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>
        <p:scale>
          <a:sx n="105" d="100"/>
          <a:sy n="105" d="100"/>
        </p:scale>
        <p:origin x="8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1F848EF-D8F7-2E43-AF40-4E69B8217037}" type="datetimeFigureOut">
              <a:rPr lang="en-US" smtClean="0"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B0D9FA4-597E-7546-8FDF-3365AF4C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gym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by: </a:t>
            </a:r>
            <a:r>
              <a:rPr lang="en-US" dirty="0" err="1" smtClean="0"/>
              <a:t>yasmine</a:t>
            </a:r>
            <a:r>
              <a:rPr lang="en-US" dirty="0" smtClean="0"/>
              <a:t> and </a:t>
            </a:r>
            <a:r>
              <a:rPr lang="en-US" dirty="0" err="1" smtClean="0"/>
              <a:t>diala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0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1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5 consequences for having a school gym: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821" y="148124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students can skip class to go workout in the </a:t>
            </a:r>
            <a:r>
              <a:rPr lang="en-US" dirty="0" smtClean="0"/>
              <a:t>gym.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Having a gym will require a lot of security to ensure that students are protected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school will incur additional costs because they will need to purchase equipment and pay for electricity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There is always a chance that </a:t>
            </a:r>
            <a:r>
              <a:rPr lang="en-US" dirty="0" smtClean="0"/>
              <a:t>the </a:t>
            </a:r>
            <a:r>
              <a:rPr lang="en-US" dirty="0"/>
              <a:t>project will fail and suffer loss of money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Managing a gym will be challenging because it requires constant member satisfaction.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4444" y="16712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Don't </a:t>
            </a:r>
            <a:r>
              <a:rPr lang="en-US" dirty="0"/>
              <a:t>you think that providing a gym for the students to use would encourage them to play sports more frequently? The establishment of a gym will give the school access to a fun new activity</a:t>
            </a:r>
            <a:r>
              <a:rPr lang="en-US" dirty="0" smtClean="0"/>
              <a:t>. Sports </a:t>
            </a:r>
            <a:r>
              <a:rPr lang="en-US" dirty="0"/>
              <a:t>must be prioritized in schools because most people need them to have healthy </a:t>
            </a:r>
            <a:r>
              <a:rPr lang="en-US" dirty="0" smtClean="0"/>
              <a:t>lifestyles therefore We </a:t>
            </a:r>
            <a:r>
              <a:rPr lang="en-US" dirty="0"/>
              <a:t>developed this survey to learn more about having a gym at a school and to get quantitative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the majority of people identified as athletes, having a school gym may be necessary to enhance their active </a:t>
            </a:r>
            <a:r>
              <a:rPr lang="en-US" dirty="0" smtClean="0"/>
              <a:t>lifestyles. Also having </a:t>
            </a:r>
            <a:r>
              <a:rPr lang="en-US" dirty="0"/>
              <a:t>a gym at school is crucial because without exercise, people can't maintain a healthy lifestyle.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0694" y="233626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46.4% of respondents said that they would be willing to spend between 10 and 20 </a:t>
            </a:r>
            <a:r>
              <a:rPr lang="en-US" dirty="0" err="1"/>
              <a:t>jds</a:t>
            </a:r>
            <a:r>
              <a:rPr lang="en-US" dirty="0"/>
              <a:t>, which is a reasonable sum that many individuals would accept to pay.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40% of those who responded said their favorite workout was for the lower </a:t>
            </a:r>
            <a:r>
              <a:rPr lang="en-US" dirty="0" smtClean="0"/>
              <a:t>body. Adding to that, the </a:t>
            </a:r>
            <a:r>
              <a:rPr lang="en-US" dirty="0"/>
              <a:t>most requested item was a treadmill, which would allow us to build a running track at a lower cost instead. Dumbbells, which are quite cheap, were the second most preferred piece of equipment.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16635" y="196512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Almost everyone is aware that using the school's gym rather than having to drive elsewhere is more convenient. (96.7%)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place for the school gym: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old theater was the most popular option because our brand-new theater is available to everyone. The second-most frequently suggested place was the basketball court. It's a poor decision because many individuals enjoy playing basketball, so we couldn't limit their interests and went with the old theater.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3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7294" y="21559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The people who chose between memberships and donations were equally balanced, thus we believe that a donation is a better idea because the project might not succeed if only few people signed up for a membership.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causes for having a gym in school: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 Increasing kids' level of athleticism is one of the reasons we should have a gym at the school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Having a gym could boost their exam results and grades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More exercise will </a:t>
            </a:r>
            <a:r>
              <a:rPr lang="en-US" dirty="0"/>
              <a:t>aid in the prevention of illness and disease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increases self-assurance and offers a creative and expressive </a:t>
            </a:r>
            <a:r>
              <a:rPr lang="en-US" dirty="0" smtClean="0"/>
              <a:t>opportunity.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it provides a chance to establish personal </a:t>
            </a:r>
            <a:r>
              <a:rPr lang="en-US" dirty="0" smtClean="0"/>
              <a:t>goals.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47</TotalTime>
  <Words>358</Words>
  <Application>Microsoft Macintosh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Tw Cen MT</vt:lpstr>
      <vt:lpstr>Arial</vt:lpstr>
      <vt:lpstr>Droplet</vt:lpstr>
      <vt:lpstr>School gym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place for the school gym: </vt:lpstr>
      <vt:lpstr>PowerPoint Presentation</vt:lpstr>
      <vt:lpstr>5 causes for having a gym in school: </vt:lpstr>
      <vt:lpstr>5 consequences for having a school gym: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gym</dc:title>
  <dc:creator>yabuaitah@gmail.com</dc:creator>
  <cp:lastModifiedBy>yabuaitah@gmail.com</cp:lastModifiedBy>
  <cp:revision>5</cp:revision>
  <dcterms:created xsi:type="dcterms:W3CDTF">2023-03-03T16:57:27Z</dcterms:created>
  <dcterms:modified xsi:type="dcterms:W3CDTF">2023-03-03T17:45:18Z</dcterms:modified>
</cp:coreProperties>
</file>