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Graphik Compact Regular"/>
        <a:ea typeface="Graphik Compact Regular"/>
        <a:cs typeface="Graphik Compact Regular"/>
        <a:sym typeface="Graphik Compact Regular"/>
      </a:defRPr>
    </a:lvl1pPr>
    <a:lvl2pPr marL="0" marR="0" indent="45720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Graphik Compact Regular"/>
        <a:ea typeface="Graphik Compact Regular"/>
        <a:cs typeface="Graphik Compact Regular"/>
        <a:sym typeface="Graphik Compact Regular"/>
      </a:defRPr>
    </a:lvl2pPr>
    <a:lvl3pPr marL="0" marR="0" indent="91440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Graphik Compact Regular"/>
        <a:ea typeface="Graphik Compact Regular"/>
        <a:cs typeface="Graphik Compact Regular"/>
        <a:sym typeface="Graphik Compact Regular"/>
      </a:defRPr>
    </a:lvl3pPr>
    <a:lvl4pPr marL="0" marR="0" indent="137160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Graphik Compact Regular"/>
        <a:ea typeface="Graphik Compact Regular"/>
        <a:cs typeface="Graphik Compact Regular"/>
        <a:sym typeface="Graphik Compact Regular"/>
      </a:defRPr>
    </a:lvl4pPr>
    <a:lvl5pPr marL="0" marR="0" indent="182880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Graphik Compact Regular"/>
        <a:ea typeface="Graphik Compact Regular"/>
        <a:cs typeface="Graphik Compact Regular"/>
        <a:sym typeface="Graphik Compact Regular"/>
      </a:defRPr>
    </a:lvl5pPr>
    <a:lvl6pPr marL="0" marR="0" indent="228600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Graphik Compact Regular"/>
        <a:ea typeface="Graphik Compact Regular"/>
        <a:cs typeface="Graphik Compact Regular"/>
        <a:sym typeface="Graphik Compact Regular"/>
      </a:defRPr>
    </a:lvl6pPr>
    <a:lvl7pPr marL="0" marR="0" indent="274320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Graphik Compact Regular"/>
        <a:ea typeface="Graphik Compact Regular"/>
        <a:cs typeface="Graphik Compact Regular"/>
        <a:sym typeface="Graphik Compact Regular"/>
      </a:defRPr>
    </a:lvl7pPr>
    <a:lvl8pPr marL="0" marR="0" indent="320040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Graphik Compact Regular"/>
        <a:ea typeface="Graphik Compact Regular"/>
        <a:cs typeface="Graphik Compact Regular"/>
        <a:sym typeface="Graphik Compact Regular"/>
      </a:defRPr>
    </a:lvl8pPr>
    <a:lvl9pPr marL="0" marR="0" indent="365760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Graphik Compact Regular"/>
        <a:ea typeface="Graphik Compact Regular"/>
        <a:cs typeface="Graphik Compact Regular"/>
        <a:sym typeface="Graphik Compact Regula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4"/>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EFA07"/>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254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254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chemeClr val="accent4">
              <a:hueOff val="3712597"/>
              <a:satOff val="-23099"/>
              <a:lumOff val="5802"/>
            </a:schemeClr>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5E5E5E"/>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9BCEF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E5E5E"/>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5E5E5E"/>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2871FF"/>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FFFF"/>
          </a:solid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D1F6"/>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E7FE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D5D5D5"/>
          </a:solidFill>
        </a:fill>
      </a:tcStyle>
    </a:wholeTbl>
    <a:band2H>
      <a:tcTxStyle b="def" i="def"/>
      <a:tcStyle>
        <a:tcBdr/>
        <a:fill>
          <a:solidFill>
            <a:srgbClr val="EAEAEA"/>
          </a:solidFill>
        </a:fill>
      </a:tcStyle>
    </a:band2H>
    <a:firstCol>
      <a:tcTxStyle b="on" i="off">
        <a:font>
          <a:latin typeface="Graphik Semibold"/>
          <a:ea typeface="Graphik Semibold"/>
          <a:cs typeface="Graphik Semibold"/>
        </a:font>
        <a:srgbClr val="FFFFFF"/>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929292"/>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D5D5D5"/>
          </a:solidFill>
        </a:fill>
      </a:tcStyle>
    </a:lastRow>
    <a:firstRow>
      <a:tcTxStyle b="on" i="off">
        <a:font>
          <a:latin typeface="Graphik Semibold"/>
          <a:ea typeface="Graphik Semibold"/>
          <a:cs typeface="Graphik Semibold"/>
        </a:font>
        <a:srgbClr val="FFFFFF"/>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92929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7" name="Shape 157"/>
          <p:cNvSpPr/>
          <p:nvPr>
            <p:ph type="sldImg"/>
          </p:nvPr>
        </p:nvSpPr>
        <p:spPr>
          <a:xfrm>
            <a:off x="1143000" y="685800"/>
            <a:ext cx="4572000" cy="3429000"/>
          </a:xfrm>
          <a:prstGeom prst="rect">
            <a:avLst/>
          </a:prstGeom>
        </p:spPr>
        <p:txBody>
          <a:bodyPr/>
          <a:lstStyle/>
          <a:p>
            <a:pPr/>
          </a:p>
        </p:txBody>
      </p:sp>
      <p:sp>
        <p:nvSpPr>
          <p:cNvPr id="158" name="Shape 15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Presentation Title"/>
          <p:cNvSpPr txBox="1"/>
          <p:nvPr>
            <p:ph type="title" hasCustomPrompt="1"/>
          </p:nvPr>
        </p:nvSpPr>
        <p:spPr>
          <a:prstGeom prst="rect">
            <a:avLst/>
          </a:prstGeom>
        </p:spPr>
        <p:txBody>
          <a:bodyPr/>
          <a:lstStyle/>
          <a:p>
            <a:pPr/>
            <a:r>
              <a:t>Presentation Title</a:t>
            </a:r>
          </a:p>
        </p:txBody>
      </p:sp>
      <p:sp>
        <p:nvSpPr>
          <p:cNvPr id="12" name="Body Level One…"/>
          <p:cNvSpPr txBox="1"/>
          <p:nvPr>
            <p:ph type="body" sz="quarter" idx="1" hasCustomPrompt="1"/>
          </p:nvPr>
        </p:nvSpPr>
        <p:spPr>
          <a:prstGeom prst="rect">
            <a:avLst/>
          </a:prstGeom>
        </p:spPr>
        <p:txBody>
          <a:bodyPr/>
          <a:lstStyle/>
          <a:p>
            <a:pPr/>
            <a:r>
              <a:t>Presentation Subtitle </a:t>
            </a:r>
          </a:p>
          <a:p>
            <a:pPr lvl="1"/>
            <a:r>
              <a:t/>
            </a:r>
          </a:p>
          <a:p>
            <a:pPr lvl="2"/>
            <a:r>
              <a:t/>
            </a:r>
          </a:p>
          <a:p>
            <a:pPr lvl="3"/>
            <a:r>
              <a:t/>
            </a:r>
          </a:p>
          <a:p>
            <a:pPr lvl="4"/>
            <a:r>
              <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7" name="Body Level One…"/>
          <p:cNvSpPr txBox="1"/>
          <p:nvPr>
            <p:ph type="body" sz="half" idx="1" hasCustomPrompt="1"/>
          </p:nvPr>
        </p:nvSpPr>
        <p:spPr>
          <a:xfrm>
            <a:off x="1298277" y="4927600"/>
            <a:ext cx="21863646" cy="3853767"/>
          </a:xfrm>
          <a:prstGeom prst="rect">
            <a:avLst/>
          </a:prstGeom>
        </p:spPr>
        <p:txBody>
          <a:bodyPr anchor="ctr"/>
          <a:lstStyle>
            <a:lvl1pPr algn="ctr" defTabSz="1160859">
              <a:defRPr b="1" spc="-408" sz="10200">
                <a:latin typeface="+mn-lt"/>
                <a:ea typeface="+mn-ea"/>
                <a:cs typeface="+mn-cs"/>
                <a:sym typeface="Graphik"/>
              </a:defRPr>
            </a:lvl1pPr>
            <a:lvl2pPr algn="ctr" defTabSz="1160859">
              <a:defRPr b="1" spc="-408" sz="10200">
                <a:latin typeface="+mn-lt"/>
                <a:ea typeface="+mn-ea"/>
                <a:cs typeface="+mn-cs"/>
                <a:sym typeface="Graphik"/>
              </a:defRPr>
            </a:lvl2pPr>
            <a:lvl3pPr algn="ctr" defTabSz="1160859">
              <a:defRPr b="1" spc="-408" sz="10200">
                <a:latin typeface="+mn-lt"/>
                <a:ea typeface="+mn-ea"/>
                <a:cs typeface="+mn-cs"/>
                <a:sym typeface="Graphik"/>
              </a:defRPr>
            </a:lvl3pPr>
            <a:lvl4pPr algn="ctr" defTabSz="1160859">
              <a:defRPr b="1" spc="-408" sz="10200">
                <a:latin typeface="+mn-lt"/>
                <a:ea typeface="+mn-ea"/>
                <a:cs typeface="+mn-cs"/>
                <a:sym typeface="Graphik"/>
              </a:defRPr>
            </a:lvl4pPr>
            <a:lvl5pPr algn="ctr" defTabSz="1160859">
              <a:defRPr b="1" spc="-408" sz="10200">
                <a:latin typeface="+mn-lt"/>
                <a:ea typeface="+mn-ea"/>
                <a:cs typeface="+mn-cs"/>
                <a:sym typeface="Graphik"/>
              </a:defRPr>
            </a:lvl5pPr>
          </a:lstStyle>
          <a:p>
            <a:pPr/>
            <a:r>
              <a:t>Statement</a:t>
            </a:r>
          </a:p>
          <a:p>
            <a:pPr lvl="1"/>
            <a:r>
              <a:t/>
            </a:r>
          </a:p>
          <a:p>
            <a:pPr lvl="2"/>
            <a:r>
              <a:t/>
            </a:r>
          </a:p>
          <a:p>
            <a:pPr lvl="3"/>
            <a:r>
              <a:t/>
            </a:r>
          </a:p>
          <a:p>
            <a:pPr lvl="4"/>
            <a:r>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5" name="Body Level One…"/>
          <p:cNvSpPr txBox="1"/>
          <p:nvPr>
            <p:ph type="body" sz="half" idx="1" hasCustomPrompt="1"/>
          </p:nvPr>
        </p:nvSpPr>
        <p:spPr>
          <a:xfrm>
            <a:off x="1295400" y="3587043"/>
            <a:ext cx="21869400" cy="4730168"/>
          </a:xfrm>
          <a:prstGeom prst="rect">
            <a:avLst/>
          </a:prstGeom>
        </p:spPr>
        <p:txBody>
          <a:bodyPr anchor="b"/>
          <a:lstStyle>
            <a:lvl1pPr algn="ctr" defTabSz="825500">
              <a:lnSpc>
                <a:spcPct val="70000"/>
              </a:lnSpc>
              <a:defRPr b="1" spc="-448" sz="22400">
                <a:latin typeface="+mn-lt"/>
                <a:ea typeface="+mn-ea"/>
                <a:cs typeface="+mn-cs"/>
                <a:sym typeface="Graphik"/>
              </a:defRPr>
            </a:lvl1pPr>
            <a:lvl2pPr algn="ctr" defTabSz="825500">
              <a:lnSpc>
                <a:spcPct val="70000"/>
              </a:lnSpc>
              <a:defRPr b="1" spc="-448" sz="22400">
                <a:latin typeface="+mn-lt"/>
                <a:ea typeface="+mn-ea"/>
                <a:cs typeface="+mn-cs"/>
                <a:sym typeface="Graphik"/>
              </a:defRPr>
            </a:lvl2pPr>
            <a:lvl3pPr algn="ctr" defTabSz="825500">
              <a:lnSpc>
                <a:spcPct val="70000"/>
              </a:lnSpc>
              <a:defRPr b="1" spc="-448" sz="22400">
                <a:latin typeface="+mn-lt"/>
                <a:ea typeface="+mn-ea"/>
                <a:cs typeface="+mn-cs"/>
                <a:sym typeface="Graphik"/>
              </a:defRPr>
            </a:lvl3pPr>
            <a:lvl4pPr algn="ctr" defTabSz="825500">
              <a:lnSpc>
                <a:spcPct val="70000"/>
              </a:lnSpc>
              <a:defRPr b="1" spc="-448" sz="22400">
                <a:latin typeface="+mn-lt"/>
                <a:ea typeface="+mn-ea"/>
                <a:cs typeface="+mn-cs"/>
                <a:sym typeface="Graphik"/>
              </a:defRPr>
            </a:lvl4pPr>
            <a:lvl5pPr algn="ctr" defTabSz="825500">
              <a:lnSpc>
                <a:spcPct val="70000"/>
              </a:lnSpc>
              <a:defRPr b="1" spc="-448" sz="22400">
                <a:latin typeface="+mn-lt"/>
                <a:ea typeface="+mn-ea"/>
                <a:cs typeface="+mn-cs"/>
                <a:sym typeface="Graphik"/>
              </a:defRPr>
            </a:lvl5pPr>
          </a:lstStyle>
          <a:p>
            <a:pPr/>
            <a:r>
              <a:t>100%</a:t>
            </a:r>
          </a:p>
          <a:p>
            <a:pPr lvl="1"/>
            <a:r>
              <a:t/>
            </a:r>
          </a:p>
          <a:p>
            <a:pPr lvl="2"/>
            <a:r>
              <a:t/>
            </a:r>
          </a:p>
          <a:p>
            <a:pPr lvl="3"/>
            <a:r>
              <a:t/>
            </a:r>
          </a:p>
          <a:p>
            <a:pPr lvl="4"/>
            <a:r>
              <a:t/>
            </a:r>
          </a:p>
        </p:txBody>
      </p:sp>
      <p:sp>
        <p:nvSpPr>
          <p:cNvPr id="116" name="Fact information"/>
          <p:cNvSpPr txBox="1"/>
          <p:nvPr>
            <p:ph type="body" sz="quarter" idx="21" hasCustomPrompt="1"/>
          </p:nvPr>
        </p:nvSpPr>
        <p:spPr>
          <a:xfrm>
            <a:off x="1295400" y="8117284"/>
            <a:ext cx="21869400" cy="592456"/>
          </a:xfrm>
          <a:prstGeom prst="rect">
            <a:avLst/>
          </a:prstGeom>
        </p:spPr>
        <p:txBody>
          <a:bodyPr/>
          <a:lstStyle>
            <a:lvl1pPr algn="ctr" defTabSz="490727">
              <a:spcBef>
                <a:spcPts val="2600"/>
              </a:spcBef>
              <a:defRPr spc="-88" sz="2940"/>
            </a:lvl1pPr>
          </a:lstStyle>
          <a:p>
            <a:pPr/>
            <a:r>
              <a:t>Fact information</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4" name="Attribution"/>
          <p:cNvSpPr txBox="1"/>
          <p:nvPr>
            <p:ph type="body" sz="quarter" idx="21" hasCustomPrompt="1"/>
          </p:nvPr>
        </p:nvSpPr>
        <p:spPr>
          <a:xfrm>
            <a:off x="2252674" y="10353079"/>
            <a:ext cx="20691414" cy="567945"/>
          </a:xfrm>
          <a:prstGeom prst="rect">
            <a:avLst/>
          </a:prstGeom>
        </p:spPr>
        <p:txBody>
          <a:bodyPr/>
          <a:lstStyle>
            <a:lvl1pPr defTabSz="584200">
              <a:defRPr spc="-84" sz="2800"/>
            </a:lvl1pPr>
          </a:lstStyle>
          <a:p>
            <a:pPr/>
            <a:r>
              <a:t>Attribution </a:t>
            </a:r>
          </a:p>
        </p:txBody>
      </p:sp>
      <p:sp>
        <p:nvSpPr>
          <p:cNvPr id="125" name="Body Level One…"/>
          <p:cNvSpPr txBox="1"/>
          <p:nvPr>
            <p:ph type="body" sz="half" idx="1" hasCustomPrompt="1"/>
          </p:nvPr>
        </p:nvSpPr>
        <p:spPr>
          <a:xfrm>
            <a:off x="1439912" y="4332885"/>
            <a:ext cx="21504176" cy="5497468"/>
          </a:xfrm>
          <a:prstGeom prst="rect">
            <a:avLst/>
          </a:prstGeom>
        </p:spPr>
        <p:txBody>
          <a:bodyPr anchor="b"/>
          <a:lstStyle>
            <a:lvl1pPr marL="714375" indent="-714375" defTabSz="1160859">
              <a:lnSpc>
                <a:spcPct val="70000"/>
              </a:lnSpc>
              <a:defRPr b="1" i="1" spc="-532" sz="13300">
                <a:latin typeface="+mn-lt"/>
                <a:ea typeface="+mn-ea"/>
                <a:cs typeface="+mn-cs"/>
                <a:sym typeface="Graphik"/>
              </a:defRPr>
            </a:lvl1pPr>
            <a:lvl2pPr marL="714375" indent="-257175" defTabSz="1160859">
              <a:lnSpc>
                <a:spcPct val="70000"/>
              </a:lnSpc>
              <a:defRPr b="1" i="1" spc="-532" sz="13300">
                <a:latin typeface="+mn-lt"/>
                <a:ea typeface="+mn-ea"/>
                <a:cs typeface="+mn-cs"/>
                <a:sym typeface="Graphik"/>
              </a:defRPr>
            </a:lvl2pPr>
            <a:lvl3pPr marL="714375" indent="200025" defTabSz="1160859">
              <a:lnSpc>
                <a:spcPct val="70000"/>
              </a:lnSpc>
              <a:defRPr b="1" i="1" spc="-532" sz="13300">
                <a:latin typeface="+mn-lt"/>
                <a:ea typeface="+mn-ea"/>
                <a:cs typeface="+mn-cs"/>
                <a:sym typeface="Graphik"/>
              </a:defRPr>
            </a:lvl3pPr>
            <a:lvl4pPr marL="714375" indent="657225" defTabSz="1160859">
              <a:lnSpc>
                <a:spcPct val="70000"/>
              </a:lnSpc>
              <a:defRPr b="1" i="1" spc="-532" sz="13300">
                <a:latin typeface="+mn-lt"/>
                <a:ea typeface="+mn-ea"/>
                <a:cs typeface="+mn-cs"/>
                <a:sym typeface="Graphik"/>
              </a:defRPr>
            </a:lvl4pPr>
            <a:lvl5pPr marL="714375" indent="1114425" defTabSz="1160859">
              <a:lnSpc>
                <a:spcPct val="70000"/>
              </a:lnSpc>
              <a:defRPr b="1" i="1" spc="-532" sz="13300">
                <a:latin typeface="+mn-lt"/>
                <a:ea typeface="+mn-ea"/>
                <a:cs typeface="+mn-cs"/>
                <a:sym typeface="Graphik"/>
              </a:defRPr>
            </a:lvl5pPr>
          </a:lstStyle>
          <a:p>
            <a:pPr/>
            <a:r>
              <a:t>“Notable Quote”</a:t>
            </a:r>
          </a:p>
          <a:p>
            <a:pPr lvl="1"/>
            <a:r>
              <a:t/>
            </a:r>
          </a:p>
          <a:p>
            <a:pPr lvl="2"/>
            <a:r>
              <a:t/>
            </a:r>
          </a:p>
          <a:p>
            <a:pPr lvl="3"/>
            <a:r>
              <a:t/>
            </a:r>
          </a:p>
          <a:p>
            <a:pPr lvl="4"/>
            <a:r>
              <a:t/>
            </a:r>
          </a:p>
        </p:txBody>
      </p:sp>
      <p:sp>
        <p:nvSpPr>
          <p:cNvPr id="1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33" name="High angle view of a pink inflatable raft in a pool"/>
          <p:cNvSpPr/>
          <p:nvPr>
            <p:ph type="pic" idx="21"/>
          </p:nvPr>
        </p:nvSpPr>
        <p:spPr>
          <a:xfrm>
            <a:off x="5867400" y="0"/>
            <a:ext cx="20573997" cy="13715999"/>
          </a:xfrm>
          <a:prstGeom prst="rect">
            <a:avLst/>
          </a:prstGeom>
        </p:spPr>
        <p:txBody>
          <a:bodyPr lIns="91439" tIns="45719" rIns="91439" bIns="45719">
            <a:noAutofit/>
          </a:bodyPr>
          <a:lstStyle/>
          <a:p>
            <a:pPr/>
          </a:p>
        </p:txBody>
      </p:sp>
      <p:sp>
        <p:nvSpPr>
          <p:cNvPr id="134" name="Palm trees against a pink and purple sky after sunset"/>
          <p:cNvSpPr/>
          <p:nvPr>
            <p:ph type="pic" sz="half" idx="22"/>
          </p:nvPr>
        </p:nvSpPr>
        <p:spPr>
          <a:xfrm>
            <a:off x="-1" y="-1159934"/>
            <a:ext cx="12065001" cy="9050868"/>
          </a:xfrm>
          <a:prstGeom prst="rect">
            <a:avLst/>
          </a:prstGeom>
        </p:spPr>
        <p:txBody>
          <a:bodyPr lIns="91439" tIns="45719" rIns="91439" bIns="45719">
            <a:noAutofit/>
          </a:bodyPr>
          <a:lstStyle/>
          <a:p>
            <a:pPr/>
          </a:p>
        </p:txBody>
      </p:sp>
      <p:sp>
        <p:nvSpPr>
          <p:cNvPr id="135" name="A pink inflatable ring floating in a pool"/>
          <p:cNvSpPr/>
          <p:nvPr>
            <p:ph type="pic" sz="half" idx="23"/>
          </p:nvPr>
        </p:nvSpPr>
        <p:spPr>
          <a:xfrm>
            <a:off x="-1" y="6326054"/>
            <a:ext cx="12065001" cy="8043335"/>
          </a:xfrm>
          <a:prstGeom prst="rect">
            <a:avLst/>
          </a:prstGeom>
        </p:spPr>
        <p:txBody>
          <a:bodyPr lIns="91439" tIns="45719" rIns="91439" bIns="45719">
            <a:noAutofit/>
          </a:bodyPr>
          <a:lstStyle/>
          <a:p>
            <a:pPr/>
          </a:p>
        </p:txBody>
      </p:sp>
      <p:sp>
        <p:nvSpPr>
          <p:cNvPr id="1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FFFFFF"/>
        </a:solidFill>
      </p:bgPr>
    </p:bg>
    <p:spTree>
      <p:nvGrpSpPr>
        <p:cNvPr id="1" name=""/>
        <p:cNvGrpSpPr/>
        <p:nvPr/>
      </p:nvGrpSpPr>
      <p:grpSpPr>
        <a:xfrm>
          <a:off x="0" y="0"/>
          <a:ext cx="0" cy="0"/>
          <a:chOff x="0" y="0"/>
          <a:chExt cx="0" cy="0"/>
        </a:xfrm>
      </p:grpSpPr>
      <p:sp>
        <p:nvSpPr>
          <p:cNvPr id="143" name="Miami Beach palm trees against a pink sky after sunset with art deco buildings in the background"/>
          <p:cNvSpPr/>
          <p:nvPr>
            <p:ph type="pic" idx="21"/>
          </p:nvPr>
        </p:nvSpPr>
        <p:spPr>
          <a:xfrm>
            <a:off x="-368300" y="-482600"/>
            <a:ext cx="25133300" cy="16752711"/>
          </a:xfrm>
          <a:prstGeom prst="rect">
            <a:avLst/>
          </a:prstGeom>
        </p:spPr>
        <p:txBody>
          <a:bodyPr lIns="91439" tIns="45719" rIns="91439" bIns="45719">
            <a:noAutofit/>
          </a:bodyPr>
          <a:lstStyle/>
          <a:p>
            <a:pPr/>
          </a:p>
        </p:txBody>
      </p:sp>
      <p:sp>
        <p:nvSpPr>
          <p:cNvPr id="1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bg>
      <p:bgPr>
        <a:solidFill>
          <a:srgbClr val="FFFFFF"/>
        </a:solidFill>
      </p:bgPr>
    </p:bg>
    <p:spTree>
      <p:nvGrpSpPr>
        <p:cNvPr id="1" name=""/>
        <p:cNvGrpSpPr/>
        <p:nvPr/>
      </p:nvGrpSpPr>
      <p:grpSpPr>
        <a:xfrm>
          <a:off x="0" y="0"/>
          <a:ext cx="0" cy="0"/>
          <a:chOff x="0" y="0"/>
          <a:chExt cx="0" cy="0"/>
        </a:xfrm>
      </p:grpSpPr>
      <p:sp>
        <p:nvSpPr>
          <p:cNvPr id="20" name="Low angle view of a building and palm trees under a bright sky"/>
          <p:cNvSpPr/>
          <p:nvPr>
            <p:ph type="pic" idx="21"/>
          </p:nvPr>
        </p:nvSpPr>
        <p:spPr>
          <a:xfrm>
            <a:off x="-254000" y="-3937000"/>
            <a:ext cx="24980900" cy="18739909"/>
          </a:xfrm>
          <a:prstGeom prst="rect">
            <a:avLst/>
          </a:prstGeom>
        </p:spPr>
        <p:txBody>
          <a:bodyPr lIns="91439" tIns="45719" rIns="91439" bIns="45719">
            <a:noAutofit/>
          </a:bodyPr>
          <a:lstStyle/>
          <a:p>
            <a:pPr/>
          </a:p>
        </p:txBody>
      </p:sp>
      <p:sp>
        <p:nvSpPr>
          <p:cNvPr id="21" name="Presentation Title"/>
          <p:cNvSpPr txBox="1"/>
          <p:nvPr>
            <p:ph type="title" hasCustomPrompt="1"/>
          </p:nvPr>
        </p:nvSpPr>
        <p:spPr>
          <a:xfrm>
            <a:off x="1295400" y="4384675"/>
            <a:ext cx="21869400" cy="4699000"/>
          </a:xfrm>
          <a:prstGeom prst="rect">
            <a:avLst/>
          </a:prstGeom>
        </p:spPr>
        <p:txBody>
          <a:bodyPr/>
          <a:lstStyle/>
          <a:p>
            <a:pPr/>
            <a:r>
              <a:t>Presentation Title</a:t>
            </a:r>
          </a:p>
        </p:txBody>
      </p:sp>
      <p:sp>
        <p:nvSpPr>
          <p:cNvPr id="22" name="Body Level One…"/>
          <p:cNvSpPr txBox="1"/>
          <p:nvPr>
            <p:ph type="body" sz="quarter" idx="1" hasCustomPrompt="1"/>
          </p:nvPr>
        </p:nvSpPr>
        <p:spPr>
          <a:xfrm>
            <a:off x="1295400" y="9268776"/>
            <a:ext cx="21869400" cy="1422714"/>
          </a:xfrm>
          <a:prstGeom prst="rect">
            <a:avLst/>
          </a:prstGeom>
        </p:spPr>
        <p:txBody>
          <a:bodyPr/>
          <a:lstStyle/>
          <a:p>
            <a:pPr/>
            <a:r>
              <a:t>Presentation Subtitle</a:t>
            </a:r>
          </a:p>
          <a:p>
            <a:pPr lvl="1"/>
            <a:r>
              <a:t/>
            </a:r>
          </a:p>
          <a:p>
            <a:pPr lvl="2"/>
            <a:r>
              <a:t/>
            </a:r>
          </a:p>
          <a:p>
            <a:pPr lvl="3"/>
            <a:r>
              <a:t/>
            </a:r>
          </a:p>
          <a:p>
            <a:pPr lvl="4"/>
            <a:r>
              <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Rectangle"/>
          <p:cNvSpPr/>
          <p:nvPr/>
        </p:nvSpPr>
        <p:spPr>
          <a:xfrm>
            <a:off x="-1" y="1270000"/>
            <a:ext cx="24384001" cy="12446000"/>
          </a:xfrm>
          <a:prstGeom prst="rect">
            <a:avLst/>
          </a:prstGeom>
          <a:solidFill>
            <a:srgbClr val="FFFFFF">
              <a:alpha val="90149"/>
            </a:srgbClr>
          </a:solidFill>
          <a:ln w="12700">
            <a:miter lim="400000"/>
          </a:ln>
        </p:spPr>
        <p:txBody>
          <a:bodyPr lIns="50800" tIns="50800" rIns="50800" bIns="50800" anchor="ctr"/>
          <a:lstStyle/>
          <a:p>
            <a:pPr>
              <a:lnSpc>
                <a:spcPct val="100000"/>
              </a:lnSpc>
              <a:spcBef>
                <a:spcPts val="0"/>
              </a:spcBef>
              <a:tabLst/>
              <a:defRPr spc="-44" sz="2200">
                <a:solidFill>
                  <a:srgbClr val="FFFFFF"/>
                </a:solidFill>
                <a:latin typeface="Graphik Semibold"/>
                <a:ea typeface="Graphik Semibold"/>
                <a:cs typeface="Graphik Semibold"/>
                <a:sym typeface="Graphik Semibold"/>
              </a:defRPr>
            </a:pPr>
          </a:p>
        </p:txBody>
      </p:sp>
      <p:sp>
        <p:nvSpPr>
          <p:cNvPr id="31" name="Low angle view of a palm tree with Dubai’s skyscrapers in the background"/>
          <p:cNvSpPr/>
          <p:nvPr>
            <p:ph type="pic" idx="21"/>
          </p:nvPr>
        </p:nvSpPr>
        <p:spPr>
          <a:xfrm>
            <a:off x="14033251" y="-897806"/>
            <a:ext cx="10349536" cy="15511609"/>
          </a:xfrm>
          <a:prstGeom prst="rect">
            <a:avLst/>
          </a:prstGeom>
        </p:spPr>
        <p:txBody>
          <a:bodyPr lIns="91439" tIns="45719" rIns="91439" bIns="45719">
            <a:noAutofit/>
          </a:bodyPr>
          <a:lstStyle/>
          <a:p>
            <a:pPr/>
          </a:p>
        </p:txBody>
      </p:sp>
      <p:sp>
        <p:nvSpPr>
          <p:cNvPr id="32" name="Slide Title"/>
          <p:cNvSpPr txBox="1"/>
          <p:nvPr>
            <p:ph type="title" hasCustomPrompt="1"/>
          </p:nvPr>
        </p:nvSpPr>
        <p:spPr>
          <a:xfrm>
            <a:off x="1295400" y="3743016"/>
            <a:ext cx="11442700" cy="5334001"/>
          </a:xfrm>
          <a:prstGeom prst="rect">
            <a:avLst/>
          </a:prstGeom>
        </p:spPr>
        <p:txBody>
          <a:bodyPr/>
          <a:lstStyle/>
          <a:p>
            <a:pPr/>
            <a:r>
              <a:t>Slide Title</a:t>
            </a:r>
          </a:p>
        </p:txBody>
      </p:sp>
      <p:sp>
        <p:nvSpPr>
          <p:cNvPr id="33" name="Body Level One…"/>
          <p:cNvSpPr txBox="1"/>
          <p:nvPr>
            <p:ph type="body" sz="quarter" idx="1" hasCustomPrompt="1"/>
          </p:nvPr>
        </p:nvSpPr>
        <p:spPr>
          <a:xfrm>
            <a:off x="1295400" y="9271000"/>
            <a:ext cx="11442700" cy="3175000"/>
          </a:xfrm>
          <a:prstGeom prst="rect">
            <a:avLst/>
          </a:prstGeom>
        </p:spPr>
        <p:txBody>
          <a:bodyPr/>
          <a:lstStyle/>
          <a:p>
            <a:pPr/>
            <a:r>
              <a:t>Slide Subtitle</a:t>
            </a:r>
          </a:p>
          <a:p>
            <a:pPr lvl="1"/>
            <a:r>
              <a:t/>
            </a:r>
          </a:p>
          <a:p>
            <a:pPr lvl="2"/>
            <a:r>
              <a:t/>
            </a:r>
          </a:p>
          <a:p>
            <a:pPr lvl="3"/>
            <a:r>
              <a:t/>
            </a:r>
          </a:p>
          <a:p>
            <a:pPr lvl="4"/>
            <a:r>
              <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1" name="Rectangle"/>
          <p:cNvSpPr/>
          <p:nvPr/>
        </p:nvSpPr>
        <p:spPr>
          <a:xfrm>
            <a:off x="-1" y="1270000"/>
            <a:ext cx="24384001" cy="12446000"/>
          </a:xfrm>
          <a:prstGeom prst="rect">
            <a:avLst/>
          </a:prstGeom>
          <a:solidFill>
            <a:srgbClr val="FFFFFF">
              <a:alpha val="90149"/>
            </a:srgbClr>
          </a:solidFill>
          <a:ln w="12700">
            <a:miter lim="400000"/>
          </a:ln>
        </p:spPr>
        <p:txBody>
          <a:bodyPr lIns="50800" tIns="50800" rIns="50800" bIns="50800" anchor="ctr"/>
          <a:lstStyle/>
          <a:p>
            <a:pPr>
              <a:lnSpc>
                <a:spcPct val="100000"/>
              </a:lnSpc>
              <a:spcBef>
                <a:spcPts val="0"/>
              </a:spcBef>
              <a:tabLst/>
              <a:defRPr spc="-44" sz="2200">
                <a:solidFill>
                  <a:srgbClr val="FFFFFF"/>
                </a:solidFill>
                <a:latin typeface="Graphik Semibold"/>
                <a:ea typeface="Graphik Semibold"/>
                <a:cs typeface="Graphik Semibold"/>
                <a:sym typeface="Graphik Semibold"/>
              </a:defRPr>
            </a:pPr>
          </a:p>
        </p:txBody>
      </p:sp>
      <p:sp>
        <p:nvSpPr>
          <p:cNvPr id="42" name="Author and Date"/>
          <p:cNvSpPr txBox="1"/>
          <p:nvPr>
            <p:ph type="body" sz="quarter" idx="21" hasCustomPrompt="1"/>
          </p:nvPr>
        </p:nvSpPr>
        <p:spPr>
          <a:xfrm>
            <a:off x="1295400" y="12955885"/>
            <a:ext cx="21869400" cy="429261"/>
          </a:xfrm>
          <a:prstGeom prst="rect">
            <a:avLst/>
          </a:prstGeom>
        </p:spPr>
        <p:txBody>
          <a:bodyPr/>
          <a:lstStyle>
            <a:lvl1pPr defTabSz="584200">
              <a:spcBef>
                <a:spcPts val="3200"/>
              </a:spcBef>
              <a:defRPr spc="-59" sz="2000">
                <a:latin typeface="Graphik Medium"/>
                <a:ea typeface="Graphik Medium"/>
                <a:cs typeface="Graphik Medium"/>
                <a:sym typeface="Graphik Medium"/>
              </a:defRPr>
            </a:lvl1pPr>
          </a:lstStyle>
          <a:p>
            <a:pPr/>
            <a:r>
              <a:t>Author and Date</a:t>
            </a:r>
          </a:p>
        </p:txBody>
      </p:sp>
      <p:sp>
        <p:nvSpPr>
          <p:cNvPr id="43" name="Slide Subtitle"/>
          <p:cNvSpPr txBox="1"/>
          <p:nvPr>
            <p:ph type="body" sz="quarter" idx="22" hasCustomPrompt="1"/>
          </p:nvPr>
        </p:nvSpPr>
        <p:spPr>
          <a:xfrm>
            <a:off x="1295400" y="3543455"/>
            <a:ext cx="21869400" cy="694056"/>
          </a:xfrm>
          <a:prstGeom prst="rect">
            <a:avLst/>
          </a:prstGeom>
        </p:spPr>
        <p:txBody>
          <a:bodyPr/>
          <a:lstStyle/>
          <a:p>
            <a:pPr/>
            <a:r>
              <a:t>Slide Subtitle</a:t>
            </a:r>
          </a:p>
        </p:txBody>
      </p:sp>
      <p:sp>
        <p:nvSpPr>
          <p:cNvPr id="44" name="Slide Title"/>
          <p:cNvSpPr txBox="1"/>
          <p:nvPr>
            <p:ph type="title" hasCustomPrompt="1"/>
          </p:nvPr>
        </p:nvSpPr>
        <p:spPr>
          <a:xfrm>
            <a:off x="1295400" y="1620697"/>
            <a:ext cx="21869400" cy="1778386"/>
          </a:xfrm>
          <a:prstGeom prst="rect">
            <a:avLst/>
          </a:prstGeom>
        </p:spPr>
        <p:txBody>
          <a:bodyPr anchor="t"/>
          <a:lstStyle>
            <a:lvl1pPr defTabSz="584200">
              <a:defRPr spc="-400" sz="10000"/>
            </a:lvl1pPr>
          </a:lstStyle>
          <a:p>
            <a:pPr/>
            <a:r>
              <a:t>Slide Title</a:t>
            </a:r>
          </a:p>
        </p:txBody>
      </p:sp>
      <p:sp>
        <p:nvSpPr>
          <p:cNvPr id="45" name="Body Level One…"/>
          <p:cNvSpPr txBox="1"/>
          <p:nvPr>
            <p:ph type="body" idx="1" hasCustomPrompt="1"/>
          </p:nvPr>
        </p:nvSpPr>
        <p:spPr>
          <a:xfrm>
            <a:off x="1295400" y="5270500"/>
            <a:ext cx="21869400" cy="7137400"/>
          </a:xfrm>
          <a:prstGeom prst="rect">
            <a:avLst/>
          </a:prstGeom>
        </p:spPr>
        <p:txBody>
          <a:bodyPr/>
          <a:lstStyle>
            <a:lvl1pPr defTabSz="584200">
              <a:spcBef>
                <a:spcPts val="3300"/>
              </a:spcBef>
              <a:defRPr cap="none" spc="0" sz="4000"/>
            </a:lvl1pPr>
            <a:lvl2pPr defTabSz="584200">
              <a:spcBef>
                <a:spcPts val="3300"/>
              </a:spcBef>
              <a:defRPr cap="none" spc="0" sz="4000"/>
            </a:lvl2pPr>
            <a:lvl3pPr defTabSz="584200">
              <a:spcBef>
                <a:spcPts val="3300"/>
              </a:spcBef>
              <a:defRPr cap="none" spc="0" sz="4000"/>
            </a:lvl3pPr>
            <a:lvl4pPr defTabSz="584200">
              <a:spcBef>
                <a:spcPts val="3300"/>
              </a:spcBef>
              <a:defRPr cap="none" spc="0" sz="4000"/>
            </a:lvl4pPr>
            <a:lvl5pPr defTabSz="584200">
              <a:spcBef>
                <a:spcPts val="3300"/>
              </a:spcBef>
              <a:defRPr cap="none" spc="0" sz="4000"/>
            </a:lvl5pPr>
          </a:lstStyle>
          <a:p>
            <a:pPr/>
            <a:r>
              <a:t>Slide bullet text</a:t>
            </a:r>
          </a:p>
          <a:p>
            <a:pPr lvl="1"/>
            <a:r>
              <a:t/>
            </a:r>
          </a:p>
          <a:p>
            <a:pPr lvl="2"/>
            <a:r>
              <a:t/>
            </a:r>
          </a:p>
          <a:p>
            <a:pPr lvl="3"/>
            <a:r>
              <a:t/>
            </a:r>
          </a:p>
          <a:p>
            <a:pPr lvl="4"/>
            <a:r>
              <a:t/>
            </a:r>
          </a:p>
        </p:txBody>
      </p:sp>
      <p:sp>
        <p:nvSpPr>
          <p:cNvPr id="46" name="Slide Number"/>
          <p:cNvSpPr txBox="1"/>
          <p:nvPr>
            <p:ph type="sldNum" sz="quarter" idx="2"/>
          </p:nvPr>
        </p:nvSpPr>
        <p:spPr>
          <a:xfrm>
            <a:off x="22793706" y="12981031"/>
            <a:ext cx="361189" cy="40411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3" name="Rectangle"/>
          <p:cNvSpPr/>
          <p:nvPr/>
        </p:nvSpPr>
        <p:spPr>
          <a:xfrm>
            <a:off x="-1" y="1270000"/>
            <a:ext cx="24384001" cy="12446000"/>
          </a:xfrm>
          <a:prstGeom prst="rect">
            <a:avLst/>
          </a:prstGeom>
          <a:solidFill>
            <a:srgbClr val="FFFFFF">
              <a:alpha val="90149"/>
            </a:srgbClr>
          </a:solidFill>
          <a:ln w="12700">
            <a:miter lim="400000"/>
          </a:ln>
        </p:spPr>
        <p:txBody>
          <a:bodyPr lIns="50800" tIns="50800" rIns="50800" bIns="50800" anchor="ctr"/>
          <a:lstStyle/>
          <a:p>
            <a:pPr>
              <a:lnSpc>
                <a:spcPct val="100000"/>
              </a:lnSpc>
              <a:spcBef>
                <a:spcPts val="0"/>
              </a:spcBef>
              <a:tabLst/>
              <a:defRPr spc="-44" sz="2200">
                <a:solidFill>
                  <a:srgbClr val="FFFFFF"/>
                </a:solidFill>
                <a:latin typeface="Graphik Semibold"/>
                <a:ea typeface="Graphik Semibold"/>
                <a:cs typeface="Graphik Semibold"/>
                <a:sym typeface="Graphik Semibold"/>
              </a:defRPr>
            </a:pPr>
          </a:p>
        </p:txBody>
      </p:sp>
      <p:sp>
        <p:nvSpPr>
          <p:cNvPr id="54" name="Author and Date"/>
          <p:cNvSpPr txBox="1"/>
          <p:nvPr>
            <p:ph type="body" sz="quarter" idx="21" hasCustomPrompt="1"/>
          </p:nvPr>
        </p:nvSpPr>
        <p:spPr>
          <a:xfrm>
            <a:off x="1295400" y="12955885"/>
            <a:ext cx="21869400" cy="429261"/>
          </a:xfrm>
          <a:prstGeom prst="rect">
            <a:avLst/>
          </a:prstGeom>
        </p:spPr>
        <p:txBody>
          <a:bodyPr/>
          <a:lstStyle>
            <a:lvl1pPr defTabSz="584200">
              <a:spcBef>
                <a:spcPts val="3200"/>
              </a:spcBef>
              <a:defRPr spc="-59" sz="2000">
                <a:latin typeface="Graphik Medium"/>
                <a:ea typeface="Graphik Medium"/>
                <a:cs typeface="Graphik Medium"/>
                <a:sym typeface="Graphik Medium"/>
              </a:defRPr>
            </a:lvl1pPr>
          </a:lstStyle>
          <a:p>
            <a:pPr/>
            <a:r>
              <a:t>Author and Date</a:t>
            </a:r>
          </a:p>
        </p:txBody>
      </p:sp>
      <p:sp>
        <p:nvSpPr>
          <p:cNvPr id="55" name="Body Level One…"/>
          <p:cNvSpPr txBox="1"/>
          <p:nvPr>
            <p:ph type="body" idx="1" hasCustomPrompt="1"/>
          </p:nvPr>
        </p:nvSpPr>
        <p:spPr>
          <a:xfrm>
            <a:off x="1295400" y="5270500"/>
            <a:ext cx="21869400" cy="7135317"/>
          </a:xfrm>
          <a:prstGeom prst="rect">
            <a:avLst/>
          </a:prstGeom>
        </p:spPr>
        <p:txBody>
          <a:bodyPr numCol="2" spcCol="1093469"/>
          <a:lstStyle>
            <a:lvl1pPr defTabSz="584200">
              <a:spcBef>
                <a:spcPts val="3300"/>
              </a:spcBef>
              <a:defRPr cap="none" spc="0" sz="4000"/>
            </a:lvl1pPr>
            <a:lvl2pPr defTabSz="584200">
              <a:spcBef>
                <a:spcPts val="3300"/>
              </a:spcBef>
              <a:defRPr cap="none" spc="0" sz="4000"/>
            </a:lvl2pPr>
            <a:lvl3pPr defTabSz="584200">
              <a:spcBef>
                <a:spcPts val="3300"/>
              </a:spcBef>
              <a:defRPr cap="none" spc="0" sz="4000"/>
            </a:lvl3pPr>
            <a:lvl4pPr defTabSz="584200">
              <a:spcBef>
                <a:spcPts val="3300"/>
              </a:spcBef>
              <a:defRPr cap="none" spc="0" sz="4000"/>
            </a:lvl4pPr>
            <a:lvl5pPr defTabSz="584200">
              <a:spcBef>
                <a:spcPts val="3300"/>
              </a:spcBef>
              <a:defRPr cap="none" spc="0" sz="4000"/>
            </a:lvl5pPr>
          </a:lstStyle>
          <a:p>
            <a:pPr/>
            <a:r>
              <a:t>Slide bullet text</a:t>
            </a:r>
          </a:p>
          <a:p>
            <a:pPr lvl="1"/>
            <a:r>
              <a:t/>
            </a:r>
          </a:p>
          <a:p>
            <a:pPr lvl="2"/>
            <a:r>
              <a:t/>
            </a:r>
          </a:p>
          <a:p>
            <a:pPr lvl="3"/>
            <a:r>
              <a:t/>
            </a:r>
          </a:p>
          <a:p>
            <a:pPr lvl="4"/>
            <a:r>
              <a:t/>
            </a:r>
          </a:p>
        </p:txBody>
      </p:sp>
      <p:sp>
        <p:nvSpPr>
          <p:cNvPr id="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3" name="Rectangle"/>
          <p:cNvSpPr/>
          <p:nvPr/>
        </p:nvSpPr>
        <p:spPr>
          <a:xfrm>
            <a:off x="-1" y="1270000"/>
            <a:ext cx="24384001" cy="12446000"/>
          </a:xfrm>
          <a:prstGeom prst="rect">
            <a:avLst/>
          </a:prstGeom>
          <a:solidFill>
            <a:srgbClr val="FFFFFF">
              <a:alpha val="90149"/>
            </a:srgbClr>
          </a:solidFill>
          <a:ln w="12700">
            <a:miter lim="400000"/>
          </a:ln>
        </p:spPr>
        <p:txBody>
          <a:bodyPr lIns="50800" tIns="50800" rIns="50800" bIns="50800" anchor="ctr"/>
          <a:lstStyle/>
          <a:p>
            <a:pPr>
              <a:lnSpc>
                <a:spcPct val="100000"/>
              </a:lnSpc>
              <a:spcBef>
                <a:spcPts val="0"/>
              </a:spcBef>
              <a:tabLst/>
              <a:defRPr spc="-44" sz="2200">
                <a:solidFill>
                  <a:srgbClr val="FFFFFF"/>
                </a:solidFill>
                <a:latin typeface="Graphik Semibold"/>
                <a:ea typeface="Graphik Semibold"/>
                <a:cs typeface="Graphik Semibold"/>
                <a:sym typeface="Graphik Semibold"/>
              </a:defRPr>
            </a:pPr>
          </a:p>
        </p:txBody>
      </p:sp>
      <p:sp>
        <p:nvSpPr>
          <p:cNvPr id="64" name="A blue and white director’s chair beside a pool with a floating blue inflatable ring"/>
          <p:cNvSpPr/>
          <p:nvPr>
            <p:ph type="pic" idx="21"/>
          </p:nvPr>
        </p:nvSpPr>
        <p:spPr>
          <a:xfrm>
            <a:off x="14034290" y="-250431"/>
            <a:ext cx="10358781" cy="14229560"/>
          </a:xfrm>
          <a:prstGeom prst="rect">
            <a:avLst/>
          </a:prstGeom>
        </p:spPr>
        <p:txBody>
          <a:bodyPr lIns="91439" tIns="45719" rIns="91439" bIns="45719">
            <a:noAutofit/>
          </a:bodyPr>
          <a:lstStyle/>
          <a:p>
            <a:pPr/>
          </a:p>
        </p:txBody>
      </p:sp>
      <p:sp>
        <p:nvSpPr>
          <p:cNvPr id="65" name="Body Level One…"/>
          <p:cNvSpPr txBox="1"/>
          <p:nvPr>
            <p:ph type="body" sz="half" idx="1" hasCustomPrompt="1"/>
          </p:nvPr>
        </p:nvSpPr>
        <p:spPr>
          <a:xfrm>
            <a:off x="1295400" y="5257800"/>
            <a:ext cx="11442700" cy="6886575"/>
          </a:xfrm>
          <a:prstGeom prst="rect">
            <a:avLst/>
          </a:prstGeom>
        </p:spPr>
        <p:txBody>
          <a:bodyPr/>
          <a:lstStyle>
            <a:lvl1pPr defTabSz="584200">
              <a:spcBef>
                <a:spcPts val="3300"/>
              </a:spcBef>
              <a:defRPr cap="none" spc="0" sz="4000"/>
            </a:lvl1pPr>
            <a:lvl2pPr defTabSz="584200">
              <a:spcBef>
                <a:spcPts val="3300"/>
              </a:spcBef>
              <a:defRPr cap="none" spc="0" sz="4000"/>
            </a:lvl2pPr>
            <a:lvl3pPr defTabSz="584200">
              <a:spcBef>
                <a:spcPts val="3300"/>
              </a:spcBef>
              <a:defRPr cap="none" spc="0" sz="4000"/>
            </a:lvl3pPr>
            <a:lvl4pPr defTabSz="584200">
              <a:spcBef>
                <a:spcPts val="3300"/>
              </a:spcBef>
              <a:defRPr cap="none" spc="0" sz="4000"/>
            </a:lvl4pPr>
            <a:lvl5pPr defTabSz="584200">
              <a:spcBef>
                <a:spcPts val="3300"/>
              </a:spcBef>
              <a:defRPr cap="none" spc="0" sz="4000"/>
            </a:lvl5pPr>
          </a:lstStyle>
          <a:p>
            <a:pPr/>
            <a:r>
              <a:t>Slide bullet text</a:t>
            </a:r>
          </a:p>
          <a:p>
            <a:pPr lvl="1"/>
            <a:r>
              <a:t/>
            </a:r>
          </a:p>
          <a:p>
            <a:pPr lvl="2"/>
            <a:r>
              <a:t/>
            </a:r>
          </a:p>
          <a:p>
            <a:pPr lvl="3"/>
            <a:r>
              <a:t/>
            </a:r>
          </a:p>
          <a:p>
            <a:pPr lvl="4"/>
            <a:r>
              <a:t/>
            </a:r>
          </a:p>
        </p:txBody>
      </p:sp>
      <p:sp>
        <p:nvSpPr>
          <p:cNvPr id="66" name="Author and Date"/>
          <p:cNvSpPr txBox="1"/>
          <p:nvPr>
            <p:ph type="body" sz="quarter" idx="22" hasCustomPrompt="1"/>
          </p:nvPr>
        </p:nvSpPr>
        <p:spPr>
          <a:xfrm>
            <a:off x="1295400" y="12955885"/>
            <a:ext cx="11442700" cy="429261"/>
          </a:xfrm>
          <a:prstGeom prst="rect">
            <a:avLst/>
          </a:prstGeom>
        </p:spPr>
        <p:txBody>
          <a:bodyPr/>
          <a:lstStyle>
            <a:lvl1pPr defTabSz="584200">
              <a:spcBef>
                <a:spcPts val="3200"/>
              </a:spcBef>
              <a:defRPr spc="-59" sz="2000">
                <a:latin typeface="Graphik Medium"/>
                <a:ea typeface="Graphik Medium"/>
                <a:cs typeface="Graphik Medium"/>
                <a:sym typeface="Graphik Medium"/>
              </a:defRPr>
            </a:lvl1pPr>
          </a:lstStyle>
          <a:p>
            <a:pPr/>
            <a:r>
              <a:t>Author and Date</a:t>
            </a:r>
          </a:p>
        </p:txBody>
      </p:sp>
      <p:sp>
        <p:nvSpPr>
          <p:cNvPr id="67" name="Slide Title"/>
          <p:cNvSpPr txBox="1"/>
          <p:nvPr>
            <p:ph type="title" hasCustomPrompt="1"/>
          </p:nvPr>
        </p:nvSpPr>
        <p:spPr>
          <a:xfrm>
            <a:off x="1295400" y="1625600"/>
            <a:ext cx="11442700" cy="2466975"/>
          </a:xfrm>
          <a:prstGeom prst="rect">
            <a:avLst/>
          </a:prstGeom>
        </p:spPr>
        <p:txBody>
          <a:bodyPr anchor="t"/>
          <a:lstStyle>
            <a:lvl1pPr defTabSz="584200">
              <a:defRPr spc="-400" sz="10000"/>
            </a:lvl1pPr>
          </a:lstStyle>
          <a:p>
            <a:pPr/>
            <a:r>
              <a:t>Slide Title</a:t>
            </a:r>
          </a:p>
        </p:txBody>
      </p:sp>
      <p:sp>
        <p:nvSpPr>
          <p:cNvPr id="68" name="Slide Subtitle"/>
          <p:cNvSpPr txBox="1"/>
          <p:nvPr>
            <p:ph type="body" sz="quarter" idx="23" hasCustomPrompt="1"/>
          </p:nvPr>
        </p:nvSpPr>
        <p:spPr>
          <a:xfrm>
            <a:off x="1295400" y="4092575"/>
            <a:ext cx="11442701" cy="678372"/>
          </a:xfrm>
          <a:prstGeom prst="rect">
            <a:avLst/>
          </a:prstGeom>
        </p:spPr>
        <p:txBody>
          <a:bodyPr/>
          <a:lstStyle>
            <a:lvl1pPr defTabSz="566674">
              <a:defRPr spc="-101" sz="3395"/>
            </a:lvl1pPr>
          </a:lstStyle>
          <a:p>
            <a:pPr/>
            <a:r>
              <a:t>Slide Subtitle</a:t>
            </a:r>
          </a:p>
        </p:txBody>
      </p:sp>
      <p:sp>
        <p:nvSpPr>
          <p:cNvPr id="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6" name="Section Title"/>
          <p:cNvSpPr txBox="1"/>
          <p:nvPr>
            <p:ph type="title" hasCustomPrompt="1"/>
          </p:nvPr>
        </p:nvSpPr>
        <p:spPr>
          <a:xfrm>
            <a:off x="1295400" y="5404408"/>
            <a:ext cx="21869400" cy="2881785"/>
          </a:xfrm>
          <a:prstGeom prst="rect">
            <a:avLst/>
          </a:prstGeom>
        </p:spPr>
        <p:txBody>
          <a:bodyPr anchor="ctr"/>
          <a:lstStyle>
            <a:lvl1pPr defTabSz="825500">
              <a:defRPr spc="-408" sz="10200"/>
            </a:lvl1pPr>
          </a:lstStyle>
          <a:p>
            <a:pPr/>
            <a:r>
              <a:t>Section Title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4" name="Rectangle"/>
          <p:cNvSpPr/>
          <p:nvPr/>
        </p:nvSpPr>
        <p:spPr>
          <a:xfrm>
            <a:off x="-1" y="1270000"/>
            <a:ext cx="24384001" cy="12446000"/>
          </a:xfrm>
          <a:prstGeom prst="rect">
            <a:avLst/>
          </a:prstGeom>
          <a:solidFill>
            <a:srgbClr val="FFFFFF">
              <a:alpha val="85000"/>
            </a:srgbClr>
          </a:solidFill>
          <a:ln w="12700">
            <a:miter lim="400000"/>
          </a:ln>
        </p:spPr>
        <p:txBody>
          <a:bodyPr lIns="50800" tIns="50800" rIns="50800" bIns="50800" anchor="ctr"/>
          <a:lstStyle/>
          <a:p>
            <a:pPr>
              <a:lnSpc>
                <a:spcPct val="100000"/>
              </a:lnSpc>
              <a:spcBef>
                <a:spcPts val="0"/>
              </a:spcBef>
              <a:tabLst/>
              <a:defRPr spc="-44" sz="2200">
                <a:solidFill>
                  <a:srgbClr val="FFFFFF"/>
                </a:solidFill>
                <a:latin typeface="Graphik Semibold"/>
                <a:ea typeface="Graphik Semibold"/>
                <a:cs typeface="Graphik Semibold"/>
                <a:sym typeface="Graphik Semibold"/>
              </a:defRPr>
            </a:pPr>
          </a:p>
        </p:txBody>
      </p:sp>
      <p:sp>
        <p:nvSpPr>
          <p:cNvPr id="85" name="Author and Date"/>
          <p:cNvSpPr txBox="1"/>
          <p:nvPr>
            <p:ph type="body" sz="quarter" idx="21" hasCustomPrompt="1"/>
          </p:nvPr>
        </p:nvSpPr>
        <p:spPr>
          <a:xfrm>
            <a:off x="1295400" y="12955885"/>
            <a:ext cx="21869400" cy="429261"/>
          </a:xfrm>
          <a:prstGeom prst="rect">
            <a:avLst/>
          </a:prstGeom>
        </p:spPr>
        <p:txBody>
          <a:bodyPr/>
          <a:lstStyle>
            <a:lvl1pPr defTabSz="584200">
              <a:spcBef>
                <a:spcPts val="3200"/>
              </a:spcBef>
              <a:defRPr spc="-59" sz="2000">
                <a:latin typeface="Graphik Medium"/>
                <a:ea typeface="Graphik Medium"/>
                <a:cs typeface="Graphik Medium"/>
                <a:sym typeface="Graphik Medium"/>
              </a:defRPr>
            </a:lvl1pPr>
          </a:lstStyle>
          <a:p>
            <a:pPr/>
            <a:r>
              <a:t>Author and Date</a:t>
            </a:r>
          </a:p>
        </p:txBody>
      </p:sp>
      <p:sp>
        <p:nvSpPr>
          <p:cNvPr id="86" name="Slide Subtitle"/>
          <p:cNvSpPr txBox="1"/>
          <p:nvPr>
            <p:ph type="body" sz="quarter" idx="22" hasCustomPrompt="1"/>
          </p:nvPr>
        </p:nvSpPr>
        <p:spPr>
          <a:xfrm>
            <a:off x="1295400" y="3543455"/>
            <a:ext cx="21869400" cy="694056"/>
          </a:xfrm>
          <a:prstGeom prst="rect">
            <a:avLst/>
          </a:prstGeom>
        </p:spPr>
        <p:txBody>
          <a:bodyPr/>
          <a:lstStyle/>
          <a:p>
            <a:pPr/>
            <a:r>
              <a:t>Slide Subtitle </a:t>
            </a:r>
          </a:p>
        </p:txBody>
      </p:sp>
      <p:sp>
        <p:nvSpPr>
          <p:cNvPr id="87" name="Slide Title"/>
          <p:cNvSpPr txBox="1"/>
          <p:nvPr>
            <p:ph type="title" hasCustomPrompt="1"/>
          </p:nvPr>
        </p:nvSpPr>
        <p:spPr>
          <a:xfrm>
            <a:off x="1295400" y="1620697"/>
            <a:ext cx="21869400" cy="1778001"/>
          </a:xfrm>
          <a:prstGeom prst="rect">
            <a:avLst/>
          </a:prstGeom>
        </p:spPr>
        <p:txBody>
          <a:bodyPr anchor="t"/>
          <a:lstStyle>
            <a:lvl1pPr defTabSz="584200">
              <a:defRPr spc="-400" sz="10000"/>
            </a:lvl1pPr>
          </a:lstStyle>
          <a:p>
            <a:pPr/>
            <a:r>
              <a:t>Slide Title</a:t>
            </a:r>
          </a:p>
        </p:txBody>
      </p:sp>
      <p:sp>
        <p:nvSpPr>
          <p:cNvPr id="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5" name="Rectangle"/>
          <p:cNvSpPr/>
          <p:nvPr/>
        </p:nvSpPr>
        <p:spPr>
          <a:xfrm>
            <a:off x="-1" y="1270000"/>
            <a:ext cx="24384001" cy="12446000"/>
          </a:xfrm>
          <a:prstGeom prst="rect">
            <a:avLst/>
          </a:prstGeom>
          <a:solidFill>
            <a:srgbClr val="FFFFFF">
              <a:alpha val="85000"/>
            </a:srgbClr>
          </a:solidFill>
          <a:ln w="12700">
            <a:miter lim="400000"/>
          </a:ln>
        </p:spPr>
        <p:txBody>
          <a:bodyPr lIns="50800" tIns="50800" rIns="50800" bIns="50800" anchor="ctr"/>
          <a:lstStyle/>
          <a:p>
            <a:pPr>
              <a:lnSpc>
                <a:spcPct val="100000"/>
              </a:lnSpc>
              <a:spcBef>
                <a:spcPts val="0"/>
              </a:spcBef>
              <a:tabLst/>
              <a:defRPr spc="-44" sz="2200">
                <a:solidFill>
                  <a:srgbClr val="FFFFFF"/>
                </a:solidFill>
                <a:latin typeface="Graphik Semibold"/>
                <a:ea typeface="Graphik Semibold"/>
                <a:cs typeface="Graphik Semibold"/>
                <a:sym typeface="Graphik Semibold"/>
              </a:defRPr>
            </a:pPr>
          </a:p>
        </p:txBody>
      </p:sp>
      <p:sp>
        <p:nvSpPr>
          <p:cNvPr id="96" name="Author and Date"/>
          <p:cNvSpPr txBox="1"/>
          <p:nvPr>
            <p:ph type="body" sz="quarter" idx="21" hasCustomPrompt="1"/>
          </p:nvPr>
        </p:nvSpPr>
        <p:spPr>
          <a:xfrm>
            <a:off x="1295400" y="12955885"/>
            <a:ext cx="21869400" cy="429261"/>
          </a:xfrm>
          <a:prstGeom prst="rect">
            <a:avLst/>
          </a:prstGeom>
        </p:spPr>
        <p:txBody>
          <a:bodyPr/>
          <a:lstStyle>
            <a:lvl1pPr defTabSz="584200">
              <a:spcBef>
                <a:spcPts val="3200"/>
              </a:spcBef>
              <a:defRPr spc="-59" sz="2000">
                <a:latin typeface="Graphik Medium"/>
                <a:ea typeface="Graphik Medium"/>
                <a:cs typeface="Graphik Medium"/>
                <a:sym typeface="Graphik Medium"/>
              </a:defRPr>
            </a:lvl1pPr>
          </a:lstStyle>
          <a:p>
            <a:pPr/>
            <a:r>
              <a:t>Author and Date</a:t>
            </a:r>
          </a:p>
        </p:txBody>
      </p:sp>
      <p:sp>
        <p:nvSpPr>
          <p:cNvPr id="97" name="Agenda Subtitle"/>
          <p:cNvSpPr txBox="1"/>
          <p:nvPr>
            <p:ph type="body" sz="quarter" idx="22" hasCustomPrompt="1"/>
          </p:nvPr>
        </p:nvSpPr>
        <p:spPr>
          <a:xfrm>
            <a:off x="1295400" y="3543455"/>
            <a:ext cx="21869400" cy="694056"/>
          </a:xfrm>
          <a:prstGeom prst="rect">
            <a:avLst/>
          </a:prstGeom>
        </p:spPr>
        <p:txBody>
          <a:bodyPr/>
          <a:lstStyle/>
          <a:p>
            <a:pPr/>
            <a:r>
              <a:t>Agenda Subtitle</a:t>
            </a:r>
          </a:p>
        </p:txBody>
      </p:sp>
      <p:sp>
        <p:nvSpPr>
          <p:cNvPr id="98" name="Body Level One…"/>
          <p:cNvSpPr txBox="1"/>
          <p:nvPr>
            <p:ph type="body" idx="1" hasCustomPrompt="1"/>
          </p:nvPr>
        </p:nvSpPr>
        <p:spPr>
          <a:xfrm>
            <a:off x="1295400" y="5118100"/>
            <a:ext cx="21869400" cy="7137400"/>
          </a:xfrm>
          <a:prstGeom prst="rect">
            <a:avLst/>
          </a:prstGeom>
        </p:spPr>
        <p:txBody>
          <a:bodyPr/>
          <a:lstStyle>
            <a:lvl1pPr defTabSz="825500">
              <a:spcBef>
                <a:spcPts val="3200"/>
              </a:spcBef>
              <a:defRPr b="1" cap="none" spc="-53" sz="5400" u="sng">
                <a:latin typeface="+mn-lt"/>
                <a:ea typeface="+mn-ea"/>
                <a:cs typeface="+mn-cs"/>
                <a:sym typeface="Graphik"/>
              </a:defRPr>
            </a:lvl1pPr>
            <a:lvl2pPr defTabSz="825500">
              <a:spcBef>
                <a:spcPts val="3200"/>
              </a:spcBef>
              <a:defRPr b="1" cap="none" spc="-53" sz="5400" u="sng">
                <a:latin typeface="+mn-lt"/>
                <a:ea typeface="+mn-ea"/>
                <a:cs typeface="+mn-cs"/>
                <a:sym typeface="Graphik"/>
              </a:defRPr>
            </a:lvl2pPr>
            <a:lvl3pPr defTabSz="825500">
              <a:spcBef>
                <a:spcPts val="3200"/>
              </a:spcBef>
              <a:defRPr b="1" cap="none" spc="-53" sz="5400" u="sng">
                <a:latin typeface="+mn-lt"/>
                <a:ea typeface="+mn-ea"/>
                <a:cs typeface="+mn-cs"/>
                <a:sym typeface="Graphik"/>
              </a:defRPr>
            </a:lvl3pPr>
            <a:lvl4pPr defTabSz="825500">
              <a:spcBef>
                <a:spcPts val="3200"/>
              </a:spcBef>
              <a:defRPr b="1" cap="none" spc="-53" sz="5400" u="sng">
                <a:latin typeface="+mn-lt"/>
                <a:ea typeface="+mn-ea"/>
                <a:cs typeface="+mn-cs"/>
                <a:sym typeface="Graphik"/>
              </a:defRPr>
            </a:lvl4pPr>
            <a:lvl5pPr defTabSz="825500">
              <a:spcBef>
                <a:spcPts val="3200"/>
              </a:spcBef>
              <a:defRPr b="1" cap="none" spc="-53" sz="5400" u="sng">
                <a:latin typeface="+mn-lt"/>
                <a:ea typeface="+mn-ea"/>
                <a:cs typeface="+mn-cs"/>
                <a:sym typeface="Graphik"/>
              </a:defRPr>
            </a:lvl5pPr>
          </a:lstStyle>
          <a:p>
            <a:pPr/>
            <a:r>
              <a:t>Agenda Topics</a:t>
            </a:r>
          </a:p>
          <a:p>
            <a:pPr lvl="1"/>
            <a:r>
              <a:t/>
            </a:r>
          </a:p>
          <a:p>
            <a:pPr lvl="2"/>
            <a:r>
              <a:t/>
            </a:r>
          </a:p>
          <a:p>
            <a:pPr lvl="3"/>
            <a:r>
              <a:t/>
            </a:r>
          </a:p>
          <a:p>
            <a:pPr lvl="4"/>
            <a:r>
              <a:t/>
            </a:r>
          </a:p>
        </p:txBody>
      </p:sp>
      <p:sp>
        <p:nvSpPr>
          <p:cNvPr id="99" name="Agenda Title"/>
          <p:cNvSpPr txBox="1"/>
          <p:nvPr>
            <p:ph type="title" hasCustomPrompt="1"/>
          </p:nvPr>
        </p:nvSpPr>
        <p:spPr>
          <a:xfrm>
            <a:off x="1295400" y="1620697"/>
            <a:ext cx="21869400" cy="1778001"/>
          </a:xfrm>
          <a:prstGeom prst="rect">
            <a:avLst/>
          </a:prstGeom>
        </p:spPr>
        <p:txBody>
          <a:bodyPr anchor="t"/>
          <a:lstStyle>
            <a:lvl1pPr defTabSz="584200">
              <a:defRPr spc="-400" sz="10000"/>
            </a:lvl1pPr>
          </a:lstStyle>
          <a:p>
            <a:pPr/>
            <a:r>
              <a:t>Agenda Title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Presentation Title"/>
          <p:cNvSpPr txBox="1"/>
          <p:nvPr>
            <p:ph type="title" hasCustomPrompt="1"/>
          </p:nvPr>
        </p:nvSpPr>
        <p:spPr>
          <a:xfrm>
            <a:off x="1298349" y="4384675"/>
            <a:ext cx="21869401" cy="469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r>
              <a:t>Presentation Title</a:t>
            </a:r>
          </a:p>
        </p:txBody>
      </p:sp>
      <p:sp>
        <p:nvSpPr>
          <p:cNvPr id="3" name="Body Level One…"/>
          <p:cNvSpPr txBox="1"/>
          <p:nvPr>
            <p:ph type="body" idx="1" hasCustomPrompt="1"/>
          </p:nvPr>
        </p:nvSpPr>
        <p:spPr>
          <a:xfrm>
            <a:off x="1298349" y="9268776"/>
            <a:ext cx="21869401" cy="14022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Presentation Subtitle </a:t>
            </a:r>
          </a:p>
          <a:p>
            <a:pPr lvl="1"/>
            <a:r>
              <a:t/>
            </a:r>
          </a:p>
          <a:p>
            <a:pPr lvl="2"/>
            <a:r>
              <a:t/>
            </a:r>
          </a:p>
          <a:p>
            <a:pPr lvl="3"/>
            <a:r>
              <a:t/>
            </a:r>
          </a:p>
          <a:p>
            <a:pPr lvl="4"/>
            <a:r>
              <a:t/>
            </a:r>
          </a:p>
        </p:txBody>
      </p:sp>
      <p:sp>
        <p:nvSpPr>
          <p:cNvPr id="4" name="Slide Number"/>
          <p:cNvSpPr txBox="1"/>
          <p:nvPr>
            <p:ph type="sldNum" sz="quarter" idx="2"/>
          </p:nvPr>
        </p:nvSpPr>
        <p:spPr>
          <a:xfrm>
            <a:off x="22797516" y="12979146"/>
            <a:ext cx="361189" cy="404115"/>
          </a:xfrm>
          <a:prstGeom prst="rect">
            <a:avLst/>
          </a:prstGeom>
          <a:ln w="12700">
            <a:miter lim="400000"/>
          </a:ln>
        </p:spPr>
        <p:txBody>
          <a:bodyPr wrap="none" lIns="50800" tIns="50800" rIns="50800" bIns="50800" anchor="b">
            <a:spAutoFit/>
          </a:bodyPr>
          <a:lstStyle>
            <a:lvl1pPr defTabSz="3428914">
              <a:lnSpc>
                <a:spcPct val="100000"/>
              </a:lnSpc>
              <a:spcBef>
                <a:spcPts val="0"/>
              </a:spcBef>
              <a:tabLst/>
              <a:defRPr spc="0" sz="1800">
                <a:latin typeface="+mn-lt"/>
                <a:ea typeface="+mn-ea"/>
                <a:cs typeface="+mn-cs"/>
                <a:sym typeface="Graphik"/>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transition xmlns:p14="http://schemas.microsoft.com/office/powerpoint/2010/main" spd="med" advClick="1"/>
  <p:txStyles>
    <p:titleStyle>
      <a:lvl1pPr marL="0" marR="0" indent="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1pPr>
      <a:lvl2pPr marL="0" marR="0" indent="4572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2pPr>
      <a:lvl3pPr marL="0" marR="0" indent="9144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3pPr>
      <a:lvl4pPr marL="0" marR="0" indent="13716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4pPr>
      <a:lvl5pPr marL="0" marR="0" indent="18288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5pPr>
      <a:lvl6pPr marL="0" marR="0" indent="22860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6pPr>
      <a:lvl7pPr marL="0" marR="0" indent="27432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7pPr>
      <a:lvl8pPr marL="0" marR="0" indent="32004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8pPr>
      <a:lvl9pPr marL="0" marR="0" indent="36576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9pPr>
    </p:titleStyle>
    <p:bodyStyle>
      <a:lvl1pPr marL="0" marR="0" indent="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1pPr>
      <a:lvl2pPr marL="0" marR="0" indent="4572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2pPr>
      <a:lvl3pPr marL="0" marR="0" indent="9144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3pPr>
      <a:lvl4pPr marL="0" marR="0" indent="13716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4pPr>
      <a:lvl5pPr marL="0" marR="0" indent="18288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5pPr>
      <a:lvl6pPr marL="0" marR="0" indent="22860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6pPr>
      <a:lvl7pPr marL="0" marR="0" indent="27432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7pPr>
      <a:lvl8pPr marL="0" marR="0" indent="32004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8pPr>
      <a:lvl9pPr marL="0" marR="0" indent="36576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9pPr>
    </p:bodyStyle>
    <p:otherStyle>
      <a:lvl1pPr marL="0" marR="0" indent="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1pPr>
      <a:lvl2pPr marL="0" marR="0" indent="4572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2pPr>
      <a:lvl3pPr marL="0" marR="0" indent="9144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3pPr>
      <a:lvl4pPr marL="0" marR="0" indent="13716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4pPr>
      <a:lvl5pPr marL="0" marR="0" indent="18288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5pPr>
      <a:lvl6pPr marL="0" marR="0" indent="22860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6pPr>
      <a:lvl7pPr marL="0" marR="0" indent="27432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7pPr>
      <a:lvl8pPr marL="0" marR="0" indent="32004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8pPr>
      <a:lvl9pPr marL="0" marR="0" indent="36576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www.britannica.com/sports/swimming-sport" TargetMode="External"/><Relationship Id="rId3" Type="http://schemas.openxmlformats.org/officeDocument/2006/relationships/hyperlink" Target="https://openaire.com/indoor-swimming-pool-cost/" TargetMode="External"/><Relationship Id="rId4" Type="http://schemas.openxmlformats.org/officeDocument/2006/relationships/hyperlink" Target="https://www.compass-pools.co.uk/learning-centre/news/7-reasons-to-invest-in-an-indoor-swimming-pool/" TargetMode="External"/><Relationship Id="rId5" Type="http://schemas.openxmlformats.org/officeDocument/2006/relationships/hyperlink" Target="https://www.mymove.com/home-inspiration/outdoor/the-pros-and-cons-owning-a-swimming-pool-home/" TargetMode="External"/><Relationship Id="rId6" Type="http://schemas.openxmlformats.org/officeDocument/2006/relationships/hyperlink" Target="https://reliefpools.com/what-pros-cons-indoor-swimming-pool/" TargetMode="External"/><Relationship Id="rId7" Type="http://schemas.openxmlformats.org/officeDocument/2006/relationships/hyperlink" Target="https://aquaregiame.com/flow-solutions/swimming-pool-solution" TargetMode="Externa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How an indoor swimming pool benefits the school"/>
          <p:cNvSpPr txBox="1"/>
          <p:nvPr>
            <p:ph type="ctrTitle"/>
          </p:nvPr>
        </p:nvSpPr>
        <p:spPr>
          <a:prstGeom prst="rect">
            <a:avLst/>
          </a:prstGeom>
        </p:spPr>
        <p:txBody>
          <a:bodyPr/>
          <a:lstStyle>
            <a:lvl1pPr defTabSz="1091207">
              <a:defRPr spc="-625" sz="12502"/>
            </a:lvl1pPr>
          </a:lstStyle>
          <a:p>
            <a:pPr/>
            <a:r>
              <a:t>How an indoor swimming pool benefits the school </a:t>
            </a:r>
          </a:p>
        </p:txBody>
      </p:sp>
      <p:sp>
        <p:nvSpPr>
          <p:cNvPr id="161" name="Nadine, Zaina r"/>
          <p:cNvSpPr txBox="1"/>
          <p:nvPr>
            <p:ph type="subTitle" sz="quarter" idx="1"/>
          </p:nvPr>
        </p:nvSpPr>
        <p:spPr>
          <a:prstGeom prst="rect">
            <a:avLst/>
          </a:prstGeom>
        </p:spPr>
        <p:txBody>
          <a:bodyPr/>
          <a:lstStyle/>
          <a:p>
            <a:pPr/>
            <a:r>
              <a:t>Nadine, Zaina r</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Introduction"/>
          <p:cNvSpPr txBox="1"/>
          <p:nvPr>
            <p:ph type="title"/>
          </p:nvPr>
        </p:nvSpPr>
        <p:spPr>
          <a:prstGeom prst="rect">
            <a:avLst/>
          </a:prstGeom>
        </p:spPr>
        <p:txBody>
          <a:bodyPr/>
          <a:lstStyle/>
          <a:p>
            <a:pPr/>
            <a:r>
              <a:t>Introduction </a:t>
            </a:r>
          </a:p>
        </p:txBody>
      </p:sp>
      <p:sp>
        <p:nvSpPr>
          <p:cNvPr id="164" name="In this presentation we are going to talk about making indoor swimming pools in the school. These pools come in different sizes and designs  that are used for various purposes. Swimming is an exercise which is useful for therapy and as an exercise for th"/>
          <p:cNvSpPr txBox="1"/>
          <p:nvPr>
            <p:ph type="body" idx="1"/>
          </p:nvPr>
        </p:nvSpPr>
        <p:spPr>
          <a:xfrm>
            <a:off x="1530994" y="4860493"/>
            <a:ext cx="21869401" cy="7137401"/>
          </a:xfrm>
          <a:prstGeom prst="rect">
            <a:avLst/>
          </a:prstGeom>
        </p:spPr>
        <p:txBody>
          <a:bodyPr/>
          <a:lstStyle/>
          <a:p>
            <a:pPr defTabSz="449833">
              <a:spcBef>
                <a:spcPts val="2500"/>
              </a:spcBef>
              <a:defRPr sz="3850"/>
            </a:pPr>
            <a:r>
              <a:t>In this presentation we are going to talk about making indoor swimming pools in the school. These pools come in different sizes and designs  that are used for various purposes. Swimming is an exercise which is useful for therapy and as an exercise for the physical handicapped people. It’s also taught for life saving purposes.</a:t>
            </a:r>
          </a:p>
          <a:p>
            <a:pPr defTabSz="449833">
              <a:spcBef>
                <a:spcPts val="2500"/>
              </a:spcBef>
              <a:defRPr sz="3234"/>
            </a:pPr>
          </a:p>
        </p:txBody>
      </p:sp>
      <p:pic>
        <p:nvPicPr>
          <p:cNvPr id="165" name="Image" descr="Image"/>
          <p:cNvPicPr>
            <a:picLocks noChangeAspect="1"/>
          </p:cNvPicPr>
          <p:nvPr/>
        </p:nvPicPr>
        <p:blipFill>
          <a:blip r:embed="rId2">
            <a:extLst/>
          </a:blip>
          <a:stretch>
            <a:fillRect/>
          </a:stretch>
        </p:blipFill>
        <p:spPr>
          <a:xfrm>
            <a:off x="1530994" y="4860493"/>
            <a:ext cx="6123241" cy="4082162"/>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The causes of an indoor swimming pool"/>
          <p:cNvSpPr txBox="1"/>
          <p:nvPr>
            <p:ph type="title"/>
          </p:nvPr>
        </p:nvSpPr>
        <p:spPr>
          <a:xfrm>
            <a:off x="1257300" y="1622629"/>
            <a:ext cx="21869400" cy="1778386"/>
          </a:xfrm>
          <a:prstGeom prst="rect">
            <a:avLst/>
          </a:prstGeom>
        </p:spPr>
        <p:txBody>
          <a:bodyPr/>
          <a:lstStyle>
            <a:lvl1pPr defTabSz="461518">
              <a:defRPr spc="-316" sz="7900"/>
            </a:lvl1pPr>
          </a:lstStyle>
          <a:p>
            <a:pPr/>
            <a:r>
              <a:t>The causes of an indoor swimming pool </a:t>
            </a:r>
          </a:p>
        </p:txBody>
      </p:sp>
      <p:sp>
        <p:nvSpPr>
          <p:cNvPr id="168" name="HAVING AN INDOOR SWIMMING POOL IN THE SCHOOL:…"/>
          <p:cNvSpPr txBox="1"/>
          <p:nvPr>
            <p:ph type="body" idx="1"/>
          </p:nvPr>
        </p:nvSpPr>
        <p:spPr>
          <a:xfrm>
            <a:off x="1492894" y="4683798"/>
            <a:ext cx="21869401" cy="7137401"/>
          </a:xfrm>
          <a:prstGeom prst="rect">
            <a:avLst/>
          </a:prstGeom>
        </p:spPr>
        <p:txBody>
          <a:bodyPr/>
          <a:lstStyle/>
          <a:p>
            <a:pPr defTabSz="496570">
              <a:spcBef>
                <a:spcPts val="2800"/>
              </a:spcBef>
              <a:defRPr sz="4675"/>
            </a:pPr>
            <a:r>
              <a:t>HAVING AN INDOOR SWIMMING POOL IN THE SCHOOL:</a:t>
            </a:r>
          </a:p>
          <a:p>
            <a:pPr marL="688181" indent="-688181" defTabSz="496570">
              <a:spcBef>
                <a:spcPts val="2800"/>
              </a:spcBef>
              <a:buClr>
                <a:srgbClr val="000000"/>
              </a:buClr>
              <a:buSzPct val="200000"/>
              <a:buChar char="•"/>
              <a:defRPr sz="4250"/>
            </a:pPr>
            <a:r>
              <a:t>Will let you enjoy even  on these days that are rainy and cloudy</a:t>
            </a:r>
          </a:p>
          <a:p>
            <a:pPr marL="688181" indent="-688181" defTabSz="496570">
              <a:spcBef>
                <a:spcPts val="2800"/>
              </a:spcBef>
              <a:buClr>
                <a:srgbClr val="000000"/>
              </a:buClr>
              <a:buSzPct val="200000"/>
              <a:buChar char="•"/>
              <a:defRPr sz="4250"/>
            </a:pPr>
            <a:r>
              <a:t>No need to worry about freezing waters</a:t>
            </a:r>
          </a:p>
          <a:p>
            <a:pPr marL="688181" indent="-688181" defTabSz="496570">
              <a:spcBef>
                <a:spcPts val="2800"/>
              </a:spcBef>
              <a:buClr>
                <a:srgbClr val="000000"/>
              </a:buClr>
              <a:buSzPct val="200000"/>
              <a:buChar char="•"/>
              <a:defRPr sz="4250"/>
            </a:pPr>
            <a:r>
              <a:t>opportunities to get fit and improve your health </a:t>
            </a:r>
          </a:p>
          <a:p>
            <a:pPr defTabSz="496570">
              <a:spcBef>
                <a:spcPts val="2800"/>
              </a:spcBef>
              <a:defRPr sz="3485">
                <a:latin typeface="+mn-lt"/>
                <a:ea typeface="+mn-ea"/>
                <a:cs typeface="+mn-cs"/>
                <a:sym typeface="Graphik"/>
              </a:defRPr>
            </a:pPr>
          </a:p>
          <a:p>
            <a:pPr defTabSz="496570">
              <a:spcBef>
                <a:spcPts val="2800"/>
              </a:spcBef>
              <a:defRPr sz="3740">
                <a:latin typeface="+mn-lt"/>
                <a:ea typeface="+mn-ea"/>
                <a:cs typeface="+mn-cs"/>
                <a:sym typeface="Graphik"/>
              </a:defRPr>
            </a:pPr>
          </a:p>
          <a:p>
            <a:pPr defTabSz="388620">
              <a:spcBef>
                <a:spcPts val="1700"/>
              </a:spcBef>
              <a:defRPr sz="1275">
                <a:solidFill>
                  <a:srgbClr val="333333"/>
                </a:solidFill>
                <a:latin typeface="Helvetica"/>
                <a:ea typeface="Helvetica"/>
                <a:cs typeface="Helvetica"/>
                <a:sym typeface="Helvetica"/>
              </a:defRPr>
            </a:pPr>
          </a:p>
        </p:txBody>
      </p:sp>
      <p:pic>
        <p:nvPicPr>
          <p:cNvPr id="169" name="Image" descr="Image"/>
          <p:cNvPicPr>
            <a:picLocks noChangeAspect="1"/>
          </p:cNvPicPr>
          <p:nvPr/>
        </p:nvPicPr>
        <p:blipFill>
          <a:blip r:embed="rId2">
            <a:extLst/>
          </a:blip>
          <a:stretch>
            <a:fillRect/>
          </a:stretch>
        </p:blipFill>
        <p:spPr>
          <a:xfrm>
            <a:off x="15469248" y="8388054"/>
            <a:ext cx="8199590" cy="4515717"/>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The  advantages of having an indoor swimming pool"/>
          <p:cNvSpPr txBox="1"/>
          <p:nvPr>
            <p:ph type="title"/>
          </p:nvPr>
        </p:nvSpPr>
        <p:spPr>
          <a:prstGeom prst="rect">
            <a:avLst/>
          </a:prstGeom>
        </p:spPr>
        <p:txBody>
          <a:bodyPr/>
          <a:lstStyle>
            <a:lvl1pPr defTabSz="350520">
              <a:defRPr spc="-240" sz="6000"/>
            </a:lvl1pPr>
          </a:lstStyle>
          <a:p>
            <a:pPr/>
            <a:r>
              <a:t>The  advantages of having an indoor swimming pool</a:t>
            </a:r>
          </a:p>
        </p:txBody>
      </p:sp>
      <p:sp>
        <p:nvSpPr>
          <p:cNvPr id="172" name="1.An indoor pool brings along various water sports activities that can be entertained throughout the year, without stressing over unfavorable conditions.…"/>
          <p:cNvSpPr txBox="1"/>
          <p:nvPr>
            <p:ph type="body" idx="1"/>
          </p:nvPr>
        </p:nvSpPr>
        <p:spPr>
          <a:xfrm>
            <a:off x="1257300" y="3326847"/>
            <a:ext cx="21869400" cy="9728938"/>
          </a:xfrm>
          <a:prstGeom prst="rect">
            <a:avLst/>
          </a:prstGeom>
        </p:spPr>
        <p:txBody>
          <a:bodyPr/>
          <a:lstStyle/>
          <a:p>
            <a:pPr defTabSz="420624">
              <a:spcBef>
                <a:spcPts val="2300"/>
              </a:spcBef>
              <a:defRPr sz="3600"/>
            </a:pPr>
          </a:p>
          <a:p>
            <a:pPr defTabSz="420624">
              <a:spcBef>
                <a:spcPts val="2300"/>
              </a:spcBef>
              <a:defRPr sz="3600"/>
            </a:pPr>
            <a:r>
              <a:t>1.An indoor pool brings along various water sports activities that can be entertained throughout the year, without stressing over unfavorable conditions.</a:t>
            </a:r>
          </a:p>
          <a:p>
            <a:pPr defTabSz="420624">
              <a:spcBef>
                <a:spcPts val="2300"/>
              </a:spcBef>
              <a:defRPr sz="3600"/>
            </a:pPr>
            <a:r>
              <a:t>2.Whether you are a beginner or a pro swimmer, an indoor swimming pool in the national orthodox school enables each student to appreciate water exercises and physical training classes.</a:t>
            </a:r>
          </a:p>
          <a:p>
            <a:pPr defTabSz="420624">
              <a:spcBef>
                <a:spcPts val="2300"/>
              </a:spcBef>
              <a:defRPr sz="3600"/>
            </a:pPr>
            <a:r>
              <a:t>3.Opportunities to get fit and improve your health.</a:t>
            </a:r>
          </a:p>
          <a:p>
            <a:pPr defTabSz="420624">
              <a:spcBef>
                <a:spcPts val="2300"/>
              </a:spcBef>
              <a:defRPr sz="3600"/>
            </a:pPr>
            <a:r>
              <a:t>4.More control over temperature.</a:t>
            </a:r>
          </a:p>
          <a:p>
            <a:pPr defTabSz="420624">
              <a:spcBef>
                <a:spcPts val="2300"/>
              </a:spcBef>
              <a:defRPr sz="3600"/>
            </a:pPr>
            <a:r>
              <a:t>5.Swimming is a great exercise.</a:t>
            </a:r>
          </a:p>
          <a:p>
            <a:pPr defTabSz="420624">
              <a:spcBef>
                <a:spcPts val="2300"/>
              </a:spcBef>
              <a:defRPr sz="3600"/>
            </a:pPr>
            <a:r>
              <a:t>6.It raises strong swimmers.</a:t>
            </a:r>
          </a:p>
          <a:p>
            <a:pPr defTabSz="420624">
              <a:spcBef>
                <a:spcPts val="2300"/>
              </a:spcBef>
              <a:defRPr sz="3600"/>
            </a:pPr>
            <a:r>
              <a:t>7.Protection from sunburn.</a:t>
            </a:r>
          </a:p>
        </p:txBody>
      </p:sp>
      <p:pic>
        <p:nvPicPr>
          <p:cNvPr id="173" name="Image" descr="Image"/>
          <p:cNvPicPr>
            <a:picLocks noChangeAspect="1"/>
          </p:cNvPicPr>
          <p:nvPr/>
        </p:nvPicPr>
        <p:blipFill>
          <a:blip r:embed="rId2">
            <a:extLst/>
          </a:blip>
          <a:stretch>
            <a:fillRect/>
          </a:stretch>
        </p:blipFill>
        <p:spPr>
          <a:xfrm>
            <a:off x="13739927" y="7680738"/>
            <a:ext cx="8271566" cy="551437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The Disadvantage of having an indoor swimming pool"/>
          <p:cNvSpPr txBox="1"/>
          <p:nvPr>
            <p:ph type="title"/>
          </p:nvPr>
        </p:nvSpPr>
        <p:spPr>
          <a:xfrm>
            <a:off x="1257300" y="2091886"/>
            <a:ext cx="21869400" cy="1778386"/>
          </a:xfrm>
          <a:prstGeom prst="rect">
            <a:avLst/>
          </a:prstGeom>
        </p:spPr>
        <p:txBody>
          <a:bodyPr/>
          <a:lstStyle>
            <a:lvl1pPr defTabSz="338835">
              <a:defRPr spc="-232" sz="5800"/>
            </a:lvl1pPr>
          </a:lstStyle>
          <a:p>
            <a:pPr/>
            <a:r>
              <a:t>The Disadvantage of having an indoor swimming pool </a:t>
            </a:r>
          </a:p>
        </p:txBody>
      </p:sp>
      <p:sp>
        <p:nvSpPr>
          <p:cNvPr id="176" name="1.Swimming pools can be dangerous around children and this who don’t know how to swim.…"/>
          <p:cNvSpPr txBox="1"/>
          <p:nvPr>
            <p:ph type="body" idx="1"/>
          </p:nvPr>
        </p:nvSpPr>
        <p:spPr>
          <a:xfrm>
            <a:off x="1295400" y="4681514"/>
            <a:ext cx="21869400" cy="8609865"/>
          </a:xfrm>
          <a:prstGeom prst="rect">
            <a:avLst/>
          </a:prstGeom>
        </p:spPr>
        <p:txBody>
          <a:bodyPr/>
          <a:lstStyle/>
          <a:p>
            <a:pPr>
              <a:defRPr sz="5000"/>
            </a:pPr>
            <a:r>
              <a:t>1.Swimming pools can be dangerous around children and this who don’t know how to swim.</a:t>
            </a:r>
          </a:p>
          <a:p>
            <a:pPr>
              <a:defRPr sz="5000"/>
            </a:pPr>
            <a:r>
              <a:t>2.higher initial costs.</a:t>
            </a:r>
          </a:p>
          <a:p>
            <a:pPr>
              <a:defRPr sz="5000"/>
            </a:pPr>
            <a:r>
              <a:t>3.the cost of heating (the indoor swimming pools need a higher investment that raise the energy costs , we’re as the water in the outside will get warmed by the sun )</a:t>
            </a:r>
          </a:p>
          <a:p>
            <a:pPr>
              <a:defRPr sz="5000"/>
            </a:pPr>
            <a:r>
              <a:t>4.humidity (the water vapor from a swimming pool affects the moisture in the air which is less of a problem when we go outside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Solutions"/>
          <p:cNvSpPr txBox="1"/>
          <p:nvPr>
            <p:ph type="title"/>
          </p:nvPr>
        </p:nvSpPr>
        <p:spPr>
          <a:xfrm>
            <a:off x="2002182" y="1502900"/>
            <a:ext cx="19630361" cy="2727201"/>
          </a:xfrm>
          <a:prstGeom prst="rect">
            <a:avLst/>
          </a:prstGeom>
        </p:spPr>
        <p:txBody>
          <a:bodyPr/>
          <a:lstStyle/>
          <a:p>
            <a:pPr/>
            <a:r>
              <a:t>                          Solutions  </a:t>
            </a:r>
          </a:p>
        </p:txBody>
      </p:sp>
      <p:sp>
        <p:nvSpPr>
          <p:cNvPr id="179" name="1.Studies show that swimming can be a powerful tool to manage depression symptoms.…"/>
          <p:cNvSpPr txBox="1"/>
          <p:nvPr>
            <p:ph type="body" idx="1"/>
          </p:nvPr>
        </p:nvSpPr>
        <p:spPr>
          <a:xfrm>
            <a:off x="882662" y="3502265"/>
            <a:ext cx="21869401" cy="10825684"/>
          </a:xfrm>
          <a:prstGeom prst="rect">
            <a:avLst/>
          </a:prstGeom>
        </p:spPr>
        <p:txBody>
          <a:bodyPr/>
          <a:lstStyle/>
          <a:p>
            <a:pPr defTabSz="461518">
              <a:spcBef>
                <a:spcPts val="2600"/>
              </a:spcBef>
              <a:defRPr sz="3950"/>
            </a:pPr>
          </a:p>
          <a:p>
            <a:pPr defTabSz="461518">
              <a:spcBef>
                <a:spcPts val="2600"/>
              </a:spcBef>
              <a:defRPr sz="3950"/>
            </a:pPr>
            <a:r>
              <a:t>1.Studies show that swimming can be a powerful tool to manage depression symptoms.</a:t>
            </a:r>
          </a:p>
          <a:p>
            <a:pPr defTabSz="461518">
              <a:spcBef>
                <a:spcPts val="2600"/>
              </a:spcBef>
              <a:defRPr sz="3950"/>
            </a:pPr>
            <a:r>
              <a:t>2.Regular swimming has been shown to improve memory, cognitive function, immune</a:t>
            </a:r>
          </a:p>
          <a:p>
            <a:pPr defTabSz="461518">
              <a:spcBef>
                <a:spcPts val="2600"/>
              </a:spcBef>
              <a:defRPr sz="3950"/>
            </a:pPr>
            <a:r>
              <a:t> response and mood.</a:t>
            </a:r>
          </a:p>
          <a:p>
            <a:pPr defTabSz="461518">
              <a:spcBef>
                <a:spcPts val="2600"/>
              </a:spcBef>
              <a:defRPr sz="3950"/>
            </a:pPr>
            <a:r>
              <a:t>3.There will be lifeguards and coaches.</a:t>
            </a:r>
          </a:p>
          <a:p>
            <a:pPr defTabSz="461518">
              <a:spcBef>
                <a:spcPts val="2600"/>
              </a:spcBef>
              <a:defRPr sz="3950"/>
            </a:pPr>
            <a:r>
              <a:t>4.For humidity you need to use a special equipments to control the humidity levels </a:t>
            </a:r>
          </a:p>
          <a:p>
            <a:pPr defTabSz="461518">
              <a:spcBef>
                <a:spcPts val="2600"/>
              </a:spcBef>
              <a:defRPr sz="3950"/>
            </a:pPr>
            <a:r>
              <a:t>For the higher initial costs .</a:t>
            </a:r>
          </a:p>
          <a:p>
            <a:pPr defTabSz="461518">
              <a:spcBef>
                <a:spcPts val="2600"/>
              </a:spcBef>
              <a:defRPr sz="3950"/>
            </a:pPr>
            <a:r>
              <a:t>5.Indoor swimming pools pump should run for at least 6 to 8 hours  each day.</a:t>
            </a:r>
          </a:p>
          <a:p>
            <a:pPr defTabSz="461518">
              <a:spcBef>
                <a:spcPts val="2600"/>
              </a:spcBef>
              <a:defRPr sz="3950"/>
            </a:pPr>
            <a:r>
              <a:t>6.using solar power to heat the swimming pool and save the costs of energy.</a:t>
            </a:r>
          </a:p>
          <a:p>
            <a:pPr defTabSz="461518">
              <a:spcBef>
                <a:spcPts val="2600"/>
              </a:spcBef>
              <a:defRPr sz="3950"/>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Finance \location"/>
          <p:cNvSpPr txBox="1"/>
          <p:nvPr>
            <p:ph type="title"/>
          </p:nvPr>
        </p:nvSpPr>
        <p:spPr>
          <a:prstGeom prst="rect">
            <a:avLst/>
          </a:prstGeom>
        </p:spPr>
        <p:txBody>
          <a:bodyPr/>
          <a:lstStyle/>
          <a:p>
            <a:pPr/>
            <a:r>
              <a:t>Finance \location</a:t>
            </a:r>
          </a:p>
        </p:txBody>
      </p:sp>
      <p:sp>
        <p:nvSpPr>
          <p:cNvPr id="182" name="Location:…"/>
          <p:cNvSpPr txBox="1"/>
          <p:nvPr>
            <p:ph type="body" idx="1"/>
          </p:nvPr>
        </p:nvSpPr>
        <p:spPr>
          <a:xfrm>
            <a:off x="1295400" y="4180876"/>
            <a:ext cx="21869400" cy="9228300"/>
          </a:xfrm>
          <a:prstGeom prst="rect">
            <a:avLst/>
          </a:prstGeom>
        </p:spPr>
        <p:txBody>
          <a:bodyPr/>
          <a:lstStyle/>
          <a:p>
            <a:pPr defTabSz="543305">
              <a:spcBef>
                <a:spcPts val="3000"/>
              </a:spcBef>
              <a:defRPr sz="5115"/>
            </a:pPr>
            <a:r>
              <a:t>Location:</a:t>
            </a:r>
          </a:p>
          <a:p>
            <a:pPr defTabSz="543305">
              <a:spcBef>
                <a:spcPts val="3000"/>
              </a:spcBef>
              <a:defRPr sz="4650"/>
            </a:pPr>
            <a:r>
              <a:t>location should be assigned according to an agreement between the schools administration and the designing company and the civil defense department in order to make sure that the building will meet the standards of safety and efficiency and the maximum benefit for all parts without affecting other facilities in the school.</a:t>
            </a:r>
          </a:p>
          <a:p>
            <a:pPr defTabSz="543305">
              <a:spcBef>
                <a:spcPts val="3000"/>
              </a:spcBef>
              <a:defRPr sz="5115"/>
            </a:pPr>
            <a:r>
              <a:t>Finance:</a:t>
            </a:r>
          </a:p>
          <a:p>
            <a:pPr defTabSz="543305">
              <a:spcBef>
                <a:spcPts val="3000"/>
              </a:spcBef>
              <a:defRPr sz="4650"/>
            </a:pPr>
            <a:r>
              <a:t>this project should be funded by multiple partners the main partner should be the school helped by local and international companies working in the field of children health and well-being</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Resources"/>
          <p:cNvSpPr txBox="1"/>
          <p:nvPr>
            <p:ph type="title"/>
          </p:nvPr>
        </p:nvSpPr>
        <p:spPr>
          <a:prstGeom prst="rect">
            <a:avLst/>
          </a:prstGeom>
        </p:spPr>
        <p:txBody>
          <a:bodyPr/>
          <a:lstStyle/>
          <a:p>
            <a:pPr/>
            <a:r>
              <a:t>Resources </a:t>
            </a:r>
          </a:p>
        </p:txBody>
      </p:sp>
      <p:sp>
        <p:nvSpPr>
          <p:cNvPr id="185" name="https://www.britannica.com/sports/swimming-sport…"/>
          <p:cNvSpPr txBox="1"/>
          <p:nvPr>
            <p:ph type="body" idx="1"/>
          </p:nvPr>
        </p:nvSpPr>
        <p:spPr>
          <a:xfrm>
            <a:off x="1059805" y="4063079"/>
            <a:ext cx="21869401" cy="9346097"/>
          </a:xfrm>
          <a:prstGeom prst="rect">
            <a:avLst/>
          </a:prstGeom>
        </p:spPr>
        <p:txBody>
          <a:bodyPr/>
          <a:lstStyle/>
          <a:p>
            <a:pPr defTabSz="560831">
              <a:spcBef>
                <a:spcPts val="3100"/>
              </a:spcBef>
              <a:defRPr sz="3839"/>
            </a:pPr>
          </a:p>
          <a:p>
            <a:pPr defTabSz="560831">
              <a:spcBef>
                <a:spcPts val="3100"/>
              </a:spcBef>
              <a:defRPr sz="3839"/>
            </a:pPr>
            <a:r>
              <a:rPr u="sng">
                <a:hlinkClick r:id="rId2" invalidUrl="" action="" tgtFrame="" tooltip="" history="1" highlightClick="0" endSnd="0"/>
              </a:rPr>
              <a:t>https://www.britannica.com/sports/swimming-sport</a:t>
            </a:r>
          </a:p>
          <a:p>
            <a:pPr defTabSz="560831">
              <a:spcBef>
                <a:spcPts val="3100"/>
              </a:spcBef>
              <a:defRPr sz="3839"/>
            </a:pPr>
            <a:r>
              <a:rPr u="sng">
                <a:hlinkClick r:id="rId3" invalidUrl="" action="" tgtFrame="" tooltip="" history="1" highlightClick="0" endSnd="0"/>
              </a:rPr>
              <a:t>https://openaire.com/indoor-swimming-pool-cost/</a:t>
            </a:r>
          </a:p>
          <a:p>
            <a:pPr defTabSz="560831">
              <a:spcBef>
                <a:spcPts val="3100"/>
              </a:spcBef>
              <a:defRPr sz="3839"/>
            </a:pPr>
            <a:r>
              <a:rPr u="sng">
                <a:hlinkClick r:id="rId4" invalidUrl="" action="" tgtFrame="" tooltip="" history="1" highlightClick="0" endSnd="0"/>
              </a:rPr>
              <a:t>https://www.compass-pools.co.uk/learning-centre/news/7-reasons-to-invest-in-an-indoor-swimming-pool/</a:t>
            </a:r>
          </a:p>
          <a:p>
            <a:pPr defTabSz="560831">
              <a:spcBef>
                <a:spcPts val="3100"/>
              </a:spcBef>
              <a:defRPr sz="3839"/>
            </a:pPr>
            <a:r>
              <a:rPr u="sng">
                <a:hlinkClick r:id="rId5" invalidUrl="" action="" tgtFrame="" tooltip="" history="1" highlightClick="0" endSnd="0"/>
              </a:rPr>
              <a:t>https://www.mymove.com/home-inspiration/outdoor/the-pros-and-cons-owning-a-swimming-pool-home/</a:t>
            </a:r>
          </a:p>
          <a:p>
            <a:pPr defTabSz="560831">
              <a:spcBef>
                <a:spcPts val="3100"/>
              </a:spcBef>
              <a:defRPr sz="3839"/>
            </a:pPr>
            <a:r>
              <a:rPr u="sng">
                <a:hlinkClick r:id="rId6" invalidUrl="" action="" tgtFrame="" tooltip="" history="1" highlightClick="0" endSnd="0"/>
              </a:rPr>
              <a:t>https://reliefpools.com/what-pros-cons-indoor-swimming-pool/</a:t>
            </a:r>
          </a:p>
          <a:p>
            <a:pPr defTabSz="560831">
              <a:spcBef>
                <a:spcPts val="3100"/>
              </a:spcBef>
              <a:defRPr sz="3839"/>
            </a:pPr>
            <a:r>
              <a:rPr u="sng">
                <a:hlinkClick r:id="rId7" invalidUrl="" action="" tgtFrame="" tooltip="" history="1" highlightClick="0" endSnd="0"/>
              </a:rPr>
              <a:t>https://aquaregiame.com/flow-solutions/swimming-pool-solution</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34_DynamicRainbow">
  <a:themeElements>
    <a:clrScheme name="34_DynamicRainbow">
      <a:dk1>
        <a:srgbClr val="000000"/>
      </a:dk1>
      <a:lt1>
        <a:srgbClr val="FFFFFF"/>
      </a:lt1>
      <a:dk2>
        <a:srgbClr val="5E5E5E"/>
      </a:dk2>
      <a:lt2>
        <a:srgbClr val="D5D5D5"/>
      </a:lt2>
      <a:accent1>
        <a:srgbClr val="599DFF"/>
      </a:accent1>
      <a:accent2>
        <a:srgbClr val="00D4D2"/>
      </a:accent2>
      <a:accent3>
        <a:srgbClr val="38E53A"/>
      </a:accent3>
      <a:accent4>
        <a:srgbClr val="FFFA00"/>
      </a:accent4>
      <a:accent5>
        <a:srgbClr val="FF7D74"/>
      </a:accent5>
      <a:accent6>
        <a:srgbClr val="FF80E9"/>
      </a:accent6>
      <a:hlink>
        <a:srgbClr val="0000FF"/>
      </a:hlink>
      <a:folHlink>
        <a:srgbClr val="FF00FF"/>
      </a:folHlink>
    </a:clrScheme>
    <a:fontScheme name="34_DynamicRainbow">
      <a:majorFont>
        <a:latin typeface="Graphik"/>
        <a:ea typeface="Graphik"/>
        <a:cs typeface="Graphik"/>
      </a:majorFont>
      <a:minorFont>
        <a:latin typeface="Graphik"/>
        <a:ea typeface="Graphik"/>
        <a:cs typeface="Graphik"/>
      </a:minorFont>
    </a:fontScheme>
    <a:fmtScheme name="34_DynamicRainbow">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44" strike="noStrike" sz="2200" u="none" kumimoji="0" normalizeH="0">
            <a:ln>
              <a:noFill/>
            </a:ln>
            <a:solidFill>
              <a:srgbClr val="FFFFFF"/>
            </a:solidFill>
            <a:effectLst/>
            <a:uFillTx/>
            <a:latin typeface="Graphik Semibold"/>
            <a:ea typeface="Graphik Semibold"/>
            <a:cs typeface="Graphik Semibold"/>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Graphik Compact Regular"/>
            <a:ea typeface="Graphik Compact Regular"/>
            <a:cs typeface="Graphik Compact Regular"/>
            <a:sym typeface="Graphik Compac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4_DynamicRainbow">
  <a:themeElements>
    <a:clrScheme name="34_DynamicRainbow">
      <a:dk1>
        <a:srgbClr val="000000"/>
      </a:dk1>
      <a:lt1>
        <a:srgbClr val="FFFFFF"/>
      </a:lt1>
      <a:dk2>
        <a:srgbClr val="5E5E5E"/>
      </a:dk2>
      <a:lt2>
        <a:srgbClr val="D5D5D5"/>
      </a:lt2>
      <a:accent1>
        <a:srgbClr val="599DFF"/>
      </a:accent1>
      <a:accent2>
        <a:srgbClr val="00D4D2"/>
      </a:accent2>
      <a:accent3>
        <a:srgbClr val="38E53A"/>
      </a:accent3>
      <a:accent4>
        <a:srgbClr val="FFFA00"/>
      </a:accent4>
      <a:accent5>
        <a:srgbClr val="FF7D74"/>
      </a:accent5>
      <a:accent6>
        <a:srgbClr val="FF80E9"/>
      </a:accent6>
      <a:hlink>
        <a:srgbClr val="0000FF"/>
      </a:hlink>
      <a:folHlink>
        <a:srgbClr val="FF00FF"/>
      </a:folHlink>
    </a:clrScheme>
    <a:fontScheme name="34_DynamicRainbow">
      <a:majorFont>
        <a:latin typeface="Graphik"/>
        <a:ea typeface="Graphik"/>
        <a:cs typeface="Graphik"/>
      </a:majorFont>
      <a:minorFont>
        <a:latin typeface="Graphik"/>
        <a:ea typeface="Graphik"/>
        <a:cs typeface="Graphik"/>
      </a:minorFont>
    </a:fontScheme>
    <a:fmtScheme name="34_DynamicRainbow">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44" strike="noStrike" sz="2200" u="none" kumimoji="0" normalizeH="0">
            <a:ln>
              <a:noFill/>
            </a:ln>
            <a:solidFill>
              <a:srgbClr val="FFFFFF"/>
            </a:solidFill>
            <a:effectLst/>
            <a:uFillTx/>
            <a:latin typeface="Graphik Semibold"/>
            <a:ea typeface="Graphik Semibold"/>
            <a:cs typeface="Graphik Semibold"/>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Graphik Compact Regular"/>
            <a:ea typeface="Graphik Compact Regular"/>
            <a:cs typeface="Graphik Compact Regular"/>
            <a:sym typeface="Graphik Compac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