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13"/>
  </p:normalViewPr>
  <p:slideViewPr>
    <p:cSldViewPr snapToGrid="0" snapToObjects="1">
      <p:cViewPr varScale="1">
        <p:scale>
          <a:sx n="119" d="100"/>
          <a:sy n="119" d="100"/>
        </p:scale>
        <p:origin x="31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0B467F-80F2-8A4C-BA77-C52E79D4CB36}" type="datetimeFigureOut">
              <a:rPr lang="en-US" smtClean="0"/>
              <a:t>3/1/23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BFD50C-3CED-E047-9B6F-1C7A7C0A8C74}" type="slidenum">
              <a:rPr lang="en-US" smtClean="0"/>
              <a:t>‹#›</a:t>
            </a:fld>
            <a:endParaRPr lang="en-US"/>
          </a:p>
        </p:txBody>
      </p:sp>
    </p:spTree>
    <p:extLst>
      <p:ext uri="{BB962C8B-B14F-4D97-AF65-F5344CB8AC3E}">
        <p14:creationId xmlns:p14="http://schemas.microsoft.com/office/powerpoint/2010/main" val="1361447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BFD50C-3CED-E047-9B6F-1C7A7C0A8C74}" type="slidenum">
              <a:rPr lang="en-US" smtClean="0"/>
              <a:t>4</a:t>
            </a:fld>
            <a:endParaRPr lang="en-US"/>
          </a:p>
        </p:txBody>
      </p:sp>
    </p:spTree>
    <p:extLst>
      <p:ext uri="{BB962C8B-B14F-4D97-AF65-F5344CB8AC3E}">
        <p14:creationId xmlns:p14="http://schemas.microsoft.com/office/powerpoint/2010/main" val="411873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422EF4A-0C9C-D545-993F-10298C9D11D7}" type="datetimeFigureOut">
              <a:rPr lang="en-US" smtClean="0"/>
              <a:t>3/1/23</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FF3BD839-C8C6-8441-A17B-8F2973134EB2}"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08190919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22EF4A-0C9C-D545-993F-10298C9D11D7}" type="datetimeFigureOut">
              <a:rPr lang="en-US" smtClean="0"/>
              <a:t>3/1/23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BD839-C8C6-8441-A17B-8F2973134EB2}" type="slidenum">
              <a:rPr lang="en-US" smtClean="0"/>
              <a:t>‹#›</a:t>
            </a:fld>
            <a:endParaRPr lang="en-US"/>
          </a:p>
        </p:txBody>
      </p:sp>
    </p:spTree>
    <p:extLst>
      <p:ext uri="{BB962C8B-B14F-4D97-AF65-F5344CB8AC3E}">
        <p14:creationId xmlns:p14="http://schemas.microsoft.com/office/powerpoint/2010/main" val="1718604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22EF4A-0C9C-D545-993F-10298C9D11D7}" type="datetimeFigureOut">
              <a:rPr lang="en-US" smtClean="0"/>
              <a:t>3/1/23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BD839-C8C6-8441-A17B-8F2973134EB2}" type="slidenum">
              <a:rPr lang="en-US" smtClean="0"/>
              <a:t>‹#›</a:t>
            </a:fld>
            <a:endParaRPr lang="en-US"/>
          </a:p>
        </p:txBody>
      </p:sp>
    </p:spTree>
    <p:extLst>
      <p:ext uri="{BB962C8B-B14F-4D97-AF65-F5344CB8AC3E}">
        <p14:creationId xmlns:p14="http://schemas.microsoft.com/office/powerpoint/2010/main" val="92293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22EF4A-0C9C-D545-993F-10298C9D11D7}" type="datetimeFigureOut">
              <a:rPr lang="en-US" smtClean="0"/>
              <a:t>3/1/23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3BD839-C8C6-8441-A17B-8F2973134EB2}" type="slidenum">
              <a:rPr lang="en-US" smtClean="0"/>
              <a:t>‹#›</a:t>
            </a:fld>
            <a:endParaRPr lang="en-US"/>
          </a:p>
        </p:txBody>
      </p:sp>
    </p:spTree>
    <p:extLst>
      <p:ext uri="{BB962C8B-B14F-4D97-AF65-F5344CB8AC3E}">
        <p14:creationId xmlns:p14="http://schemas.microsoft.com/office/powerpoint/2010/main" val="1696813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422EF4A-0C9C-D545-993F-10298C9D11D7}" type="datetimeFigureOut">
              <a:rPr lang="en-US" smtClean="0"/>
              <a:t>3/1/23</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FF3BD839-C8C6-8441-A17B-8F2973134EB2}"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90759974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22EF4A-0C9C-D545-993F-10298C9D11D7}" type="datetimeFigureOut">
              <a:rPr lang="en-US" smtClean="0"/>
              <a:t>3/1/23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3BD839-C8C6-8441-A17B-8F2973134EB2}" type="slidenum">
              <a:rPr lang="en-US" smtClean="0"/>
              <a:t>‹#›</a:t>
            </a:fld>
            <a:endParaRPr lang="en-US"/>
          </a:p>
        </p:txBody>
      </p:sp>
    </p:spTree>
    <p:extLst>
      <p:ext uri="{BB962C8B-B14F-4D97-AF65-F5344CB8AC3E}">
        <p14:creationId xmlns:p14="http://schemas.microsoft.com/office/powerpoint/2010/main" val="1245514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422EF4A-0C9C-D545-993F-10298C9D11D7}" type="datetimeFigureOut">
              <a:rPr lang="en-US" smtClean="0"/>
              <a:t>3/1/23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3BD839-C8C6-8441-A17B-8F2973134EB2}" type="slidenum">
              <a:rPr lang="en-US" smtClean="0"/>
              <a:t>‹#›</a:t>
            </a:fld>
            <a:endParaRPr lang="en-US"/>
          </a:p>
        </p:txBody>
      </p:sp>
    </p:spTree>
    <p:extLst>
      <p:ext uri="{BB962C8B-B14F-4D97-AF65-F5344CB8AC3E}">
        <p14:creationId xmlns:p14="http://schemas.microsoft.com/office/powerpoint/2010/main" val="183973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422EF4A-0C9C-D545-993F-10298C9D11D7}" type="datetimeFigureOut">
              <a:rPr lang="en-US" smtClean="0"/>
              <a:t>3/1/23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3BD839-C8C6-8441-A17B-8F2973134EB2}" type="slidenum">
              <a:rPr lang="en-US" smtClean="0"/>
              <a:t>‹#›</a:t>
            </a:fld>
            <a:endParaRPr lang="en-US"/>
          </a:p>
        </p:txBody>
      </p:sp>
    </p:spTree>
    <p:extLst>
      <p:ext uri="{BB962C8B-B14F-4D97-AF65-F5344CB8AC3E}">
        <p14:creationId xmlns:p14="http://schemas.microsoft.com/office/powerpoint/2010/main" val="920578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22EF4A-0C9C-D545-993F-10298C9D11D7}" type="datetimeFigureOut">
              <a:rPr lang="en-US" smtClean="0"/>
              <a:t>3/1/23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3BD839-C8C6-8441-A17B-8F2973134EB2}" type="slidenum">
              <a:rPr lang="en-US" smtClean="0"/>
              <a:t>‹#›</a:t>
            </a:fld>
            <a:endParaRPr lang="en-US"/>
          </a:p>
        </p:txBody>
      </p:sp>
    </p:spTree>
    <p:extLst>
      <p:ext uri="{BB962C8B-B14F-4D97-AF65-F5344CB8AC3E}">
        <p14:creationId xmlns:p14="http://schemas.microsoft.com/office/powerpoint/2010/main" val="168381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422EF4A-0C9C-D545-993F-10298C9D11D7}" type="datetimeFigureOut">
              <a:rPr lang="en-US" smtClean="0"/>
              <a:t>3/1/23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FF3BD839-C8C6-8441-A17B-8F2973134EB2}"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707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422EF4A-0C9C-D545-993F-10298C9D11D7}" type="datetimeFigureOut">
              <a:rPr lang="en-US" smtClean="0"/>
              <a:t>3/1/23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FF3BD839-C8C6-8441-A17B-8F2973134EB2}"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175250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422EF4A-0C9C-D545-993F-10298C9D11D7}" type="datetimeFigureOut">
              <a:rPr lang="en-US" smtClean="0"/>
              <a:t>3/1/23</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FF3BD839-C8C6-8441-A17B-8F2973134EB2}"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591175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384048"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ogle.com/url?sa=i&amp;url=https://www.healthline.com/health-news/gym-memberships-can-be-a-trap&amp;psig=AOvVaw3lR9PrWGHvl9aJAj5Q-mHM&amp;ust=1677659078743000&amp;source=images&amp;cd=vfe&amp;ved=0CBAQjRxqFwoTCMjby57lt_0CFQAAAAAdAAAAABAI" TargetMode="External"/><Relationship Id="rId4" Type="http://schemas.openxmlformats.org/officeDocument/2006/relationships/image" Target="../media/image1.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3" Type="http://schemas.openxmlformats.org/officeDocument/2006/relationships/hyperlink" Target="https://www.google.com/imgres?imgurl=https://www.caminopartners.co.uk/rails/active_storage/representations/eyJfcmFpbHMiOnsibWVzc2FnZSI6IkJBaHBBNnVnRWc9PSIsImV4cCI6bnVsbCwicHVyIjoiYmxvYl9pZCJ9fQ==--bf0f690240e11524226f2ba79e3f511af26ff1b7/eyJfcmFpbHMiOnsibWVzc2FnZSI6IkJBaDdCam9MY21WemFYcGxTU0lPTWpBd01IZzJNREErQmpvR1JWUT0iLCJleHAiOm51bGwsInB1ciI6InZhcmlhdGlvbiJ9fQ==--90f28495d760ed1ad98beb2536ceee5a22f1c714/pile%20of%20wonga.jpg&amp;imgrefurl=https://www.caminopartners.co.uk/blog/2021/06/what-is-the-role-of-the-finance-function-at-different-stages-of-company-growth&amp;tbnid=2-XlNd9jACvgmM&amp;vet=12ahUKEwjosP2C57f9AhWB-aQKHdTuBIgQMygJegUIARD1AQ..i&amp;docid=DqicxcJo5pe3kM&amp;w=800&amp;h=469&amp;q=finance&amp;client=firefox-b-d&amp;ved=2ahUKEwjosP2C57f9AhWB-aQKHdTuBIgQMygJegUIARD1AQ" TargetMode="External"/><Relationship Id="rId4" Type="http://schemas.openxmlformats.org/officeDocument/2006/relationships/image" Target="../media/image2.jpeg"/><Relationship Id="rId5" Type="http://schemas.openxmlformats.org/officeDocument/2006/relationships/image" Target="../media/image3.jpeg"/><Relationship Id="rId1" Type="http://schemas.openxmlformats.org/officeDocument/2006/relationships/slideLayout" Target="../slideLayouts/slideLayout2.xml"/><Relationship Id="rId2" Type="http://schemas.openxmlformats.org/officeDocument/2006/relationships/hyperlink" Target="NUL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youtu.be/-aIoC1yT7a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Gym At School</a:t>
            </a:r>
            <a:endParaRPr lang="en-US" dirty="0"/>
          </a:p>
        </p:txBody>
      </p:sp>
      <p:sp>
        <p:nvSpPr>
          <p:cNvPr id="3" name="Subtitle 2"/>
          <p:cNvSpPr>
            <a:spLocks noGrp="1"/>
          </p:cNvSpPr>
          <p:nvPr>
            <p:ph type="subTitle" idx="1"/>
          </p:nvPr>
        </p:nvSpPr>
        <p:spPr/>
        <p:txBody>
          <a:bodyPr/>
          <a:lstStyle/>
          <a:p>
            <a:r>
              <a:rPr lang="en-US" dirty="0" smtClean="0"/>
              <a:t>By: Carla Seleme, Tala Tadros</a:t>
            </a:r>
            <a:endParaRPr lang="en-US" dirty="0"/>
          </a:p>
        </p:txBody>
      </p:sp>
    </p:spTree>
    <p:extLst>
      <p:ext uri="{BB962C8B-B14F-4D97-AF65-F5344CB8AC3E}">
        <p14:creationId xmlns:p14="http://schemas.microsoft.com/office/powerpoint/2010/main" val="833376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5016" y="1226372"/>
            <a:ext cx="8487783" cy="945327"/>
          </a:xfrm>
        </p:spPr>
        <p:txBody>
          <a:bodyPr/>
          <a:lstStyle/>
          <a:p>
            <a:r>
              <a:rPr lang="en-US" dirty="0"/>
              <a:t>I</a:t>
            </a:r>
            <a:r>
              <a:rPr lang="en-US" dirty="0" smtClean="0"/>
              <a:t>ntroduction</a:t>
            </a:r>
            <a:endParaRPr lang="en-US" dirty="0"/>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3200" dirty="0" smtClean="0"/>
              <a:t>Have you ever wished about having a gym in your school? Well, first of all, it wouldn't</a:t>
            </a:r>
            <a:r>
              <a:rPr lang="mr-IN" sz="3200" dirty="0" smtClean="0"/>
              <a:t>’</a:t>
            </a:r>
            <a:r>
              <a:rPr lang="en-US" sz="3200" dirty="0" smtClean="0"/>
              <a:t>t be miles away and you wouldn't</a:t>
            </a:r>
            <a:r>
              <a:rPr lang="mr-IN" sz="3200" dirty="0" smtClean="0"/>
              <a:t>’</a:t>
            </a:r>
            <a:r>
              <a:rPr lang="en-US" sz="3200" dirty="0" smtClean="0"/>
              <a:t>t bother about how you are going to get there. Not only that, it would be a safe community and you would find your friends there that ca motivate you through your fitness journey. What an amazing experience</a:t>
            </a:r>
            <a:endParaRPr lang="en-US" sz="3200" dirty="0"/>
          </a:p>
        </p:txBody>
      </p:sp>
    </p:spTree>
    <p:extLst>
      <p:ext uri="{BB962C8B-B14F-4D97-AF65-F5344CB8AC3E}">
        <p14:creationId xmlns:p14="http://schemas.microsoft.com/office/powerpoint/2010/main" val="1922536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6832" y="1301674"/>
            <a:ext cx="8745967" cy="870025"/>
          </a:xfrm>
        </p:spPr>
        <p:txBody>
          <a:bodyPr/>
          <a:lstStyle/>
          <a:p>
            <a:r>
              <a:rPr lang="en-US" smtClean="0"/>
              <a:t>Why?</a:t>
            </a:r>
            <a:endParaRPr lang="en-US"/>
          </a:p>
        </p:txBody>
      </p:sp>
      <p:sp>
        <p:nvSpPr>
          <p:cNvPr id="3" name="Content Placeholder 2"/>
          <p:cNvSpPr>
            <a:spLocks noGrp="1"/>
          </p:cNvSpPr>
          <p:nvPr>
            <p:ph idx="1"/>
          </p:nvPr>
        </p:nvSpPr>
        <p:spPr>
          <a:xfrm>
            <a:off x="1371600" y="2285999"/>
            <a:ext cx="9601200" cy="4017981"/>
          </a:xfrm>
        </p:spPr>
        <p:txBody>
          <a:bodyPr/>
          <a:lstStyle/>
          <a:p>
            <a:r>
              <a:rPr lang="en-US" dirty="0" smtClean="0"/>
              <a:t>It would make students fit and healthy.</a:t>
            </a:r>
          </a:p>
          <a:p>
            <a:r>
              <a:rPr lang="en-US" dirty="0" smtClean="0"/>
              <a:t>It would be great as an extra circular activities.</a:t>
            </a:r>
          </a:p>
          <a:p>
            <a:r>
              <a:rPr lang="en-US" dirty="0" smtClean="0"/>
              <a:t>Increases your stamina</a:t>
            </a:r>
          </a:p>
          <a:p>
            <a:r>
              <a:rPr lang="en-US" dirty="0" smtClean="0"/>
              <a:t>An opportunity to work out.</a:t>
            </a:r>
          </a:p>
          <a:p>
            <a:r>
              <a:rPr lang="en-US" dirty="0" smtClean="0"/>
              <a:t>More motivation</a:t>
            </a:r>
          </a:p>
          <a:p>
            <a:r>
              <a:rPr lang="en-US" dirty="0" smtClean="0"/>
              <a:t>Prevents bullying towards weak students.</a:t>
            </a:r>
          </a:p>
          <a:p>
            <a:r>
              <a:rPr lang="en-US" dirty="0" smtClean="0"/>
              <a:t>Decrease obesity and health problems (like diabetes).</a:t>
            </a:r>
          </a:p>
          <a:p>
            <a:r>
              <a:rPr lang="en-US" dirty="0" smtClean="0"/>
              <a:t>An opportunity to hangout with your friends.</a:t>
            </a:r>
          </a:p>
          <a:p>
            <a:r>
              <a:rPr lang="en-US" dirty="0" smtClean="0"/>
              <a:t>A great way of making money since membership is open to people out of school</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696041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8198" y="1398494"/>
            <a:ext cx="8584602" cy="773206"/>
          </a:xfrm>
        </p:spPr>
        <p:txBody>
          <a:bodyPr/>
          <a:lstStyle/>
          <a:p>
            <a:r>
              <a:rPr lang="en-US" dirty="0"/>
              <a:t>C</a:t>
            </a:r>
            <a:r>
              <a:rPr lang="en-US" dirty="0" smtClean="0"/>
              <a:t>onsequences</a:t>
            </a:r>
            <a:endParaRPr lang="en-US" dirty="0"/>
          </a:p>
        </p:txBody>
      </p:sp>
      <p:sp>
        <p:nvSpPr>
          <p:cNvPr id="3" name="Content Placeholder 2"/>
          <p:cNvSpPr>
            <a:spLocks noGrp="1"/>
          </p:cNvSpPr>
          <p:nvPr>
            <p:ph idx="1"/>
          </p:nvPr>
        </p:nvSpPr>
        <p:spPr>
          <a:xfrm>
            <a:off x="1371600" y="2286000"/>
            <a:ext cx="4910866" cy="3581400"/>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dirty="0" smtClean="0"/>
              <a:t>This would need a lot of school finance and hard work. It will take months to build and construction would distract students and teachers. It would also need advertising and news about the gym in school, which will take a lot of effort. But after all the hard work it will be worth it!</a:t>
            </a:r>
          </a:p>
        </p:txBody>
      </p:sp>
      <p:pic>
        <p:nvPicPr>
          <p:cNvPr id="1032" name="Picture 8" descr="nnual Gym Membership: Worth I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16903" y="2286000"/>
            <a:ext cx="5550980" cy="29050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1165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1073" y="800548"/>
            <a:ext cx="8681421" cy="826994"/>
          </a:xfrm>
        </p:spPr>
        <p:txBody>
          <a:bodyPr/>
          <a:lstStyle/>
          <a:p>
            <a:r>
              <a:rPr lang="en-US" dirty="0"/>
              <a:t>F</a:t>
            </a:r>
            <a:r>
              <a:rPr lang="en-US" dirty="0" smtClean="0"/>
              <a:t>inance</a:t>
            </a:r>
            <a:endParaRPr lang="en-US" dirty="0"/>
          </a:p>
        </p:txBody>
      </p:sp>
      <p:sp>
        <p:nvSpPr>
          <p:cNvPr id="3" name="Content Placeholder 2"/>
          <p:cNvSpPr>
            <a:spLocks noGrp="1"/>
          </p:cNvSpPr>
          <p:nvPr>
            <p:ph idx="1"/>
          </p:nvPr>
        </p:nvSpPr>
        <p:spPr>
          <a:xfrm>
            <a:off x="1313356" y="1447314"/>
            <a:ext cx="5061473" cy="3581400"/>
          </a:xfrm>
        </p:spPr>
        <p:txBody>
          <a:bodyPr/>
          <a:lstStyle/>
          <a:p>
            <a:pPr marL="0" indent="0">
              <a:buNone/>
            </a:pPr>
            <a:r>
              <a:rPr lang="en-US" sz="2800" dirty="0" smtClean="0"/>
              <a:t>This will be funded by:</a:t>
            </a:r>
          </a:p>
          <a:p>
            <a:r>
              <a:rPr lang="en-US" dirty="0" smtClean="0"/>
              <a:t>School extra money</a:t>
            </a:r>
          </a:p>
          <a:p>
            <a:r>
              <a:rPr lang="en-US" dirty="0" smtClean="0"/>
              <a:t>Bake sales</a:t>
            </a:r>
          </a:p>
          <a:p>
            <a:r>
              <a:rPr lang="en-US" dirty="0" smtClean="0"/>
              <a:t>Plays</a:t>
            </a:r>
          </a:p>
          <a:p>
            <a:r>
              <a:rPr lang="en-US" dirty="0" smtClean="0"/>
              <a:t>And donations (many students are wiling </a:t>
            </a:r>
            <a:endParaRPr lang="en-US" dirty="0">
              <a:hlinkClick r:id="rId2" invalidUrl="https://www.google.com/imgres?imgurl=https://mcmillanpazdansmith.com/wp-content/uploads/2021/06/Dorman_Gymnasium.jpg&amp;imgrefurl=https://mcmillanpazdansmith.com/project/dorman-high-school-athletic-stadium-arena-spartanburg-school-district-6/&amp;tbnid=SB0iqaQ0eZe2FM&amp;vet=12ahUKEwj3jfyz57f9AhUTtKQKHVPHClsQMygEegUIARDNAQ..i&amp;docid=tWcNaIaz4E3f8M&amp;w=1920&amp;h=1080&amp;q=school stadium indoor buliding&amp;client=firefox-b-d&amp;ved=2ahUKEwj3jfyz57f9AhUTtKQKHVPHClsQMygEegUIARDNAQ"/>
            </a:endParaRPr>
          </a:p>
          <a:p>
            <a:r>
              <a:rPr lang="en-US" dirty="0" smtClean="0"/>
              <a:t>to donate)</a:t>
            </a:r>
          </a:p>
          <a:p>
            <a:r>
              <a:rPr lang="en-US" dirty="0" smtClean="0"/>
              <a:t>Finance will be paid back by memberships profit</a:t>
            </a:r>
            <a:endParaRPr lang="en-US" dirty="0"/>
          </a:p>
        </p:txBody>
      </p:sp>
      <p:sp>
        <p:nvSpPr>
          <p:cNvPr id="4" name="TextBox 3"/>
          <p:cNvSpPr txBox="1"/>
          <p:nvPr/>
        </p:nvSpPr>
        <p:spPr>
          <a:xfrm>
            <a:off x="7680960" y="1344706"/>
            <a:ext cx="2969111" cy="707886"/>
          </a:xfrm>
          <a:prstGeom prst="rect">
            <a:avLst/>
          </a:prstGeom>
          <a:noFill/>
        </p:spPr>
        <p:txBody>
          <a:bodyPr wrap="square" rtlCol="0">
            <a:spAutoFit/>
          </a:bodyPr>
          <a:lstStyle/>
          <a:p>
            <a:r>
              <a:rPr lang="en-US" sz="4000" dirty="0"/>
              <a:t>L</a:t>
            </a:r>
            <a:r>
              <a:rPr lang="en-US" sz="4000" dirty="0" smtClean="0"/>
              <a:t>ocation</a:t>
            </a:r>
            <a:endParaRPr lang="en-US" sz="4000" dirty="0"/>
          </a:p>
        </p:txBody>
      </p:sp>
      <p:sp>
        <p:nvSpPr>
          <p:cNvPr id="5" name="TextBox 4"/>
          <p:cNvSpPr txBox="1"/>
          <p:nvPr/>
        </p:nvSpPr>
        <p:spPr>
          <a:xfrm>
            <a:off x="6992471" y="2377440"/>
            <a:ext cx="3033656" cy="954107"/>
          </a:xfrm>
          <a:prstGeom prst="rect">
            <a:avLst/>
          </a:prstGeom>
          <a:noFill/>
        </p:spPr>
        <p:txBody>
          <a:bodyPr wrap="square" rtlCol="0">
            <a:spAutoFit/>
          </a:bodyPr>
          <a:lstStyle/>
          <a:p>
            <a:r>
              <a:rPr lang="en-US" sz="2800" dirty="0" smtClean="0"/>
              <a:t>Above the school stadium</a:t>
            </a:r>
          </a:p>
        </p:txBody>
      </p:sp>
      <p:sp>
        <p:nvSpPr>
          <p:cNvPr id="6" name="AutoShape 2" descr="he role of the finance function at different stages | Camino Partners">
            <a:hlinkClick r:id="rId3"/>
          </p:cNvPr>
          <p:cNvSpPr>
            <a:spLocks noChangeAspect="1" noChangeArrowheads="1"/>
          </p:cNvSpPr>
          <p:nvPr/>
        </p:nvSpPr>
        <p:spPr bwMode="auto">
          <a:xfrm>
            <a:off x="0" y="0"/>
            <a:ext cx="2790825" cy="16383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he role of the finance function at different stages | Camino Partners">
            <a:hlinkClick r:id="rId3"/>
          </p:cNvPr>
          <p:cNvSpPr>
            <a:spLocks noChangeAspect="1" noChangeArrowheads="1"/>
          </p:cNvSpPr>
          <p:nvPr/>
        </p:nvSpPr>
        <p:spPr bwMode="auto">
          <a:xfrm>
            <a:off x="152400" y="152400"/>
            <a:ext cx="2790825" cy="16383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6" descr="he role of the finance function at different stages | Camino Partners">
            <a:hlinkClick r:id="rId3"/>
          </p:cNvPr>
          <p:cNvSpPr>
            <a:spLocks noChangeAspect="1" noChangeArrowheads="1"/>
          </p:cNvSpPr>
          <p:nvPr/>
        </p:nvSpPr>
        <p:spPr bwMode="auto">
          <a:xfrm>
            <a:off x="317307" y="277458"/>
            <a:ext cx="2790825" cy="16383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80" name="Picture 8" descr="he role of the finance function at different stages | Camino Partne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9863" y="4859458"/>
            <a:ext cx="3207178" cy="1880208"/>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orman High School, Athletic Stadium &amp; Arena, Spartanburg School Dis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6700" y="3581400"/>
            <a:ext cx="4943870" cy="2780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3562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7740" y="1409252"/>
            <a:ext cx="8875059" cy="762448"/>
          </a:xfrm>
        </p:spPr>
        <p:txBody>
          <a:bodyPr/>
          <a:lstStyle/>
          <a:p>
            <a:r>
              <a:rPr lang="en-US" dirty="0" smtClean="0"/>
              <a:t>Interview-Brief</a:t>
            </a:r>
            <a:endParaRPr lang="en-US" dirty="0"/>
          </a:p>
        </p:txBody>
      </p:sp>
      <p:sp>
        <p:nvSpPr>
          <p:cNvPr id="3" name="Content Placeholder 2"/>
          <p:cNvSpPr>
            <a:spLocks noGrp="1"/>
          </p:cNvSpPr>
          <p:nvPr>
            <p:ph idx="1"/>
          </p:nvPr>
        </p:nvSpPr>
        <p:spPr/>
        <p:txBody>
          <a:bodyPr>
            <a:normAutofit/>
          </a:bodyPr>
          <a:lstStyle/>
          <a:p>
            <a:pPr marL="0" lvl="0" indent="0">
              <a:lnSpc>
                <a:spcPct val="100000"/>
              </a:lnSpc>
              <a:spcBef>
                <a:spcPts val="0"/>
              </a:spcBef>
              <a:spcAft>
                <a:spcPts val="0"/>
              </a:spcAft>
              <a:buNone/>
            </a:pPr>
            <a:r>
              <a:rPr lang="en-US" sz="3200" dirty="0">
                <a:hlinkClick r:id="rId2"/>
              </a:rPr>
              <a:t>https://</a:t>
            </a:r>
            <a:r>
              <a:rPr lang="en-US" sz="3200" dirty="0" err="1">
                <a:hlinkClick r:id="rId2"/>
              </a:rPr>
              <a:t>youtu.be</a:t>
            </a:r>
            <a:r>
              <a:rPr lang="en-US" sz="3200" dirty="0">
                <a:hlinkClick r:id="rId2"/>
              </a:rPr>
              <a:t>/-aIoC1yT7ao</a:t>
            </a:r>
            <a:endParaRPr lang="en-US" sz="3200" dirty="0"/>
          </a:p>
        </p:txBody>
      </p:sp>
    </p:spTree>
    <p:extLst>
      <p:ext uri="{BB962C8B-B14F-4D97-AF65-F5344CB8AC3E}">
        <p14:creationId xmlns:p14="http://schemas.microsoft.com/office/powerpoint/2010/main" val="2067940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majorFont>
      <a:minorFont>
        <a:latin typeface="Franklin Gothic Book" panose="020B0503020102020204"/>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40</TotalTime>
  <Words>253</Words>
  <Application>Microsoft Macintosh PowerPoint</Application>
  <PresentationFormat>Widescreen</PresentationFormat>
  <Paragraphs>31</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Calibri</vt:lpstr>
      <vt:lpstr>Franklin Gothic Book</vt:lpstr>
      <vt:lpstr>Crop</vt:lpstr>
      <vt:lpstr>Gym At School</vt:lpstr>
      <vt:lpstr>Introduction</vt:lpstr>
      <vt:lpstr>Why?</vt:lpstr>
      <vt:lpstr>Consequences</vt:lpstr>
      <vt:lpstr>Finance</vt:lpstr>
      <vt:lpstr>Interview-Brief</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Gym At School</dc:title>
  <dc:creator>Microsoft Office User</dc:creator>
  <cp:lastModifiedBy>Microsoft Office User</cp:lastModifiedBy>
  <cp:revision>7</cp:revision>
  <dcterms:created xsi:type="dcterms:W3CDTF">2023-02-28T08:03:08Z</dcterms:created>
  <dcterms:modified xsi:type="dcterms:W3CDTF">2023-03-01T15:36:23Z</dcterms:modified>
</cp:coreProperties>
</file>