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19D6D8-9921-4F89-911C-F74CEBE88F16}" type="datetimeFigureOut">
              <a:rPr lang="en-US" smtClean="0"/>
              <a:t>3/2/2023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23045900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42309705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22839660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C5C098C-AC93-4E43-9733-13EDBA28F31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30103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268147403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A19D6D8-9921-4F89-911C-F74CEBE88F16}"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236749422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A19D6D8-9921-4F89-911C-F74CEBE88F16}"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9271433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9D6D8-9921-4F89-911C-F74CEBE88F1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29659433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A19D6D8-9921-4F89-911C-F74CEBE88F16}" type="datetimeFigureOut">
              <a:rPr lang="en-US" smtClean="0"/>
              <a:t>3/2/2023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5140148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9D6D8-9921-4F89-911C-F74CEBE88F1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313938118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A19D6D8-9921-4F89-911C-F74CEBE88F16}" type="datetimeFigureOut">
              <a:rPr lang="en-US" smtClean="0"/>
              <a:t>3/2/2023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6996504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759412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19D6D8-9921-4F89-911C-F74CEBE88F16}"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9922555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19D6D8-9921-4F89-911C-F74CEBE88F16}"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1055865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9D6D8-9921-4F89-911C-F74CEBE88F16}"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83656048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162041321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9D6D8-9921-4F89-911C-F74CEBE88F1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098C-AC93-4E43-9733-13EDBA28F315}" type="slidenum">
              <a:rPr lang="en-US" smtClean="0"/>
              <a:t>‹#›</a:t>
            </a:fld>
            <a:endParaRPr lang="en-US"/>
          </a:p>
        </p:txBody>
      </p:sp>
    </p:spTree>
    <p:extLst>
      <p:ext uri="{BB962C8B-B14F-4D97-AF65-F5344CB8AC3E}">
        <p14:creationId xmlns:p14="http://schemas.microsoft.com/office/powerpoint/2010/main" val="407684068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19D6D8-9921-4F89-911C-F74CEBE88F16}" type="datetimeFigureOut">
              <a:rPr lang="en-US" smtClean="0"/>
              <a:t>3/2/2023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5C098C-AC93-4E43-9733-13EDBA28F315}" type="slidenum">
              <a:rPr lang="en-US" smtClean="0"/>
              <a:t>‹#›</a:t>
            </a:fld>
            <a:endParaRPr lang="en-US"/>
          </a:p>
        </p:txBody>
      </p:sp>
    </p:spTree>
    <p:extLst>
      <p:ext uri="{BB962C8B-B14F-4D97-AF65-F5344CB8AC3E}">
        <p14:creationId xmlns:p14="http://schemas.microsoft.com/office/powerpoint/2010/main" val="78092257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Exercise &amp; students academic performance</a:t>
            </a:r>
            <a:endParaRPr lang="en-US" dirty="0"/>
          </a:p>
        </p:txBody>
      </p:sp>
      <p:sp>
        <p:nvSpPr>
          <p:cNvPr id="3" name="Subtitle 2"/>
          <p:cNvSpPr>
            <a:spLocks noGrp="1"/>
          </p:cNvSpPr>
          <p:nvPr>
            <p:ph type="subTitle" idx="1"/>
          </p:nvPr>
        </p:nvSpPr>
        <p:spPr>
          <a:xfrm>
            <a:off x="1371600" y="3632200"/>
            <a:ext cx="9448800" cy="1331685"/>
          </a:xfrm>
        </p:spPr>
        <p:txBody>
          <a:bodyPr>
            <a:normAutofit/>
          </a:bodyPr>
          <a:lstStyle/>
          <a:p>
            <a:r>
              <a:rPr lang="en-US" dirty="0" smtClean="0"/>
              <a:t>By: Hala Abu Baida &amp; Tania Awwad</a:t>
            </a:r>
          </a:p>
          <a:p>
            <a:r>
              <a:rPr lang="en-US" dirty="0" smtClean="0"/>
              <a:t>Grade:8(C)</a:t>
            </a:r>
          </a:p>
          <a:p>
            <a:r>
              <a:rPr lang="en-US" dirty="0" smtClean="0"/>
              <a:t>Teacher: Yasmeen Qadoumi</a:t>
            </a:r>
            <a:endParaRPr lang="en-US" dirty="0"/>
          </a:p>
        </p:txBody>
      </p:sp>
    </p:spTree>
    <p:extLst>
      <p:ext uri="{BB962C8B-B14F-4D97-AF65-F5344CB8AC3E}">
        <p14:creationId xmlns:p14="http://schemas.microsoft.com/office/powerpoint/2010/main" val="263452911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8788" y="1057637"/>
            <a:ext cx="10820400" cy="3827463"/>
          </a:xfrm>
        </p:spPr>
        <p:txBody>
          <a:bodyPr>
            <a:normAutofit/>
          </a:bodyPr>
          <a:lstStyle/>
          <a:p>
            <a:pPr marL="0" indent="0">
              <a:buNone/>
            </a:pPr>
            <a:r>
              <a:rPr lang="en-US" sz="2400" dirty="0" smtClean="0"/>
              <a:t>Did you know that exercise improves students problem solving skills and academic performance?</a:t>
            </a:r>
          </a:p>
          <a:p>
            <a:pPr marL="0" indent="0">
              <a:buNone/>
            </a:pPr>
            <a:endParaRPr lang="en-US" sz="2400" dirty="0" smtClean="0"/>
          </a:p>
          <a:p>
            <a:pPr marL="0" indent="0">
              <a:buNone/>
            </a:pPr>
            <a:r>
              <a:rPr lang="en-US" sz="2400" dirty="0" smtClean="0"/>
              <a:t>Exercise is an enormous factor affecting students health, general well-being and grades, but they are often lethargic (or inactive) in class, that’s a  major setback for their concentration in the classroom, thus we have decided to come up with a solution.</a:t>
            </a:r>
          </a:p>
        </p:txBody>
      </p:sp>
      <p:pic>
        <p:nvPicPr>
          <p:cNvPr id="2050" name="Picture 2" descr="Free Workout Clipart, Download Free Workout Clipart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557" y="3820060"/>
            <a:ext cx="3967934" cy="2808763"/>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Page 4 | Student classroom Vectors &amp; Illustrations for Free Download |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465" y="4125079"/>
            <a:ext cx="4364505" cy="2503744"/>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0220099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672933"/>
            <a:ext cx="11750040" cy="1293028"/>
          </a:xfrm>
        </p:spPr>
        <p:txBody>
          <a:bodyPr/>
          <a:lstStyle/>
          <a:p>
            <a:pPr algn="l"/>
            <a:r>
              <a:rPr lang="en-US" dirty="0"/>
              <a:t>Why are we taking this course of action?</a:t>
            </a:r>
          </a:p>
        </p:txBody>
      </p:sp>
      <p:sp>
        <p:nvSpPr>
          <p:cNvPr id="3" name="Content Placeholder 2"/>
          <p:cNvSpPr>
            <a:spLocks noGrp="1"/>
          </p:cNvSpPr>
          <p:nvPr>
            <p:ph idx="1"/>
          </p:nvPr>
        </p:nvSpPr>
        <p:spPr/>
        <p:txBody>
          <a:bodyPr/>
          <a:lstStyle/>
          <a:p>
            <a:pPr marL="0" indent="0">
              <a:buNone/>
            </a:pPr>
            <a:r>
              <a:rPr lang="en-US" sz="2400" dirty="0"/>
              <a:t>1-students are not attentive in class.</a:t>
            </a:r>
          </a:p>
          <a:p>
            <a:pPr marL="0" indent="0">
              <a:buNone/>
            </a:pPr>
            <a:r>
              <a:rPr lang="en-US" sz="2400" dirty="0"/>
              <a:t>2-students are failing their exams more often.</a:t>
            </a:r>
          </a:p>
          <a:p>
            <a:pPr marL="0" indent="0">
              <a:buNone/>
            </a:pPr>
            <a:r>
              <a:rPr lang="en-US" sz="2400" dirty="0"/>
              <a:t>3-students well-being is endangered by the lack of movement or physical activities</a:t>
            </a:r>
            <a:r>
              <a:rPr lang="en-US" sz="2400" dirty="0" smtClean="0"/>
              <a:t>.</a:t>
            </a:r>
            <a:endParaRPr lang="en-US" sz="2400" dirty="0"/>
          </a:p>
          <a:p>
            <a:pPr marL="0" indent="0">
              <a:buNone/>
            </a:pPr>
            <a:endParaRPr lang="en-US" dirty="0"/>
          </a:p>
        </p:txBody>
      </p:sp>
      <p:pic>
        <p:nvPicPr>
          <p:cNvPr id="1026" name="Picture 2" descr="Cartoon Student Sleeping In Classroom Royalty Free SVG, Cliparts, Vectors,  And Stock Illustration. Image 4534432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73" b="8318"/>
          <a:stretch/>
        </p:blipFill>
        <p:spPr bwMode="auto">
          <a:xfrm>
            <a:off x="7765869" y="3434141"/>
            <a:ext cx="3611880" cy="3156011"/>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992086" y="3965647"/>
            <a:ext cx="4103914" cy="2892353"/>
          </a:xfrm>
          <a:prstGeom prst="roundRect">
            <a:avLst/>
          </a:prstGeom>
        </p:spPr>
      </p:pic>
    </p:spTree>
    <p:extLst>
      <p:ext uri="{BB962C8B-B14F-4D97-AF65-F5344CB8AC3E}">
        <p14:creationId xmlns:p14="http://schemas.microsoft.com/office/powerpoint/2010/main" val="26047333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33745"/>
            <a:ext cx="5804263" cy="1293028"/>
          </a:xfrm>
        </p:spPr>
        <p:txBody>
          <a:bodyPr/>
          <a:lstStyle/>
          <a:p>
            <a:r>
              <a:rPr lang="en-US" dirty="0" smtClean="0"/>
              <a:t>What are we doing?</a:t>
            </a:r>
            <a:endParaRPr lang="en-US" dirty="0"/>
          </a:p>
        </p:txBody>
      </p:sp>
      <p:sp>
        <p:nvSpPr>
          <p:cNvPr id="3" name="Content Placeholder 2"/>
          <p:cNvSpPr>
            <a:spLocks noGrp="1"/>
          </p:cNvSpPr>
          <p:nvPr>
            <p:ph idx="1"/>
          </p:nvPr>
        </p:nvSpPr>
        <p:spPr/>
        <p:txBody>
          <a:bodyPr/>
          <a:lstStyle/>
          <a:p>
            <a:pPr marL="0" indent="0">
              <a:buNone/>
            </a:pPr>
            <a:r>
              <a:rPr lang="en-US" dirty="0" smtClean="0"/>
              <a:t>The course of action we are taking is the organization of a 20 minute exercise in the beginning of the first class everyday that improves the students energy level, health and attentiveness in class.</a:t>
            </a:r>
          </a:p>
          <a:p>
            <a:pPr marL="0" indent="0">
              <a:buNone/>
            </a:pPr>
            <a:endParaRPr lang="en-US" dirty="0"/>
          </a:p>
          <a:p>
            <a:pPr marL="0" indent="0">
              <a:buNone/>
            </a:pPr>
            <a:r>
              <a:rPr lang="en-US" dirty="0" smtClean="0"/>
              <a:t>The exercises we intend to include in this short activity are going to be professionally advised and specialized according to students sport preferences.</a:t>
            </a:r>
          </a:p>
          <a:p>
            <a:pPr marL="0" indent="0">
              <a:buNone/>
            </a:pPr>
            <a:endParaRPr lang="en-US" dirty="0"/>
          </a:p>
          <a:p>
            <a:pPr marL="0" indent="0">
              <a:buNone/>
            </a:pPr>
            <a:endParaRPr lang="en-US" dirty="0"/>
          </a:p>
        </p:txBody>
      </p:sp>
      <p:pic>
        <p:nvPicPr>
          <p:cNvPr id="3074" name="Picture 2" descr="Feeling stressed this week? Exercising can help | Arts &amp; Culture |  dailyemerald.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523" y="4345000"/>
            <a:ext cx="4625432" cy="24288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eart Rate Calculator | Singapore Heart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712" y="4132711"/>
            <a:ext cx="3211288" cy="272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883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5367"/>
            <a:ext cx="12192000" cy="1293028"/>
          </a:xfrm>
        </p:spPr>
        <p:txBody>
          <a:bodyPr/>
          <a:lstStyle/>
          <a:p>
            <a:pPr algn="l"/>
            <a:r>
              <a:rPr lang="en-US" dirty="0" smtClean="0"/>
              <a:t>What are the effects of this course of action?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Students are more attentive in class.</a:t>
            </a:r>
          </a:p>
          <a:p>
            <a:pPr marL="514350" indent="-514350">
              <a:buFont typeface="+mj-lt"/>
              <a:buAutoNum type="arabicPeriod"/>
            </a:pPr>
            <a:r>
              <a:rPr lang="en-US" dirty="0" smtClean="0"/>
              <a:t>Students academic performance improves.</a:t>
            </a:r>
          </a:p>
          <a:p>
            <a:pPr marL="514350" indent="-514350">
              <a:buFont typeface="+mj-lt"/>
              <a:buAutoNum type="arabicPeriod"/>
            </a:pPr>
            <a:r>
              <a:rPr lang="en-US" dirty="0" smtClean="0"/>
              <a:t>Students immunity will be increased.(exercise improves immunity)</a:t>
            </a:r>
          </a:p>
          <a:p>
            <a:pPr marL="514350" indent="-514350">
              <a:buFont typeface="+mj-lt"/>
              <a:buAutoNum type="arabicPeriod"/>
            </a:pPr>
            <a:r>
              <a:rPr lang="en-US" dirty="0" smtClean="0"/>
              <a:t>Students will be more energetic.</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3074" name="Picture 2" descr="A Cartoon Student Celebrates A Top A+ Mark On Her Exam. Royalty Free SVG,  Cliparts, Vectors, And Stock Illustration. Image 2971784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35" b="3348"/>
          <a:stretch/>
        </p:blipFill>
        <p:spPr bwMode="auto">
          <a:xfrm>
            <a:off x="6339640" y="3419487"/>
            <a:ext cx="5166559" cy="3438513"/>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Premium Vector | Little girl with energetic and tired gestu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93" t="16356" r="53376" b="12254"/>
          <a:stretch/>
        </p:blipFill>
        <p:spPr bwMode="auto">
          <a:xfrm>
            <a:off x="2481943" y="3840479"/>
            <a:ext cx="1631417" cy="303058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5778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3744"/>
            <a:ext cx="3211286" cy="1293028"/>
          </a:xfrm>
        </p:spPr>
        <p:txBody>
          <a:bodyPr/>
          <a:lstStyle/>
          <a:p>
            <a:r>
              <a:rPr lang="en-US" dirty="0"/>
              <a:t>F</a:t>
            </a:r>
            <a:r>
              <a:rPr lang="en-US" dirty="0" smtClean="0"/>
              <a:t>inancials</a:t>
            </a:r>
            <a:endParaRPr lang="en-US" dirty="0"/>
          </a:p>
        </p:txBody>
      </p:sp>
      <p:sp>
        <p:nvSpPr>
          <p:cNvPr id="3" name="Content Placeholder 2"/>
          <p:cNvSpPr>
            <a:spLocks noGrp="1"/>
          </p:cNvSpPr>
          <p:nvPr>
            <p:ph idx="1"/>
          </p:nvPr>
        </p:nvSpPr>
        <p:spPr/>
        <p:txBody>
          <a:bodyPr/>
          <a:lstStyle/>
          <a:p>
            <a:pPr marL="0" indent="0">
              <a:buNone/>
            </a:pPr>
            <a:r>
              <a:rPr lang="en-US" dirty="0" smtClean="0"/>
              <a:t>We thought this proposal was very suitable considering that it wont require any money, so providing financial aid won’t be an issue.</a:t>
            </a:r>
            <a:endParaRPr lang="en-US" dirty="0"/>
          </a:p>
        </p:txBody>
      </p:sp>
      <p:pic>
        <p:nvPicPr>
          <p:cNvPr id="4104" name="Picture 8" descr="The Best 5 Money-saving Challenges To Build Cash | Wealth of 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026" y="2977261"/>
            <a:ext cx="6454231" cy="3630505"/>
          </a:xfrm>
          <a:prstGeom prst="roundRect">
            <a:avLst/>
          </a:prstGeom>
          <a:noFill/>
          <a:extLst>
            <a:ext uri="{909E8E84-426E-40DD-AFC4-6F175D3DCCD1}">
              <a14:hiddenFill xmlns:a14="http://schemas.microsoft.com/office/drawing/2010/main">
                <a:solidFill>
                  <a:srgbClr val="FFFFFF"/>
                </a:solidFill>
              </a14:hiddenFill>
            </a:ext>
          </a:extLst>
        </p:spPr>
      </p:pic>
      <p:pic>
        <p:nvPicPr>
          <p:cNvPr id="4106" name="Picture 10" descr="No Cash Stock Illustrations – 4,652 No Cash Stock Illustrations, Vectors &amp;  Clipart - Dreamsti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32" t="13646" r="12182" b="15936"/>
          <a:stretch/>
        </p:blipFill>
        <p:spPr bwMode="auto">
          <a:xfrm>
            <a:off x="1028109" y="3002505"/>
            <a:ext cx="3622267" cy="360526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996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59870"/>
            <a:ext cx="8610600" cy="1293028"/>
          </a:xfrm>
        </p:spPr>
        <p:txBody>
          <a:bodyPr/>
          <a:lstStyle/>
          <a:p>
            <a:pPr algn="l"/>
            <a:r>
              <a:rPr lang="en-US" dirty="0" smtClean="0"/>
              <a:t>Data collected</a:t>
            </a:r>
            <a:endParaRPr lang="en-US" dirty="0"/>
          </a:p>
        </p:txBody>
      </p:sp>
      <p:sp>
        <p:nvSpPr>
          <p:cNvPr id="3" name="Content Placeholder 2"/>
          <p:cNvSpPr>
            <a:spLocks noGrp="1"/>
          </p:cNvSpPr>
          <p:nvPr>
            <p:ph idx="1"/>
          </p:nvPr>
        </p:nvSpPr>
        <p:spPr>
          <a:xfrm>
            <a:off x="685800" y="1802675"/>
            <a:ext cx="10820400" cy="4024125"/>
          </a:xfrm>
        </p:spPr>
        <p:txBody>
          <a:bodyPr/>
          <a:lstStyle/>
          <a:p>
            <a:pPr marL="0" indent="0">
              <a:buNone/>
            </a:pPr>
            <a:r>
              <a:rPr lang="en-US" dirty="0" smtClean="0"/>
              <a:t>We urge the board of administration of the school to take this into consideration knowing that 1 out of 3 students do not exercise at all putting their health at risk</a:t>
            </a:r>
            <a:r>
              <a:rPr lang="en-US" dirty="0" smtClean="0"/>
              <a:t>.</a:t>
            </a:r>
          </a:p>
          <a:p>
            <a:pPr marL="0" indent="0">
              <a:buNone/>
            </a:pPr>
            <a:r>
              <a:rPr lang="en-US" dirty="0" smtClean="0"/>
              <a:t>The </a:t>
            </a:r>
            <a:r>
              <a:rPr lang="en-US" dirty="0" smtClean="0"/>
              <a:t>results of the interviews we conducted show that the majority of students prefer playing basketball and football over other sports that is why as said before we are taking their preferences into consideration and making the exercises suitable for the preferred sports.</a:t>
            </a:r>
            <a:endParaRPr lang="en-US" dirty="0"/>
          </a:p>
        </p:txBody>
      </p:sp>
      <p:pic>
        <p:nvPicPr>
          <p:cNvPr id="1026" name="Picture 2" descr="Free Vector | Fitness aerobic strength and body shaping exercises 4 flat  icons | Aerobics, Flexibility training, Fit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461" y="3827415"/>
            <a:ext cx="3030585" cy="3030585"/>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Playing Soccer Stock Vector Image by ©artisticco #94677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995" y="4071919"/>
            <a:ext cx="4780013" cy="278608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6102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817045"/>
            <a:ext cx="11312433" cy="1293028"/>
          </a:xfrm>
        </p:spPr>
        <p:txBody>
          <a:bodyPr>
            <a:noAutofit/>
          </a:bodyPr>
          <a:lstStyle/>
          <a:p>
            <a:r>
              <a:rPr lang="en-US" sz="8000" dirty="0" smtClean="0"/>
              <a:t>Thanks for listening</a:t>
            </a:r>
            <a:endParaRPr lang="en-US" sz="8000" dirty="0"/>
          </a:p>
        </p:txBody>
      </p:sp>
      <p:pic>
        <p:nvPicPr>
          <p:cNvPr id="4" name="Picture 3" descr="Neon &lt;strong&gt;heart&lt;/strong&gt; (wall decoration) - Download Free 3D model by SusanKing ..."/>
          <p:cNvPicPr>
            <a:picLocks noChangeAspect="1"/>
          </p:cNvPicPr>
          <p:nvPr/>
        </p:nvPicPr>
        <p:blipFill rotWithShape="1">
          <a:blip r:embed="rId2">
            <a:extLst>
              <a:ext uri="{28A0092B-C50C-407E-A947-70E740481C1C}">
                <a14:useLocalDpi xmlns:a14="http://schemas.microsoft.com/office/drawing/2010/main" val="0"/>
              </a:ext>
            </a:extLst>
          </a:blip>
          <a:srcRect l="20260" r="16753"/>
          <a:stretch/>
        </p:blipFill>
        <p:spPr>
          <a:xfrm>
            <a:off x="3494315" y="1953319"/>
            <a:ext cx="5316580" cy="4747927"/>
          </a:xfrm>
          <a:prstGeom prst="roundRect">
            <a:avLst/>
          </a:prstGeom>
          <a:solidFill>
            <a:srgbClr val="FFFFFF">
              <a:shade val="85000"/>
            </a:srgbClr>
          </a:solidFill>
          <a:ln w="285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111852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118</TotalTime>
  <Words>327</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Exercise &amp; students academic performance</vt:lpstr>
      <vt:lpstr>PowerPoint Presentation</vt:lpstr>
      <vt:lpstr>Why are we taking this course of action?</vt:lpstr>
      <vt:lpstr>What are we doing?</vt:lpstr>
      <vt:lpstr>What are the effects of this course of action?</vt:lpstr>
      <vt:lpstr>Financials</vt:lpstr>
      <vt:lpstr>Data collected</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Sulieman</dc:creator>
  <cp:lastModifiedBy>Sulieman</cp:lastModifiedBy>
  <cp:revision>17</cp:revision>
  <dcterms:created xsi:type="dcterms:W3CDTF">2023-02-16T09:07:25Z</dcterms:created>
  <dcterms:modified xsi:type="dcterms:W3CDTF">2023-03-02T17:57:54Z</dcterms:modified>
</cp:coreProperties>
</file>