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FF00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4660"/>
  </p:normalViewPr>
  <p:slideViewPr>
    <p:cSldViewPr snapToGrid="0">
      <p:cViewPr>
        <p:scale>
          <a:sx n="125" d="100"/>
          <a:sy n="125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3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63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1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7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8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1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2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2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0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12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6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3C5F-1FF5-41A6-934C-A28531DDD91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33D48-5832-49CE-AE11-77D660A51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7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2989943" y="0"/>
            <a:ext cx="12061779" cy="6858000"/>
            <a:chOff x="2989943" y="0"/>
            <a:chExt cx="12061779" cy="6858000"/>
          </a:xfrm>
        </p:grpSpPr>
        <p:sp>
          <p:nvSpPr>
            <p:cNvPr id="9" name="Rectangle 8"/>
            <p:cNvSpPr/>
            <p:nvPr/>
          </p:nvSpPr>
          <p:spPr>
            <a:xfrm>
              <a:off x="2989943" y="0"/>
              <a:ext cx="3120571" cy="6858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149191" y="0"/>
              <a:ext cx="11902531" cy="6858000"/>
              <a:chOff x="3194594" y="0"/>
              <a:chExt cx="11902531" cy="68580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110514" y="0"/>
                <a:ext cx="2905125" cy="6858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9015639" y="0"/>
                <a:ext cx="3176361" cy="685800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192000" y="0"/>
                <a:ext cx="2905125" cy="68580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194594" y="883908"/>
                <a:ext cx="28398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Cooper Black" panose="0208090404030B020404" pitchFamily="18" charset="0"/>
                  </a:rPr>
                  <a:t>Business idea</a:t>
                </a:r>
                <a:endParaRPr lang="en-US" sz="2800" dirty="0">
                  <a:solidFill>
                    <a:schemeClr val="bg1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394586" y="726874"/>
                <a:ext cx="264513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FF"/>
                    </a:solidFill>
                    <a:latin typeface="Cooper Black" panose="0208090404030B020404" pitchFamily="18" charset="0"/>
                  </a:rPr>
                  <a:t>Target market</a:t>
                </a:r>
                <a:endParaRPr lang="en-US" sz="2800" dirty="0">
                  <a:solidFill>
                    <a:srgbClr val="FF00FF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228613" y="668465"/>
                <a:ext cx="277449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latin typeface="Cooper Black" panose="0208090404030B020404" pitchFamily="18" charset="0"/>
                  </a:rPr>
                  <a:t>Financial information</a:t>
                </a:r>
                <a:endParaRPr lang="en-US" sz="2800" dirty="0">
                  <a:solidFill>
                    <a:srgbClr val="FF0000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2455162" y="622756"/>
                <a:ext cx="251133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B0F0"/>
                    </a:solidFill>
                    <a:latin typeface="Cooper Black" panose="0208090404030B020404" pitchFamily="18" charset="0"/>
                  </a:rPr>
                  <a:t>Owners details</a:t>
                </a:r>
                <a:endParaRPr lang="en-US" sz="2800" dirty="0">
                  <a:solidFill>
                    <a:srgbClr val="00B0F0"/>
                  </a:solidFill>
                  <a:latin typeface="Cooper Black" panose="0208090404030B020404" pitchFamily="18" charset="0"/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0" y="0"/>
            <a:ext cx="2989943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04800" y="622756"/>
            <a:ext cx="227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ooper Black" panose="0208090404030B020404" pitchFamily="18" charset="0"/>
              </a:rPr>
              <a:t>Business plan</a:t>
            </a:r>
            <a:endParaRPr lang="en-US" sz="3600" dirty="0">
              <a:latin typeface="Cooper Black" panose="0208090404030B0204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460" y="2270760"/>
            <a:ext cx="2324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Mohammed Mustafa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360417" y="1823084"/>
            <a:ext cx="22050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My idea for this business is to make simple goods that can help in anyone’s everyday life.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People would love to buy my products as they will be beneficial and convenient.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 will be calling this business “Everyday Assist”.</a:t>
            </a:r>
          </a:p>
        </p:txBody>
      </p:sp>
    </p:spTree>
    <p:extLst>
      <p:ext uri="{BB962C8B-B14F-4D97-AF65-F5344CB8AC3E}">
        <p14:creationId xmlns:p14="http://schemas.microsoft.com/office/powerpoint/2010/main" val="1575845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-108857" y="0"/>
            <a:ext cx="12061779" cy="6858000"/>
            <a:chOff x="2989943" y="0"/>
            <a:chExt cx="12061779" cy="6858000"/>
          </a:xfrm>
        </p:grpSpPr>
        <p:sp>
          <p:nvSpPr>
            <p:cNvPr id="9" name="Rectangle 8"/>
            <p:cNvSpPr/>
            <p:nvPr/>
          </p:nvSpPr>
          <p:spPr>
            <a:xfrm>
              <a:off x="2989943" y="0"/>
              <a:ext cx="3120571" cy="6858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149191" y="0"/>
              <a:ext cx="11902531" cy="6858000"/>
              <a:chOff x="3194594" y="0"/>
              <a:chExt cx="11902531" cy="68580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110514" y="0"/>
                <a:ext cx="2905125" cy="6858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9015639" y="0"/>
                <a:ext cx="3176361" cy="685800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192000" y="0"/>
                <a:ext cx="2905125" cy="68580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194594" y="883908"/>
                <a:ext cx="28398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Cooper Black" panose="0208090404030B020404" pitchFamily="18" charset="0"/>
                  </a:rPr>
                  <a:t>Business idea</a:t>
                </a:r>
                <a:endParaRPr lang="en-US" sz="2800" dirty="0">
                  <a:solidFill>
                    <a:schemeClr val="bg1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394586" y="726874"/>
                <a:ext cx="264513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FF"/>
                    </a:solidFill>
                    <a:latin typeface="Cooper Black" panose="0208090404030B020404" pitchFamily="18" charset="0"/>
                  </a:rPr>
                  <a:t>Target market</a:t>
                </a:r>
                <a:endParaRPr lang="en-US" sz="2800" dirty="0">
                  <a:solidFill>
                    <a:srgbClr val="FF00FF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228613" y="668465"/>
                <a:ext cx="277449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latin typeface="Cooper Black" panose="0208090404030B020404" pitchFamily="18" charset="0"/>
                  </a:rPr>
                  <a:t>Financial information</a:t>
                </a:r>
                <a:endParaRPr lang="en-US" sz="2800" dirty="0">
                  <a:solidFill>
                    <a:srgbClr val="FF0000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2455162" y="622756"/>
                <a:ext cx="251133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B0F0"/>
                    </a:solidFill>
                    <a:latin typeface="Cooper Black" panose="0208090404030B020404" pitchFamily="18" charset="0"/>
                  </a:rPr>
                  <a:t>Owners details</a:t>
                </a:r>
                <a:endParaRPr lang="en-US" sz="2800" dirty="0">
                  <a:solidFill>
                    <a:srgbClr val="00B0F0"/>
                  </a:solidFill>
                  <a:latin typeface="Cooper Black" panose="0208090404030B020404" pitchFamily="18" charset="0"/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0" y="0"/>
            <a:ext cx="2989943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62300" y="1981200"/>
            <a:ext cx="24003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My customers will be men, women, teenagers and kids mainly because the products can help anyone and everyone. </a:t>
            </a:r>
          </a:p>
          <a:p>
            <a:endParaRPr lang="en-US" dirty="0">
              <a:solidFill>
                <a:srgbClr val="FF00FF"/>
              </a:solidFill>
            </a:endParaRPr>
          </a:p>
          <a:p>
            <a:r>
              <a:rPr lang="en-US" dirty="0" smtClean="0">
                <a:solidFill>
                  <a:srgbClr val="FF00FF"/>
                </a:solidFill>
              </a:rPr>
              <a:t>I do have some competitors such as Smart buy and Ikea. </a:t>
            </a:r>
          </a:p>
          <a:p>
            <a:endParaRPr lang="en-US" dirty="0">
              <a:solidFill>
                <a:srgbClr val="FF00FF"/>
              </a:solidFill>
            </a:endParaRPr>
          </a:p>
          <a:p>
            <a:r>
              <a:rPr lang="en-US" dirty="0" smtClean="0">
                <a:solidFill>
                  <a:srgbClr val="FF00FF"/>
                </a:solidFill>
              </a:rPr>
              <a:t>Everyday assist will be located in Amman Jordan.</a:t>
            </a:r>
            <a:endParaRPr lang="en-US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740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-3040947" y="0"/>
            <a:ext cx="12061779" cy="6858000"/>
            <a:chOff x="2989943" y="0"/>
            <a:chExt cx="12061779" cy="6858000"/>
          </a:xfrm>
        </p:grpSpPr>
        <p:sp>
          <p:nvSpPr>
            <p:cNvPr id="9" name="Rectangle 8"/>
            <p:cNvSpPr/>
            <p:nvPr/>
          </p:nvSpPr>
          <p:spPr>
            <a:xfrm>
              <a:off x="2989943" y="0"/>
              <a:ext cx="3120571" cy="6858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149191" y="0"/>
              <a:ext cx="11902531" cy="6858000"/>
              <a:chOff x="3194594" y="0"/>
              <a:chExt cx="11902531" cy="68580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110514" y="0"/>
                <a:ext cx="2905125" cy="6858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9015639" y="0"/>
                <a:ext cx="3176361" cy="685800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192000" y="0"/>
                <a:ext cx="2905125" cy="68580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194594" y="883908"/>
                <a:ext cx="28398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Cooper Black" panose="0208090404030B020404" pitchFamily="18" charset="0"/>
                  </a:rPr>
                  <a:t>Business idea</a:t>
                </a:r>
                <a:endParaRPr lang="en-US" sz="2800" dirty="0">
                  <a:solidFill>
                    <a:schemeClr val="bg1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394586" y="726874"/>
                <a:ext cx="264513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FF"/>
                    </a:solidFill>
                    <a:latin typeface="Cooper Black" panose="0208090404030B020404" pitchFamily="18" charset="0"/>
                  </a:rPr>
                  <a:t>Target market</a:t>
                </a:r>
                <a:endParaRPr lang="en-US" sz="2800" dirty="0">
                  <a:solidFill>
                    <a:srgbClr val="FF00FF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228613" y="668465"/>
                <a:ext cx="277449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latin typeface="Cooper Black" panose="0208090404030B020404" pitchFamily="18" charset="0"/>
                  </a:rPr>
                  <a:t>Financial information</a:t>
                </a:r>
                <a:endParaRPr lang="en-US" sz="2800" dirty="0">
                  <a:solidFill>
                    <a:srgbClr val="FF0000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2455162" y="622756"/>
                <a:ext cx="251133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B0F0"/>
                    </a:solidFill>
                    <a:latin typeface="Cooper Black" panose="0208090404030B020404" pitchFamily="18" charset="0"/>
                  </a:rPr>
                  <a:t>Owners details</a:t>
                </a:r>
                <a:endParaRPr lang="en-US" sz="2800" dirty="0">
                  <a:solidFill>
                    <a:srgbClr val="00B0F0"/>
                  </a:solidFill>
                  <a:latin typeface="Cooper Black" panose="0208090404030B020404" pitchFamily="18" charset="0"/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0" y="0"/>
            <a:ext cx="2989943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23260" y="2011680"/>
            <a:ext cx="25984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 for the sources of capital I will be saving up money from a young age by using the 50 30 20 rule that way I won’t risk having to pay the bank.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I’m hoping to earn lots of money and make a lot of profit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498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-6255657" y="0"/>
            <a:ext cx="12109947" cy="6858000"/>
            <a:chOff x="2989943" y="0"/>
            <a:chExt cx="12109947" cy="6858000"/>
          </a:xfrm>
        </p:grpSpPr>
        <p:sp>
          <p:nvSpPr>
            <p:cNvPr id="9" name="Rectangle 8"/>
            <p:cNvSpPr/>
            <p:nvPr/>
          </p:nvSpPr>
          <p:spPr>
            <a:xfrm>
              <a:off x="2989943" y="0"/>
              <a:ext cx="3120571" cy="6858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149191" y="0"/>
              <a:ext cx="11950699" cy="6858000"/>
              <a:chOff x="3194594" y="0"/>
              <a:chExt cx="11950699" cy="68580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110514" y="0"/>
                <a:ext cx="2905125" cy="6858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9039723" y="0"/>
                <a:ext cx="3176361" cy="685800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240168" y="0"/>
                <a:ext cx="2905125" cy="68580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194594" y="883908"/>
                <a:ext cx="28398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Cooper Black" panose="0208090404030B020404" pitchFamily="18" charset="0"/>
                  </a:rPr>
                  <a:t>Business idea</a:t>
                </a:r>
                <a:endParaRPr lang="en-US" sz="2800" dirty="0">
                  <a:solidFill>
                    <a:schemeClr val="bg1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394586" y="726874"/>
                <a:ext cx="264513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FF"/>
                    </a:solidFill>
                    <a:latin typeface="Cooper Black" panose="0208090404030B020404" pitchFamily="18" charset="0"/>
                  </a:rPr>
                  <a:t>Target market</a:t>
                </a:r>
                <a:endParaRPr lang="en-US" sz="2800" dirty="0">
                  <a:solidFill>
                    <a:srgbClr val="FF00FF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228613" y="668465"/>
                <a:ext cx="277449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latin typeface="Cooper Black" panose="0208090404030B020404" pitchFamily="18" charset="0"/>
                  </a:rPr>
                  <a:t>Financial information</a:t>
                </a:r>
                <a:endParaRPr lang="en-US" sz="2800" dirty="0">
                  <a:solidFill>
                    <a:srgbClr val="FF0000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2455162" y="622756"/>
                <a:ext cx="251133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B0F0"/>
                    </a:solidFill>
                    <a:latin typeface="Cooper Black" panose="0208090404030B020404" pitchFamily="18" charset="0"/>
                  </a:rPr>
                  <a:t>Owners details</a:t>
                </a:r>
                <a:endParaRPr lang="en-US" sz="2800" dirty="0">
                  <a:solidFill>
                    <a:srgbClr val="00B0F0"/>
                  </a:solidFill>
                  <a:latin typeface="Cooper Black" panose="0208090404030B020404" pitchFamily="18" charset="0"/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0" y="0"/>
            <a:ext cx="2989943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51394" y="1981200"/>
            <a:ext cx="23241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CCFF"/>
                </a:solidFill>
              </a:rPr>
              <a:t>We will have a delivery service for whoever lives in Amman. </a:t>
            </a:r>
          </a:p>
          <a:p>
            <a:endParaRPr lang="en-US" dirty="0">
              <a:solidFill>
                <a:srgbClr val="33CCFF"/>
              </a:solidFill>
            </a:endParaRPr>
          </a:p>
          <a:p>
            <a:r>
              <a:rPr lang="en-US" dirty="0" smtClean="0">
                <a:solidFill>
                  <a:srgbClr val="33CCFF"/>
                </a:solidFill>
              </a:rPr>
              <a:t>As for the products I want to make, they will be diverse and will range from something as simple as a tripod to something like a chair with a built in cooling and heating system. </a:t>
            </a:r>
            <a:endParaRPr lang="en-US" dirty="0">
              <a:solidFill>
                <a:srgbClr val="33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6764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-9071836" y="0"/>
            <a:ext cx="12061779" cy="6858000"/>
            <a:chOff x="2989943" y="0"/>
            <a:chExt cx="12061779" cy="6858000"/>
          </a:xfrm>
        </p:grpSpPr>
        <p:sp>
          <p:nvSpPr>
            <p:cNvPr id="9" name="Rectangle 8"/>
            <p:cNvSpPr/>
            <p:nvPr/>
          </p:nvSpPr>
          <p:spPr>
            <a:xfrm>
              <a:off x="2989943" y="0"/>
              <a:ext cx="3120571" cy="6858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149191" y="0"/>
              <a:ext cx="11902531" cy="6858000"/>
              <a:chOff x="3194594" y="0"/>
              <a:chExt cx="11902531" cy="68580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110514" y="0"/>
                <a:ext cx="2905125" cy="6858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9015639" y="0"/>
                <a:ext cx="3176361" cy="685800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192000" y="0"/>
                <a:ext cx="2905125" cy="68580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194594" y="883908"/>
                <a:ext cx="28398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Cooper Black" panose="0208090404030B020404" pitchFamily="18" charset="0"/>
                  </a:rPr>
                  <a:t>Business idea</a:t>
                </a:r>
                <a:endParaRPr lang="en-US" sz="2800" dirty="0">
                  <a:solidFill>
                    <a:schemeClr val="bg1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394586" y="726874"/>
                <a:ext cx="264513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FF"/>
                    </a:solidFill>
                    <a:latin typeface="Cooper Black" panose="0208090404030B020404" pitchFamily="18" charset="0"/>
                  </a:rPr>
                  <a:t>Target market</a:t>
                </a:r>
                <a:endParaRPr lang="en-US" sz="2800" dirty="0">
                  <a:solidFill>
                    <a:srgbClr val="FF00FF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228613" y="668465"/>
                <a:ext cx="277449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latin typeface="Cooper Black" panose="0208090404030B020404" pitchFamily="18" charset="0"/>
                  </a:rPr>
                  <a:t>Financial information</a:t>
                </a:r>
                <a:endParaRPr lang="en-US" sz="2800" dirty="0">
                  <a:solidFill>
                    <a:srgbClr val="FF0000"/>
                  </a:solidFill>
                  <a:latin typeface="Cooper Black" panose="0208090404030B0204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2455162" y="622756"/>
                <a:ext cx="251133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B0F0"/>
                    </a:solidFill>
                    <a:latin typeface="Cooper Black" panose="0208090404030B020404" pitchFamily="18" charset="0"/>
                  </a:rPr>
                  <a:t>Owners details</a:t>
                </a:r>
                <a:endParaRPr lang="en-US" sz="2800" dirty="0">
                  <a:solidFill>
                    <a:srgbClr val="00B0F0"/>
                  </a:solidFill>
                  <a:latin typeface="Cooper Black" panose="0208090404030B020404" pitchFamily="18" charset="0"/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3840" y="342900"/>
            <a:ext cx="11673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With the money that I make I will save some for college, I will donate some and I will put the rest into savings so that I can build new branches for the company and be able to afford what I need and desire.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005840" y="3354228"/>
            <a:ext cx="9906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/>
              <a:t>Thank you for your time!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2130417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278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Cooper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</cp:revision>
  <dcterms:created xsi:type="dcterms:W3CDTF">2023-03-03T10:10:56Z</dcterms:created>
  <dcterms:modified xsi:type="dcterms:W3CDTF">2023-03-03T11:55:19Z</dcterms:modified>
</cp:coreProperties>
</file>