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  <p:sldMasterId id="2147483697" r:id="rId2"/>
  </p:sldMasterIdLst>
  <p:sldIdLst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AA0E8-DEE1-4DBC-A74A-D7A0E2F99EE6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B9FE-6A3C-42E1-81C5-14CFB29C9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831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AA0E8-DEE1-4DBC-A74A-D7A0E2F99EE6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B9FE-6A3C-42E1-81C5-14CFB29C9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44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AA0E8-DEE1-4DBC-A74A-D7A0E2F99EE6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B9FE-6A3C-42E1-81C5-14CFB29C9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0311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AA0E8-DEE1-4DBC-A74A-D7A0E2F99EE6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B9FE-6A3C-42E1-81C5-14CFB29C9114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110247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AA0E8-DEE1-4DBC-A74A-D7A0E2F99EE6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B9FE-6A3C-42E1-81C5-14CFB29C9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1350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AA0E8-DEE1-4DBC-A74A-D7A0E2F99EE6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B9FE-6A3C-42E1-81C5-14CFB29C9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0662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AA0E8-DEE1-4DBC-A74A-D7A0E2F99EE6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B9FE-6A3C-42E1-81C5-14CFB29C9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6025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AA0E8-DEE1-4DBC-A74A-D7A0E2F99EE6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B9FE-6A3C-42E1-81C5-14CFB29C9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9403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AA0E8-DEE1-4DBC-A74A-D7A0E2F99EE6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B9FE-6A3C-42E1-81C5-14CFB29C9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4337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AA0E8-DEE1-4DBC-A74A-D7A0E2F99EE6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B9FE-6A3C-42E1-81C5-14CFB29C9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0062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AA0E8-DEE1-4DBC-A74A-D7A0E2F99EE6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B9FE-6A3C-42E1-81C5-14CFB29C9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863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AA0E8-DEE1-4DBC-A74A-D7A0E2F99EE6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B9FE-6A3C-42E1-81C5-14CFB29C9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1747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AA0E8-DEE1-4DBC-A74A-D7A0E2F99EE6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B9FE-6A3C-42E1-81C5-14CFB29C9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9858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AA0E8-DEE1-4DBC-A74A-D7A0E2F99EE6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B9FE-6A3C-42E1-81C5-14CFB29C9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3012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AA0E8-DEE1-4DBC-A74A-D7A0E2F99EE6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B9FE-6A3C-42E1-81C5-14CFB29C9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2766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AA0E8-DEE1-4DBC-A74A-D7A0E2F99EE6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B9FE-6A3C-42E1-81C5-14CFB29C9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2176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AA0E8-DEE1-4DBC-A74A-D7A0E2F99EE6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B9FE-6A3C-42E1-81C5-14CFB29C9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6168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AA0E8-DEE1-4DBC-A74A-D7A0E2F99EE6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B9FE-6A3C-42E1-81C5-14CFB29C9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0526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AA0E8-DEE1-4DBC-A74A-D7A0E2F99EE6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B9FE-6A3C-42E1-81C5-14CFB29C9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4711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AA0E8-DEE1-4DBC-A74A-D7A0E2F99EE6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B9FE-6A3C-42E1-81C5-14CFB29C9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57850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AA0E8-DEE1-4DBC-A74A-D7A0E2F99EE6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B9FE-6A3C-42E1-81C5-14CFB29C9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88948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AA0E8-DEE1-4DBC-A74A-D7A0E2F99EE6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B9FE-6A3C-42E1-81C5-14CFB29C9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03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AA0E8-DEE1-4DBC-A74A-D7A0E2F99EE6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B9FE-6A3C-42E1-81C5-14CFB29C9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47622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AA0E8-DEE1-4DBC-A74A-D7A0E2F99EE6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B9FE-6A3C-42E1-81C5-14CFB29C911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8444288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AA0E8-DEE1-4DBC-A74A-D7A0E2F99EE6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B9FE-6A3C-42E1-81C5-14CFB29C9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9760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AA0E8-DEE1-4DBC-A74A-D7A0E2F99EE6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B9FE-6A3C-42E1-81C5-14CFB29C9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51785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AA0E8-DEE1-4DBC-A74A-D7A0E2F99EE6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B9FE-6A3C-42E1-81C5-14CFB29C9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66150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AA0E8-DEE1-4DBC-A74A-D7A0E2F99EE6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B9FE-6A3C-42E1-81C5-14CFB29C9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65208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AA0E8-DEE1-4DBC-A74A-D7A0E2F99EE6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B9FE-6A3C-42E1-81C5-14CFB29C9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706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AA0E8-DEE1-4DBC-A74A-D7A0E2F99EE6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B9FE-6A3C-42E1-81C5-14CFB29C9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960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AA0E8-DEE1-4DBC-A74A-D7A0E2F99EE6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B9FE-6A3C-42E1-81C5-14CFB29C9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375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AA0E8-DEE1-4DBC-A74A-D7A0E2F99EE6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B9FE-6A3C-42E1-81C5-14CFB29C9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495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AA0E8-DEE1-4DBC-A74A-D7A0E2F99EE6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B9FE-6A3C-42E1-81C5-14CFB29C9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231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AA0E8-DEE1-4DBC-A74A-D7A0E2F99EE6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B9FE-6A3C-42E1-81C5-14CFB29C9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863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AA0E8-DEE1-4DBC-A74A-D7A0E2F99EE6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B9FE-6A3C-42E1-81C5-14CFB29C9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10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31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30.xml"/><Relationship Id="rId1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0.xml"/><Relationship Id="rId16" Type="http://schemas.openxmlformats.org/officeDocument/2006/relationships/slideLayout" Target="../slideLayouts/slideLayout34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28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Relationship Id="rId14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05AA0E8-DEE1-4DBC-A74A-D7A0E2F99EE6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EE4B9FE-6A3C-42E1-81C5-14CFB29C9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343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  <p:sldLayoutId id="2147483696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805AA0E8-DEE1-4DBC-A74A-D7A0E2F99EE6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FEE4B9FE-6A3C-42E1-81C5-14CFB29C9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8485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0" r:id="rId13"/>
    <p:sldLayoutId id="2147483711" r:id="rId14"/>
    <p:sldLayoutId id="2147483712" r:id="rId15"/>
    <p:sldLayoutId id="2147483713" r:id="rId16"/>
    <p:sldLayoutId id="2147483714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8D4A8-E80D-428D-873A-A8398AFDC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JO" dirty="0"/>
              <a:t>أنواع التفكير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EF403-A6BB-41CD-97B9-D26F31C09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r" rtl="1"/>
            <a:r>
              <a:rPr lang="ar-JO" dirty="0"/>
              <a:t>أ . التفكير المجرد : ويقصد به النفكبر في الأشياء غير المحسوسة التي لا يمكن رؤيتها ، او سماعها ، او مشاهدتها ، او وزنها ، ولذا فهو يدور حول المفاهيم المجردة ، كالتفكير في اليوم الآخر، والجنة والنار .</a:t>
            </a:r>
            <a:endParaRPr lang="en-US" dirty="0"/>
          </a:p>
          <a:p>
            <a:pPr marL="0" indent="0" algn="r" rtl="1">
              <a:buNone/>
            </a:pPr>
            <a:br>
              <a:rPr lang="ar-JO" dirty="0"/>
            </a:br>
            <a:r>
              <a:rPr lang="ar-JO" dirty="0"/>
              <a:t>﻿ ب- التفكير العلمي الموضوعي : يقصد به في الأشياء الموجودة في المشاهد، وله ثلاثُ ركائزَ، هي:  .۱الفهم: إدراكُ العَلَاقات بينَ الأجزاء والكلِّ. </a:t>
            </a:r>
          </a:p>
          <a:p>
            <a:pPr marL="0" indent="0" algn="r" rtl="1">
              <a:buNone/>
            </a:pPr>
            <a:r>
              <a:rPr lang="ar-JO" dirty="0"/>
              <a:t>. . 2التنبؤ : الوصول إلى علاقات جديدة. العالم . التحكم: القدرة على التحكم في الفروق المحيطة، لإحداث العلاقة الجديدة المراد تحقيقها.</a:t>
            </a:r>
          </a:p>
          <a:p>
            <a:pPr marL="0" indent="0" algn="r" rtl="1">
              <a:buNone/>
            </a:pPr>
            <a:r>
              <a:rPr lang="ar-JO" dirty="0"/>
              <a:t> التفكير الذاتي: هو التفكير الذي يدور حول أشياء لا وجود لها، إلّا في ذهن الشخص وخياله، وتتعلق بذاته شخصيا، سواء أكان التفكير إيجابيا أم سلبيا، وهي أشبه بأحلام اليقظة. </a:t>
            </a:r>
          </a:p>
          <a:p>
            <a:pPr algn="r" rtl="1"/>
            <a:br>
              <a:rPr lang="ar-JO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530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03A0B-42BA-44C3-8A7F-E626A958B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JO" dirty="0"/>
              <a:t>مهارات التفكير الناقد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41E563-B58D-4623-9132-C31E3604FF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br>
              <a:rPr lang="ar-JO" dirty="0"/>
            </a:br>
            <a:r>
              <a:rPr lang="ar-JO" dirty="0"/>
              <a:t>﻿ أ- التمييز بين الحقائق التي يمكن إثباتها أو التحقَّقُ مِنْ صحتِها والادعاءات غيرِ الصحيحة أو المزاعم الذاتية أو القيمية.</a:t>
            </a:r>
          </a:p>
          <a:p>
            <a:pPr marL="0" indent="0" algn="r" rtl="1">
              <a:buNone/>
            </a:pPr>
            <a:r>
              <a:rPr lang="ar-JO" dirty="0"/>
              <a:t> ب - تحديد مصداقية مصادر المعلومات ومراجعها. </a:t>
            </a:r>
          </a:p>
          <a:p>
            <a:pPr algn="r" rtl="1"/>
            <a:r>
              <a:rPr lang="ar-JO" dirty="0"/>
              <a:t>جـ - التمييز بين الاستدلال والتبرير . </a:t>
            </a:r>
          </a:p>
          <a:p>
            <a:pPr algn="r" rtl="1"/>
            <a:r>
              <a:rPr lang="ar-JO" dirty="0"/>
              <a:t>د- تعرّف الادعاءات أو البراهين الغامضة. </a:t>
            </a:r>
            <a:br>
              <a:rPr lang="ar-JO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1472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62</TotalTime>
  <Words>46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Corbel</vt:lpstr>
      <vt:lpstr>Tw Cen MT</vt:lpstr>
      <vt:lpstr>Droplet</vt:lpstr>
      <vt:lpstr>Depth</vt:lpstr>
      <vt:lpstr>أنواع التفكير</vt:lpstr>
      <vt:lpstr>مهارات التفكير الناقد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أنواع التفكير</dc:title>
  <dc:creator>Mohammad Alshourati</dc:creator>
  <cp:lastModifiedBy>Mohammad Alshourati</cp:lastModifiedBy>
  <cp:revision>5</cp:revision>
  <dcterms:created xsi:type="dcterms:W3CDTF">2023-03-03T13:57:14Z</dcterms:created>
  <dcterms:modified xsi:type="dcterms:W3CDTF">2023-03-03T15:00:13Z</dcterms:modified>
</cp:coreProperties>
</file>