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7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4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3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024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6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2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40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3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6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6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74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5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01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76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17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6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2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1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8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894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6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4428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76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17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1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2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0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6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9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05AA0E8-DEE1-4DBC-A74A-D7A0E2F99EE6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EE4B9FE-6A3C-42E1-81C5-14CFB29C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8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D4A8-E80D-428D-873A-A8398AFD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أنواع التفكير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EF403-A6BB-41CD-97B9-D26F31C0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JO" dirty="0"/>
              <a:t>أ . التفكير المجرد : ويقصد به النفكبر في الأشياء غير المحسوسة التي لا يمكن رؤيتها ، او سماعها ، او مشاهدتها ، او وزنها ، ولذا فهو يدور حول المفاهيم المجردة ، كالتفكير في اليوم الآخر، والجنة والنار .</a:t>
            </a:r>
            <a:endParaRPr lang="en-US" dirty="0"/>
          </a:p>
          <a:p>
            <a:pPr marL="0" indent="0" algn="r" rtl="1">
              <a:buNone/>
            </a:pPr>
            <a:br>
              <a:rPr lang="ar-JO" dirty="0"/>
            </a:br>
            <a:r>
              <a:rPr lang="ar-JO" dirty="0"/>
              <a:t>﻿ ب- التفكير العلمي الموضوعي : يقصد به في الأشياء الموجودة في المشاهد، وله ثلاثُ ركائزَ، هي:  .۱الفهم: إدراكُ العَلَاقات بينَ الأجزاء والكلِّ. </a:t>
            </a:r>
          </a:p>
          <a:p>
            <a:pPr marL="0" indent="0" algn="r" rtl="1">
              <a:buNone/>
            </a:pPr>
            <a:r>
              <a:rPr lang="ar-JO" dirty="0"/>
              <a:t>. . 2التنبؤ : الوصول إلى علاقات جديدة. العالم . التحكم: القدرة على التحكم في الفروق المحيطة، لإحداث العلاقة الجديدة المراد تحقيقها.</a:t>
            </a:r>
          </a:p>
          <a:p>
            <a:pPr marL="0" indent="0" algn="r" rtl="1">
              <a:buNone/>
            </a:pPr>
            <a:r>
              <a:rPr lang="ar-JO" dirty="0"/>
              <a:t> التفكير الذاتي: هو التفكير الذي يدور حول أشياء لا وجود لها، إلّا في ذهن الشخص وخياله، وتتعلق بذاته شخصيا، سواء أكان التفكير إيجابيا أم سلبيا، وهي أشبه بأحلام اليقظة. </a:t>
            </a:r>
          </a:p>
          <a:p>
            <a:pPr algn="r" rtl="1"/>
            <a:br>
              <a:rPr lang="ar-J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3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3A0B-42BA-44C3-8A7F-E626A958B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مهارات التفكير الناقد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1E563-B58D-4623-9132-C31E3604F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br>
              <a:rPr lang="ar-JO" dirty="0"/>
            </a:br>
            <a:r>
              <a:rPr lang="ar-JO" dirty="0"/>
              <a:t>﻿ أ- التمييز بين الحقائق التي يمكن إثباتها أو التحقَّقُ مِنْ صحتِها والادعاءات غيرِ الصحيحة أو المزاعم الذاتية أو القيمية.</a:t>
            </a:r>
          </a:p>
          <a:p>
            <a:pPr marL="0" indent="0" algn="r" rtl="1">
              <a:buNone/>
            </a:pPr>
            <a:r>
              <a:rPr lang="ar-JO" dirty="0"/>
              <a:t> ب - تحديد مصداقية مصادر المعلومات ومراجعها. </a:t>
            </a:r>
          </a:p>
          <a:p>
            <a:pPr algn="r" rtl="1"/>
            <a:r>
              <a:rPr lang="ar-JO" dirty="0"/>
              <a:t>جـ - التمييز بين الاستدلال والتبرير . </a:t>
            </a:r>
          </a:p>
          <a:p>
            <a:pPr algn="r" rtl="1"/>
            <a:r>
              <a:rPr lang="ar-JO" dirty="0"/>
              <a:t>د- تعرّف الادعاءات أو البراهين الغامضة. </a:t>
            </a:r>
            <a:br>
              <a:rPr lang="ar-J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7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</TotalTime>
  <Words>46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Corbel</vt:lpstr>
      <vt:lpstr>Tw Cen MT</vt:lpstr>
      <vt:lpstr>Droplet</vt:lpstr>
      <vt:lpstr>Depth</vt:lpstr>
      <vt:lpstr>أنواع التفكير</vt:lpstr>
      <vt:lpstr>مهارات التفكير الناقد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التفكير</dc:title>
  <dc:creator>Mohammad Alshourati</dc:creator>
  <cp:lastModifiedBy>Mohammad Alshourati</cp:lastModifiedBy>
  <cp:revision>5</cp:revision>
  <dcterms:created xsi:type="dcterms:W3CDTF">2023-03-03T13:57:14Z</dcterms:created>
  <dcterms:modified xsi:type="dcterms:W3CDTF">2023-03-03T15:00:13Z</dcterms:modified>
</cp:coreProperties>
</file>