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9"/>
  </p:notesMasterIdLst>
  <p:sldIdLst>
    <p:sldId id="257" r:id="rId2"/>
    <p:sldId id="260" r:id="rId3"/>
    <p:sldId id="256" r:id="rId4"/>
    <p:sldId id="258" r:id="rId5"/>
    <p:sldId id="271" r:id="rId6"/>
    <p:sldId id="259" r:id="rId7"/>
    <p:sldId id="261" r:id="rId8"/>
    <p:sldId id="262" r:id="rId9"/>
    <p:sldId id="263" r:id="rId10"/>
    <p:sldId id="264" r:id="rId11"/>
    <p:sldId id="265" r:id="rId12"/>
    <p:sldId id="266" r:id="rId13"/>
    <p:sldId id="267" r:id="rId14"/>
    <p:sldId id="269" r:id="rId15"/>
    <p:sldId id="270" r:id="rId16"/>
    <p:sldId id="268"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ad Amarin" userId="76c9ed9c12bb9f48" providerId="LiveId" clId="{8DCAC2F4-FF4B-40E2-8C8C-4E1FC9910EBB}"/>
    <pc:docChg chg="custSel addSld modSld">
      <pc:chgData name="Sanad Amarin" userId="76c9ed9c12bb9f48" providerId="LiveId" clId="{8DCAC2F4-FF4B-40E2-8C8C-4E1FC9910EBB}" dt="2023-03-02T12:35:56.649" v="75" actId="1076"/>
      <pc:docMkLst>
        <pc:docMk/>
      </pc:docMkLst>
      <pc:sldChg chg="delSp modSp new mod">
        <pc:chgData name="Sanad Amarin" userId="76c9ed9c12bb9f48" providerId="LiveId" clId="{8DCAC2F4-FF4B-40E2-8C8C-4E1FC9910EBB}" dt="2023-03-02T12:35:56.649" v="75" actId="1076"/>
        <pc:sldMkLst>
          <pc:docMk/>
          <pc:sldMk cId="2337268775" sldId="272"/>
        </pc:sldMkLst>
        <pc:spChg chg="del">
          <ac:chgData name="Sanad Amarin" userId="76c9ed9c12bb9f48" providerId="LiveId" clId="{8DCAC2F4-FF4B-40E2-8C8C-4E1FC9910EBB}" dt="2023-03-02T11:40:35.909" v="1" actId="478"/>
          <ac:spMkLst>
            <pc:docMk/>
            <pc:sldMk cId="2337268775" sldId="272"/>
            <ac:spMk id="2" creationId="{40A4959A-1F03-87AB-213C-832D03AAB2C2}"/>
          </ac:spMkLst>
        </pc:spChg>
        <pc:spChg chg="mod">
          <ac:chgData name="Sanad Amarin" userId="76c9ed9c12bb9f48" providerId="LiveId" clId="{8DCAC2F4-FF4B-40E2-8C8C-4E1FC9910EBB}" dt="2023-03-02T12:35:56.649" v="75" actId="1076"/>
          <ac:spMkLst>
            <pc:docMk/>
            <pc:sldMk cId="2337268775" sldId="272"/>
            <ac:spMk id="3" creationId="{F17B530A-89CB-EBB9-11FF-FB5B810D8FD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09CB12-AC4C-46A8-9AA9-E3C4A53EBC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9F69326-AB1E-4240-BFFE-5956D1592861}">
      <dgm:prSet phldrT="[Text]"/>
      <dgm:spPr/>
      <dgm:t>
        <a:bodyPr/>
        <a:lstStyle/>
        <a:p>
          <a:r>
            <a:rPr lang="en-US" b="1" dirty="0"/>
            <a:t>Air hockey</a:t>
          </a:r>
        </a:p>
      </dgm:t>
    </dgm:pt>
    <dgm:pt modelId="{7DC085F8-B797-4B5E-8187-9395A556C4AF}" type="parTrans" cxnId="{744CE459-6012-4FD6-B8EE-602B56DD0E4E}">
      <dgm:prSet/>
      <dgm:spPr/>
      <dgm:t>
        <a:bodyPr/>
        <a:lstStyle/>
        <a:p>
          <a:endParaRPr lang="en-US"/>
        </a:p>
      </dgm:t>
    </dgm:pt>
    <dgm:pt modelId="{1AC1C455-0FE8-4F8C-91E4-C12135AA1284}" type="sibTrans" cxnId="{744CE459-6012-4FD6-B8EE-602B56DD0E4E}">
      <dgm:prSet/>
      <dgm:spPr/>
      <dgm:t>
        <a:bodyPr/>
        <a:lstStyle/>
        <a:p>
          <a:endParaRPr lang="en-US"/>
        </a:p>
      </dgm:t>
    </dgm:pt>
    <dgm:pt modelId="{574589ED-794C-4C68-A119-4A6F6CC0527D}">
      <dgm:prSet phldrT="[Text]"/>
      <dgm:spPr/>
      <dgm:t>
        <a:bodyPr/>
        <a:lstStyle/>
        <a:p>
          <a:r>
            <a:rPr lang="en-US" dirty="0"/>
            <a:t>improved hand-eye coordination, increased cardiovascular endurance, and stress relief.</a:t>
          </a:r>
        </a:p>
      </dgm:t>
    </dgm:pt>
    <dgm:pt modelId="{82A53E8F-DE85-4B90-975E-4F90AEBEE484}" type="parTrans" cxnId="{E0E578C8-11A4-4D26-8121-49DF2A87FCB5}">
      <dgm:prSet/>
      <dgm:spPr/>
      <dgm:t>
        <a:bodyPr/>
        <a:lstStyle/>
        <a:p>
          <a:endParaRPr lang="en-US"/>
        </a:p>
      </dgm:t>
    </dgm:pt>
    <dgm:pt modelId="{FF961001-E4E5-46E4-9607-A2820A822623}" type="sibTrans" cxnId="{E0E578C8-11A4-4D26-8121-49DF2A87FCB5}">
      <dgm:prSet/>
      <dgm:spPr/>
      <dgm:t>
        <a:bodyPr/>
        <a:lstStyle/>
        <a:p>
          <a:endParaRPr lang="en-US"/>
        </a:p>
      </dgm:t>
    </dgm:pt>
    <dgm:pt modelId="{CA9DE2E7-783C-4B01-9FBB-28877190038E}">
      <dgm:prSet phldrT="[Text]"/>
      <dgm:spPr/>
      <dgm:t>
        <a:bodyPr/>
        <a:lstStyle/>
        <a:p>
          <a:r>
            <a:rPr lang="en-US" b="1" dirty="0"/>
            <a:t>Table tennis</a:t>
          </a:r>
        </a:p>
      </dgm:t>
    </dgm:pt>
    <dgm:pt modelId="{C3AEFAC1-F72B-4F7B-8C25-CA81DC30F6FC}" type="parTrans" cxnId="{39F3F2BC-19E5-4ED7-8848-4A006B8EC276}">
      <dgm:prSet/>
      <dgm:spPr/>
      <dgm:t>
        <a:bodyPr/>
        <a:lstStyle/>
        <a:p>
          <a:endParaRPr lang="en-US"/>
        </a:p>
      </dgm:t>
    </dgm:pt>
    <dgm:pt modelId="{CE826E00-9778-43FC-A740-69EC19FC0536}" type="sibTrans" cxnId="{39F3F2BC-19E5-4ED7-8848-4A006B8EC276}">
      <dgm:prSet/>
      <dgm:spPr/>
      <dgm:t>
        <a:bodyPr/>
        <a:lstStyle/>
        <a:p>
          <a:endParaRPr lang="en-US"/>
        </a:p>
      </dgm:t>
    </dgm:pt>
    <dgm:pt modelId="{7CA03BA9-D316-47A4-BC03-B963BC7E3F50}">
      <dgm:prSet phldrT="[Text]"/>
      <dgm:spPr/>
      <dgm:t>
        <a:bodyPr/>
        <a:lstStyle/>
        <a:p>
          <a:r>
            <a:rPr lang="en-US" dirty="0"/>
            <a:t>improvements in hand-eye coordination, mental acuity, reflexes, balance, leg, arm, and core strength, and aerobic fitness</a:t>
          </a:r>
        </a:p>
      </dgm:t>
    </dgm:pt>
    <dgm:pt modelId="{4062B66C-9800-4110-9F9A-5A59C1C87202}" type="parTrans" cxnId="{4DA0F018-F932-4086-B7CA-FB9C75FE7C08}">
      <dgm:prSet/>
      <dgm:spPr/>
      <dgm:t>
        <a:bodyPr/>
        <a:lstStyle/>
        <a:p>
          <a:endParaRPr lang="en-US"/>
        </a:p>
      </dgm:t>
    </dgm:pt>
    <dgm:pt modelId="{710C7A7C-0F11-4D9A-9A52-0368BF8D739E}" type="sibTrans" cxnId="{4DA0F018-F932-4086-B7CA-FB9C75FE7C08}">
      <dgm:prSet/>
      <dgm:spPr/>
      <dgm:t>
        <a:bodyPr/>
        <a:lstStyle/>
        <a:p>
          <a:endParaRPr lang="en-US"/>
        </a:p>
      </dgm:t>
    </dgm:pt>
    <dgm:pt modelId="{F94C5BBD-111F-42A4-8691-FF11A46EA76A}" type="pres">
      <dgm:prSet presAssocID="{E809CB12-AC4C-46A8-9AA9-E3C4A53EBC33}" presName="linear" presStyleCnt="0">
        <dgm:presLayoutVars>
          <dgm:animLvl val="lvl"/>
          <dgm:resizeHandles val="exact"/>
        </dgm:presLayoutVars>
      </dgm:prSet>
      <dgm:spPr/>
    </dgm:pt>
    <dgm:pt modelId="{3686226D-C9C7-4C45-91F8-CA5A13890E40}" type="pres">
      <dgm:prSet presAssocID="{D9F69326-AB1E-4240-BFFE-5956D1592861}" presName="parentText" presStyleLbl="node1" presStyleIdx="0" presStyleCnt="2" custLinFactNeighborX="212" custLinFactNeighborY="-4576">
        <dgm:presLayoutVars>
          <dgm:chMax val="0"/>
          <dgm:bulletEnabled val="1"/>
        </dgm:presLayoutVars>
      </dgm:prSet>
      <dgm:spPr/>
    </dgm:pt>
    <dgm:pt modelId="{64582E91-00A0-4C6A-B16C-3C542F5B18EF}" type="pres">
      <dgm:prSet presAssocID="{D9F69326-AB1E-4240-BFFE-5956D1592861}" presName="childText" presStyleLbl="revTx" presStyleIdx="0" presStyleCnt="2">
        <dgm:presLayoutVars>
          <dgm:bulletEnabled val="1"/>
        </dgm:presLayoutVars>
      </dgm:prSet>
      <dgm:spPr/>
    </dgm:pt>
    <dgm:pt modelId="{290ABFA9-34B4-4DBE-B60B-097C8B84F8EA}" type="pres">
      <dgm:prSet presAssocID="{CA9DE2E7-783C-4B01-9FBB-28877190038E}" presName="parentText" presStyleLbl="node1" presStyleIdx="1" presStyleCnt="2" custLinFactNeighborX="0" custLinFactNeighborY="1817">
        <dgm:presLayoutVars>
          <dgm:chMax val="0"/>
          <dgm:bulletEnabled val="1"/>
        </dgm:presLayoutVars>
      </dgm:prSet>
      <dgm:spPr/>
    </dgm:pt>
    <dgm:pt modelId="{9BA17F16-6800-4CCB-81E8-3E5A2BA4E7F2}" type="pres">
      <dgm:prSet presAssocID="{CA9DE2E7-783C-4B01-9FBB-28877190038E}" presName="childText" presStyleLbl="revTx" presStyleIdx="1" presStyleCnt="2">
        <dgm:presLayoutVars>
          <dgm:bulletEnabled val="1"/>
        </dgm:presLayoutVars>
      </dgm:prSet>
      <dgm:spPr/>
    </dgm:pt>
  </dgm:ptLst>
  <dgm:cxnLst>
    <dgm:cxn modelId="{4DA0F018-F932-4086-B7CA-FB9C75FE7C08}" srcId="{CA9DE2E7-783C-4B01-9FBB-28877190038E}" destId="{7CA03BA9-D316-47A4-BC03-B963BC7E3F50}" srcOrd="0" destOrd="0" parTransId="{4062B66C-9800-4110-9F9A-5A59C1C87202}" sibTransId="{710C7A7C-0F11-4D9A-9A52-0368BF8D739E}"/>
    <dgm:cxn modelId="{A92F793C-AC0C-43D1-A287-B6CE30C64D40}" type="presOf" srcId="{574589ED-794C-4C68-A119-4A6F6CC0527D}" destId="{64582E91-00A0-4C6A-B16C-3C542F5B18EF}" srcOrd="0" destOrd="0" presId="urn:microsoft.com/office/officeart/2005/8/layout/vList2"/>
    <dgm:cxn modelId="{744CE459-6012-4FD6-B8EE-602B56DD0E4E}" srcId="{E809CB12-AC4C-46A8-9AA9-E3C4A53EBC33}" destId="{D9F69326-AB1E-4240-BFFE-5956D1592861}" srcOrd="0" destOrd="0" parTransId="{7DC085F8-B797-4B5E-8187-9395A556C4AF}" sibTransId="{1AC1C455-0FE8-4F8C-91E4-C12135AA1284}"/>
    <dgm:cxn modelId="{39F3F2BC-19E5-4ED7-8848-4A006B8EC276}" srcId="{E809CB12-AC4C-46A8-9AA9-E3C4A53EBC33}" destId="{CA9DE2E7-783C-4B01-9FBB-28877190038E}" srcOrd="1" destOrd="0" parTransId="{C3AEFAC1-F72B-4F7B-8C25-CA81DC30F6FC}" sibTransId="{CE826E00-9778-43FC-A740-69EC19FC0536}"/>
    <dgm:cxn modelId="{824A2CBF-7343-42BD-B722-5AA777A5BFE0}" type="presOf" srcId="{D9F69326-AB1E-4240-BFFE-5956D1592861}" destId="{3686226D-C9C7-4C45-91F8-CA5A13890E40}" srcOrd="0" destOrd="0" presId="urn:microsoft.com/office/officeart/2005/8/layout/vList2"/>
    <dgm:cxn modelId="{E0E578C8-11A4-4D26-8121-49DF2A87FCB5}" srcId="{D9F69326-AB1E-4240-BFFE-5956D1592861}" destId="{574589ED-794C-4C68-A119-4A6F6CC0527D}" srcOrd="0" destOrd="0" parTransId="{82A53E8F-DE85-4B90-975E-4F90AEBEE484}" sibTransId="{FF961001-E4E5-46E4-9607-A2820A822623}"/>
    <dgm:cxn modelId="{6BD8D0D3-DCF4-43AB-8213-91B8BA40419B}" type="presOf" srcId="{CA9DE2E7-783C-4B01-9FBB-28877190038E}" destId="{290ABFA9-34B4-4DBE-B60B-097C8B84F8EA}" srcOrd="0" destOrd="0" presId="urn:microsoft.com/office/officeart/2005/8/layout/vList2"/>
    <dgm:cxn modelId="{3196C1E9-6E9C-471F-80C5-3AB2F70BFBA3}" type="presOf" srcId="{7CA03BA9-D316-47A4-BC03-B963BC7E3F50}" destId="{9BA17F16-6800-4CCB-81E8-3E5A2BA4E7F2}" srcOrd="0" destOrd="0" presId="urn:microsoft.com/office/officeart/2005/8/layout/vList2"/>
    <dgm:cxn modelId="{77DA0EF1-893A-4120-925E-4B808FF16F68}" type="presOf" srcId="{E809CB12-AC4C-46A8-9AA9-E3C4A53EBC33}" destId="{F94C5BBD-111F-42A4-8691-FF11A46EA76A}" srcOrd="0" destOrd="0" presId="urn:microsoft.com/office/officeart/2005/8/layout/vList2"/>
    <dgm:cxn modelId="{102A7CDF-6D47-4FE0-8D99-E3AF8D41FD26}" type="presParOf" srcId="{F94C5BBD-111F-42A4-8691-FF11A46EA76A}" destId="{3686226D-C9C7-4C45-91F8-CA5A13890E40}" srcOrd="0" destOrd="0" presId="urn:microsoft.com/office/officeart/2005/8/layout/vList2"/>
    <dgm:cxn modelId="{867170AE-23F6-470F-9AA0-05B318F0CB83}" type="presParOf" srcId="{F94C5BBD-111F-42A4-8691-FF11A46EA76A}" destId="{64582E91-00A0-4C6A-B16C-3C542F5B18EF}" srcOrd="1" destOrd="0" presId="urn:microsoft.com/office/officeart/2005/8/layout/vList2"/>
    <dgm:cxn modelId="{45C89354-B4EA-48D1-B2B1-098654AECFA9}" type="presParOf" srcId="{F94C5BBD-111F-42A4-8691-FF11A46EA76A}" destId="{290ABFA9-34B4-4DBE-B60B-097C8B84F8EA}" srcOrd="2" destOrd="0" presId="urn:microsoft.com/office/officeart/2005/8/layout/vList2"/>
    <dgm:cxn modelId="{410ED8A8-189E-48E0-B2DE-2A5BA08E0554}" type="presParOf" srcId="{F94C5BBD-111F-42A4-8691-FF11A46EA76A}" destId="{9BA17F16-6800-4CCB-81E8-3E5A2BA4E7F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8B51C7-A210-444F-9DB9-8E372C4E93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45867A-6FC3-47B2-AFB6-3F975B6F6273}">
      <dgm:prSet phldrT="[Text]" custT="1"/>
      <dgm:spPr/>
      <dgm:t>
        <a:bodyPr/>
        <a:lstStyle/>
        <a:p>
          <a:r>
            <a:rPr lang="en-US" sz="3200" b="1" dirty="0"/>
            <a:t>Foosball</a:t>
          </a:r>
        </a:p>
      </dgm:t>
    </dgm:pt>
    <dgm:pt modelId="{C4610CDC-4961-450C-8CCB-9227DE752838}" type="parTrans" cxnId="{A1DEBEC0-B502-4ABD-8105-EA6A58AA0BF8}">
      <dgm:prSet/>
      <dgm:spPr/>
      <dgm:t>
        <a:bodyPr/>
        <a:lstStyle/>
        <a:p>
          <a:endParaRPr lang="en-US"/>
        </a:p>
      </dgm:t>
    </dgm:pt>
    <dgm:pt modelId="{DCF8DE7D-E624-45CB-BF6C-0288E42E0D98}" type="sibTrans" cxnId="{A1DEBEC0-B502-4ABD-8105-EA6A58AA0BF8}">
      <dgm:prSet/>
      <dgm:spPr/>
      <dgm:t>
        <a:bodyPr/>
        <a:lstStyle/>
        <a:p>
          <a:endParaRPr lang="en-US"/>
        </a:p>
      </dgm:t>
    </dgm:pt>
    <dgm:pt modelId="{73C86003-943C-446F-8220-B19C60F2CD50}">
      <dgm:prSet phldrT="[Text]"/>
      <dgm:spPr/>
      <dgm:t>
        <a:bodyPr/>
        <a:lstStyle/>
        <a:p>
          <a:r>
            <a:rPr lang="en-US" dirty="0"/>
            <a:t>The game keeps you active and prevents your joints from being static As you continue playing, your reaction times and reflexes will be much faster.</a:t>
          </a:r>
        </a:p>
      </dgm:t>
    </dgm:pt>
    <dgm:pt modelId="{A1837150-9F75-4EBA-9B6C-D6081AF78402}" type="parTrans" cxnId="{B4843816-08BB-48D5-8786-534C66C41DE8}">
      <dgm:prSet/>
      <dgm:spPr/>
      <dgm:t>
        <a:bodyPr/>
        <a:lstStyle/>
        <a:p>
          <a:endParaRPr lang="en-US"/>
        </a:p>
      </dgm:t>
    </dgm:pt>
    <dgm:pt modelId="{22DEB91D-9F4A-40C8-9D1A-7BA521FD6625}" type="sibTrans" cxnId="{B4843816-08BB-48D5-8786-534C66C41DE8}">
      <dgm:prSet/>
      <dgm:spPr/>
      <dgm:t>
        <a:bodyPr/>
        <a:lstStyle/>
        <a:p>
          <a:endParaRPr lang="en-US"/>
        </a:p>
      </dgm:t>
    </dgm:pt>
    <dgm:pt modelId="{A601B085-A47B-4E74-977A-E53B9BAD0134}">
      <dgm:prSet phldrT="[Text]" custT="1"/>
      <dgm:spPr/>
      <dgm:t>
        <a:bodyPr/>
        <a:lstStyle/>
        <a:p>
          <a:r>
            <a:rPr lang="en-US" sz="3400" b="1" kern="1200" dirty="0">
              <a:solidFill>
                <a:prstClr val="white"/>
              </a:solidFill>
              <a:latin typeface="Gill Sans MT"/>
              <a:ea typeface="+mn-ea"/>
              <a:cs typeface="+mn-cs"/>
            </a:rPr>
            <a:t>billiard</a:t>
          </a:r>
        </a:p>
      </dgm:t>
    </dgm:pt>
    <dgm:pt modelId="{004B95FB-5DCC-4B4B-A0AF-895737941927}" type="parTrans" cxnId="{82F7D1A2-1183-4B29-8B23-0AD703D2AD40}">
      <dgm:prSet/>
      <dgm:spPr/>
      <dgm:t>
        <a:bodyPr/>
        <a:lstStyle/>
        <a:p>
          <a:endParaRPr lang="en-US"/>
        </a:p>
      </dgm:t>
    </dgm:pt>
    <dgm:pt modelId="{D59B88A9-D314-4015-998E-B21EFC612A85}" type="sibTrans" cxnId="{82F7D1A2-1183-4B29-8B23-0AD703D2AD40}">
      <dgm:prSet/>
      <dgm:spPr/>
      <dgm:t>
        <a:bodyPr/>
        <a:lstStyle/>
        <a:p>
          <a:endParaRPr lang="en-US"/>
        </a:p>
      </dgm:t>
    </dgm:pt>
    <dgm:pt modelId="{70B85335-2B83-4C06-87EB-C84779FD406A}">
      <dgm:prSet phldrT="[Text]"/>
      <dgm:spPr/>
      <dgm:t>
        <a:bodyPr/>
        <a:lstStyle/>
        <a:p>
          <a:r>
            <a:rPr lang="en-US" b="0" i="0" dirty="0"/>
            <a:t>build arms, back, and leg strength; improve their body flexibility; and improve their balance.</a:t>
          </a:r>
          <a:endParaRPr lang="en-US" b="0" dirty="0"/>
        </a:p>
      </dgm:t>
    </dgm:pt>
    <dgm:pt modelId="{B7D5F451-6848-4991-BD89-3AF703AFA025}" type="parTrans" cxnId="{88EA73A3-7010-47C0-BE62-A391C220A1BD}">
      <dgm:prSet/>
      <dgm:spPr/>
      <dgm:t>
        <a:bodyPr/>
        <a:lstStyle/>
        <a:p>
          <a:endParaRPr lang="en-US"/>
        </a:p>
      </dgm:t>
    </dgm:pt>
    <dgm:pt modelId="{535F23C0-E7AB-4D01-8E9B-9FBC72FAD0BB}" type="sibTrans" cxnId="{88EA73A3-7010-47C0-BE62-A391C220A1BD}">
      <dgm:prSet/>
      <dgm:spPr/>
      <dgm:t>
        <a:bodyPr/>
        <a:lstStyle/>
        <a:p>
          <a:endParaRPr lang="en-US"/>
        </a:p>
      </dgm:t>
    </dgm:pt>
    <dgm:pt modelId="{01FE5630-6FF5-4819-A2C7-E007A41CC7D6}" type="pres">
      <dgm:prSet presAssocID="{F48B51C7-A210-444F-9DB9-8E372C4E931B}" presName="linear" presStyleCnt="0">
        <dgm:presLayoutVars>
          <dgm:animLvl val="lvl"/>
          <dgm:resizeHandles val="exact"/>
        </dgm:presLayoutVars>
      </dgm:prSet>
      <dgm:spPr/>
    </dgm:pt>
    <dgm:pt modelId="{FDAD56C5-D869-4799-99BF-B6DB20108B7A}" type="pres">
      <dgm:prSet presAssocID="{4C45867A-6FC3-47B2-AFB6-3F975B6F6273}" presName="parentText" presStyleLbl="node1" presStyleIdx="0" presStyleCnt="2" custScaleY="71929" custLinFactNeighborY="-5267">
        <dgm:presLayoutVars>
          <dgm:chMax val="0"/>
          <dgm:bulletEnabled val="1"/>
        </dgm:presLayoutVars>
      </dgm:prSet>
      <dgm:spPr/>
    </dgm:pt>
    <dgm:pt modelId="{5F7C6731-1267-4CD6-A4F9-ECF315AE053F}" type="pres">
      <dgm:prSet presAssocID="{4C45867A-6FC3-47B2-AFB6-3F975B6F6273}" presName="childText" presStyleLbl="revTx" presStyleIdx="0" presStyleCnt="2" custScaleY="30457">
        <dgm:presLayoutVars>
          <dgm:bulletEnabled val="1"/>
        </dgm:presLayoutVars>
      </dgm:prSet>
      <dgm:spPr/>
    </dgm:pt>
    <dgm:pt modelId="{6C263ACD-B4D9-4E24-B241-FEC1D5C53BB5}" type="pres">
      <dgm:prSet presAssocID="{A601B085-A47B-4E74-977A-E53B9BAD0134}" presName="parentText" presStyleLbl="node1" presStyleIdx="1" presStyleCnt="2" custScaleY="80953" custLinFactNeighborY="-932">
        <dgm:presLayoutVars>
          <dgm:chMax val="0"/>
          <dgm:bulletEnabled val="1"/>
        </dgm:presLayoutVars>
      </dgm:prSet>
      <dgm:spPr/>
    </dgm:pt>
    <dgm:pt modelId="{1C49E621-1E63-4DAE-8919-92274AAFC07D}" type="pres">
      <dgm:prSet presAssocID="{A601B085-A47B-4E74-977A-E53B9BAD0134}" presName="childText" presStyleLbl="revTx" presStyleIdx="1" presStyleCnt="2" custScaleY="45111">
        <dgm:presLayoutVars>
          <dgm:bulletEnabled val="1"/>
        </dgm:presLayoutVars>
      </dgm:prSet>
      <dgm:spPr/>
    </dgm:pt>
  </dgm:ptLst>
  <dgm:cxnLst>
    <dgm:cxn modelId="{B4843816-08BB-48D5-8786-534C66C41DE8}" srcId="{4C45867A-6FC3-47B2-AFB6-3F975B6F6273}" destId="{73C86003-943C-446F-8220-B19C60F2CD50}" srcOrd="0" destOrd="0" parTransId="{A1837150-9F75-4EBA-9B6C-D6081AF78402}" sibTransId="{22DEB91D-9F4A-40C8-9D1A-7BA521FD6625}"/>
    <dgm:cxn modelId="{6EE26023-E1DE-4834-A8F3-34E15B02623D}" type="presOf" srcId="{A601B085-A47B-4E74-977A-E53B9BAD0134}" destId="{6C263ACD-B4D9-4E24-B241-FEC1D5C53BB5}" srcOrd="0" destOrd="0" presId="urn:microsoft.com/office/officeart/2005/8/layout/vList2"/>
    <dgm:cxn modelId="{D4A1A89E-1911-49DE-BE21-43B46E0FE8FF}" type="presOf" srcId="{4C45867A-6FC3-47B2-AFB6-3F975B6F6273}" destId="{FDAD56C5-D869-4799-99BF-B6DB20108B7A}" srcOrd="0" destOrd="0" presId="urn:microsoft.com/office/officeart/2005/8/layout/vList2"/>
    <dgm:cxn modelId="{82F7D1A2-1183-4B29-8B23-0AD703D2AD40}" srcId="{F48B51C7-A210-444F-9DB9-8E372C4E931B}" destId="{A601B085-A47B-4E74-977A-E53B9BAD0134}" srcOrd="1" destOrd="0" parTransId="{004B95FB-5DCC-4B4B-A0AF-895737941927}" sibTransId="{D59B88A9-D314-4015-998E-B21EFC612A85}"/>
    <dgm:cxn modelId="{88EA73A3-7010-47C0-BE62-A391C220A1BD}" srcId="{A601B085-A47B-4E74-977A-E53B9BAD0134}" destId="{70B85335-2B83-4C06-87EB-C84779FD406A}" srcOrd="0" destOrd="0" parTransId="{B7D5F451-6848-4991-BD89-3AF703AFA025}" sibTransId="{535F23C0-E7AB-4D01-8E9B-9FBC72FAD0BB}"/>
    <dgm:cxn modelId="{812F2AA5-E82E-4951-8F6D-9BF38C7510D2}" type="presOf" srcId="{73C86003-943C-446F-8220-B19C60F2CD50}" destId="{5F7C6731-1267-4CD6-A4F9-ECF315AE053F}" srcOrd="0" destOrd="0" presId="urn:microsoft.com/office/officeart/2005/8/layout/vList2"/>
    <dgm:cxn modelId="{F18F7CAC-3803-4158-AE66-8EE425116775}" type="presOf" srcId="{F48B51C7-A210-444F-9DB9-8E372C4E931B}" destId="{01FE5630-6FF5-4819-A2C7-E007A41CC7D6}" srcOrd="0" destOrd="0" presId="urn:microsoft.com/office/officeart/2005/8/layout/vList2"/>
    <dgm:cxn modelId="{A857E3BC-A828-40FF-81C6-CC717B429B6F}" type="presOf" srcId="{70B85335-2B83-4C06-87EB-C84779FD406A}" destId="{1C49E621-1E63-4DAE-8919-92274AAFC07D}" srcOrd="0" destOrd="0" presId="urn:microsoft.com/office/officeart/2005/8/layout/vList2"/>
    <dgm:cxn modelId="{A1DEBEC0-B502-4ABD-8105-EA6A58AA0BF8}" srcId="{F48B51C7-A210-444F-9DB9-8E372C4E931B}" destId="{4C45867A-6FC3-47B2-AFB6-3F975B6F6273}" srcOrd="0" destOrd="0" parTransId="{C4610CDC-4961-450C-8CCB-9227DE752838}" sibTransId="{DCF8DE7D-E624-45CB-BF6C-0288E42E0D98}"/>
    <dgm:cxn modelId="{22545D9F-07CD-4D03-8DCB-2C1ED7E17EFD}" type="presParOf" srcId="{01FE5630-6FF5-4819-A2C7-E007A41CC7D6}" destId="{FDAD56C5-D869-4799-99BF-B6DB20108B7A}" srcOrd="0" destOrd="0" presId="urn:microsoft.com/office/officeart/2005/8/layout/vList2"/>
    <dgm:cxn modelId="{F2A1A40D-2D60-4AC3-BA54-8B3E173A1AB4}" type="presParOf" srcId="{01FE5630-6FF5-4819-A2C7-E007A41CC7D6}" destId="{5F7C6731-1267-4CD6-A4F9-ECF315AE053F}" srcOrd="1" destOrd="0" presId="urn:microsoft.com/office/officeart/2005/8/layout/vList2"/>
    <dgm:cxn modelId="{5052F174-51F4-401D-BBDC-91C2D974CF1B}" type="presParOf" srcId="{01FE5630-6FF5-4819-A2C7-E007A41CC7D6}" destId="{6C263ACD-B4D9-4E24-B241-FEC1D5C53BB5}" srcOrd="2" destOrd="0" presId="urn:microsoft.com/office/officeart/2005/8/layout/vList2"/>
    <dgm:cxn modelId="{467FBAA5-566A-4011-A3AA-98B246AEFA46}" type="presParOf" srcId="{01FE5630-6FF5-4819-A2C7-E007A41CC7D6}" destId="{1C49E621-1E63-4DAE-8919-92274AAFC07D}"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6226D-C9C7-4C45-91F8-CA5A13890E40}">
      <dsp:nvSpPr>
        <dsp:cNvPr id="0" name=""/>
        <dsp:cNvSpPr/>
      </dsp:nvSpPr>
      <dsp:spPr>
        <a:xfrm>
          <a:off x="0" y="0"/>
          <a:ext cx="6095999" cy="79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dirty="0"/>
            <a:t>Air hockey</a:t>
          </a:r>
        </a:p>
      </dsp:txBody>
      <dsp:txXfrm>
        <a:off x="38838" y="38838"/>
        <a:ext cx="6018323" cy="717924"/>
      </dsp:txXfrm>
    </dsp:sp>
    <dsp:sp modelId="{64582E91-00A0-4C6A-B16C-3C542F5B18EF}">
      <dsp:nvSpPr>
        <dsp:cNvPr id="0" name=""/>
        <dsp:cNvSpPr/>
      </dsp:nvSpPr>
      <dsp:spPr>
        <a:xfrm>
          <a:off x="0" y="818642"/>
          <a:ext cx="6095999" cy="1161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improved hand-eye coordination, increased cardiovascular endurance, and stress relief.</a:t>
          </a:r>
        </a:p>
      </dsp:txBody>
      <dsp:txXfrm>
        <a:off x="0" y="818642"/>
        <a:ext cx="6095999" cy="1161270"/>
      </dsp:txXfrm>
    </dsp:sp>
    <dsp:sp modelId="{290ABFA9-34B4-4DBE-B60B-097C8B84F8EA}">
      <dsp:nvSpPr>
        <dsp:cNvPr id="0" name=""/>
        <dsp:cNvSpPr/>
      </dsp:nvSpPr>
      <dsp:spPr>
        <a:xfrm>
          <a:off x="0" y="2008046"/>
          <a:ext cx="6095999" cy="79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dirty="0"/>
            <a:t>Table tennis</a:t>
          </a:r>
        </a:p>
      </dsp:txBody>
      <dsp:txXfrm>
        <a:off x="38838" y="2046884"/>
        <a:ext cx="6018323" cy="717924"/>
      </dsp:txXfrm>
    </dsp:sp>
    <dsp:sp modelId="{9BA17F16-6800-4CCB-81E8-3E5A2BA4E7F2}">
      <dsp:nvSpPr>
        <dsp:cNvPr id="0" name=""/>
        <dsp:cNvSpPr/>
      </dsp:nvSpPr>
      <dsp:spPr>
        <a:xfrm>
          <a:off x="0" y="2775513"/>
          <a:ext cx="6095999" cy="1548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improvements in hand-eye coordination, mental acuity, reflexes, balance, leg, arm, and core strength, and aerobic fitness</a:t>
          </a:r>
        </a:p>
      </dsp:txBody>
      <dsp:txXfrm>
        <a:off x="0" y="2775513"/>
        <a:ext cx="6095999" cy="1548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D56C5-D869-4799-99BF-B6DB20108B7A}">
      <dsp:nvSpPr>
        <dsp:cNvPr id="0" name=""/>
        <dsp:cNvSpPr/>
      </dsp:nvSpPr>
      <dsp:spPr>
        <a:xfrm>
          <a:off x="0" y="0"/>
          <a:ext cx="5788729" cy="740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Foosball</a:t>
          </a:r>
        </a:p>
      </dsp:txBody>
      <dsp:txXfrm>
        <a:off x="36152" y="36152"/>
        <a:ext cx="5716425" cy="668276"/>
      </dsp:txXfrm>
    </dsp:sp>
    <dsp:sp modelId="{5F7C6731-1267-4CD6-A4F9-ECF315AE053F}">
      <dsp:nvSpPr>
        <dsp:cNvPr id="0" name=""/>
        <dsp:cNvSpPr/>
      </dsp:nvSpPr>
      <dsp:spPr>
        <a:xfrm>
          <a:off x="0" y="805004"/>
          <a:ext cx="5788729" cy="1282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79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The game keeps you active and prevents your joints from being static As you continue playing, your reaction times and reflexes will be much faster.</a:t>
          </a:r>
        </a:p>
      </dsp:txBody>
      <dsp:txXfrm>
        <a:off x="0" y="805004"/>
        <a:ext cx="5788729" cy="1282985"/>
      </dsp:txXfrm>
    </dsp:sp>
    <dsp:sp modelId="{6C263ACD-B4D9-4E24-B241-FEC1D5C53BB5}">
      <dsp:nvSpPr>
        <dsp:cNvPr id="0" name=""/>
        <dsp:cNvSpPr/>
      </dsp:nvSpPr>
      <dsp:spPr>
        <a:xfrm>
          <a:off x="0" y="2059871"/>
          <a:ext cx="5788729" cy="83349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dirty="0">
              <a:solidFill>
                <a:prstClr val="white"/>
              </a:solidFill>
              <a:latin typeface="Gill Sans MT"/>
              <a:ea typeface="+mn-ea"/>
              <a:cs typeface="+mn-cs"/>
            </a:rPr>
            <a:t>billiard</a:t>
          </a:r>
        </a:p>
      </dsp:txBody>
      <dsp:txXfrm>
        <a:off x="40688" y="2100559"/>
        <a:ext cx="5707353" cy="752116"/>
      </dsp:txXfrm>
    </dsp:sp>
    <dsp:sp modelId="{1C49E621-1E63-4DAE-8919-92274AAFC07D}">
      <dsp:nvSpPr>
        <dsp:cNvPr id="0" name=""/>
        <dsp:cNvSpPr/>
      </dsp:nvSpPr>
      <dsp:spPr>
        <a:xfrm>
          <a:off x="0" y="2921482"/>
          <a:ext cx="5788729" cy="1361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79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b="0" i="0" kern="1200" dirty="0"/>
            <a:t>build arms, back, and leg strength; improve their body flexibility; and improve their balance.</a:t>
          </a:r>
          <a:endParaRPr lang="en-US" sz="2200" b="0" kern="1200" dirty="0"/>
        </a:p>
      </dsp:txBody>
      <dsp:txXfrm>
        <a:off x="0" y="2921482"/>
        <a:ext cx="5788729" cy="13610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247502-E283-4C36-989D-643256709197}" type="datetimeFigureOut">
              <a:rPr lang="en-US" smtClean="0"/>
              <a:t>3/2/2023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AB704-6452-4800-9DA8-8F16659ED513}" type="slidenum">
              <a:rPr lang="en-US" smtClean="0"/>
              <a:t>‹#›</a:t>
            </a:fld>
            <a:endParaRPr lang="en-US"/>
          </a:p>
        </p:txBody>
      </p:sp>
    </p:spTree>
    <p:extLst>
      <p:ext uri="{BB962C8B-B14F-4D97-AF65-F5344CB8AC3E}">
        <p14:creationId xmlns:p14="http://schemas.microsoft.com/office/powerpoint/2010/main" val="4225781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sanad</a:t>
            </a:r>
            <a:endParaRPr lang="en-US" dirty="0"/>
          </a:p>
        </p:txBody>
      </p:sp>
      <p:sp>
        <p:nvSpPr>
          <p:cNvPr id="4" name="Slide Number Placeholder 3"/>
          <p:cNvSpPr>
            <a:spLocks noGrp="1"/>
          </p:cNvSpPr>
          <p:nvPr>
            <p:ph type="sldNum" sz="quarter" idx="5"/>
          </p:nvPr>
        </p:nvSpPr>
        <p:spPr/>
        <p:txBody>
          <a:bodyPr/>
          <a:lstStyle/>
          <a:p>
            <a:fld id="{64BAB704-6452-4800-9DA8-8F16659ED513}" type="slidenum">
              <a:rPr lang="en-US" smtClean="0"/>
              <a:t>1</a:t>
            </a:fld>
            <a:endParaRPr lang="en-US"/>
          </a:p>
        </p:txBody>
      </p:sp>
    </p:spTree>
    <p:extLst>
      <p:ext uri="{BB962C8B-B14F-4D97-AF65-F5344CB8AC3E}">
        <p14:creationId xmlns:p14="http://schemas.microsoft.com/office/powerpoint/2010/main" val="2358932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5"/>
          </p:nvPr>
        </p:nvSpPr>
        <p:spPr/>
        <p:txBody>
          <a:bodyPr/>
          <a:lstStyle/>
          <a:p>
            <a:fld id="{64BAB704-6452-4800-9DA8-8F16659ED513}" type="slidenum">
              <a:rPr lang="en-US" smtClean="0"/>
              <a:t>10</a:t>
            </a:fld>
            <a:endParaRPr lang="en-US"/>
          </a:p>
        </p:txBody>
      </p:sp>
    </p:spTree>
    <p:extLst>
      <p:ext uri="{BB962C8B-B14F-4D97-AF65-F5344CB8AC3E}">
        <p14:creationId xmlns:p14="http://schemas.microsoft.com/office/powerpoint/2010/main" val="419039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
            </a:r>
          </a:p>
        </p:txBody>
      </p:sp>
      <p:sp>
        <p:nvSpPr>
          <p:cNvPr id="4" name="Slide Number Placeholder 3"/>
          <p:cNvSpPr>
            <a:spLocks noGrp="1"/>
          </p:cNvSpPr>
          <p:nvPr>
            <p:ph type="sldNum" sz="quarter" idx="5"/>
          </p:nvPr>
        </p:nvSpPr>
        <p:spPr/>
        <p:txBody>
          <a:bodyPr/>
          <a:lstStyle/>
          <a:p>
            <a:fld id="{64BAB704-6452-4800-9DA8-8F16659ED513}" type="slidenum">
              <a:rPr lang="en-US" smtClean="0"/>
              <a:t>11</a:t>
            </a:fld>
            <a:endParaRPr lang="en-US"/>
          </a:p>
        </p:txBody>
      </p:sp>
    </p:spTree>
    <p:extLst>
      <p:ext uri="{BB962C8B-B14F-4D97-AF65-F5344CB8AC3E}">
        <p14:creationId xmlns:p14="http://schemas.microsoft.com/office/powerpoint/2010/main" val="1557738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
            </a:r>
          </a:p>
        </p:txBody>
      </p:sp>
      <p:sp>
        <p:nvSpPr>
          <p:cNvPr id="4" name="Slide Number Placeholder 3"/>
          <p:cNvSpPr>
            <a:spLocks noGrp="1"/>
          </p:cNvSpPr>
          <p:nvPr>
            <p:ph type="sldNum" sz="quarter" idx="5"/>
          </p:nvPr>
        </p:nvSpPr>
        <p:spPr/>
        <p:txBody>
          <a:bodyPr/>
          <a:lstStyle/>
          <a:p>
            <a:fld id="{64BAB704-6452-4800-9DA8-8F16659ED513}" type="slidenum">
              <a:rPr lang="en-US" smtClean="0"/>
              <a:t>12</a:t>
            </a:fld>
            <a:endParaRPr lang="en-US"/>
          </a:p>
        </p:txBody>
      </p:sp>
    </p:spTree>
    <p:extLst>
      <p:ext uri="{BB962C8B-B14F-4D97-AF65-F5344CB8AC3E}">
        <p14:creationId xmlns:p14="http://schemas.microsoft.com/office/powerpoint/2010/main" val="3422405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5"/>
          </p:nvPr>
        </p:nvSpPr>
        <p:spPr/>
        <p:txBody>
          <a:bodyPr/>
          <a:lstStyle/>
          <a:p>
            <a:fld id="{64BAB704-6452-4800-9DA8-8F16659ED513}" type="slidenum">
              <a:rPr lang="en-US" smtClean="0"/>
              <a:t>13</a:t>
            </a:fld>
            <a:endParaRPr lang="en-US"/>
          </a:p>
        </p:txBody>
      </p:sp>
    </p:spTree>
    <p:extLst>
      <p:ext uri="{BB962C8B-B14F-4D97-AF65-F5344CB8AC3E}">
        <p14:creationId xmlns:p14="http://schemas.microsoft.com/office/powerpoint/2010/main" val="1856941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5"/>
          </p:nvPr>
        </p:nvSpPr>
        <p:spPr/>
        <p:txBody>
          <a:bodyPr/>
          <a:lstStyle/>
          <a:p>
            <a:fld id="{64BAB704-6452-4800-9DA8-8F16659ED513}" type="slidenum">
              <a:rPr lang="en-US" smtClean="0"/>
              <a:t>14</a:t>
            </a:fld>
            <a:endParaRPr lang="en-US"/>
          </a:p>
        </p:txBody>
      </p:sp>
    </p:spTree>
    <p:extLst>
      <p:ext uri="{BB962C8B-B14F-4D97-AF65-F5344CB8AC3E}">
        <p14:creationId xmlns:p14="http://schemas.microsoft.com/office/powerpoint/2010/main" val="1820633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
            </a:r>
          </a:p>
        </p:txBody>
      </p:sp>
      <p:sp>
        <p:nvSpPr>
          <p:cNvPr id="4" name="Slide Number Placeholder 3"/>
          <p:cNvSpPr>
            <a:spLocks noGrp="1"/>
          </p:cNvSpPr>
          <p:nvPr>
            <p:ph type="sldNum" sz="quarter" idx="5"/>
          </p:nvPr>
        </p:nvSpPr>
        <p:spPr/>
        <p:txBody>
          <a:bodyPr/>
          <a:lstStyle/>
          <a:p>
            <a:fld id="{64BAB704-6452-4800-9DA8-8F16659ED513}" type="slidenum">
              <a:rPr lang="en-US" smtClean="0"/>
              <a:t>15</a:t>
            </a:fld>
            <a:endParaRPr lang="en-US"/>
          </a:p>
        </p:txBody>
      </p:sp>
    </p:spTree>
    <p:extLst>
      <p:ext uri="{BB962C8B-B14F-4D97-AF65-F5344CB8AC3E}">
        <p14:creationId xmlns:p14="http://schemas.microsoft.com/office/powerpoint/2010/main" val="773275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
            </a:r>
          </a:p>
        </p:txBody>
      </p:sp>
      <p:sp>
        <p:nvSpPr>
          <p:cNvPr id="4" name="Slide Number Placeholder 3"/>
          <p:cNvSpPr>
            <a:spLocks noGrp="1"/>
          </p:cNvSpPr>
          <p:nvPr>
            <p:ph type="sldNum" sz="quarter" idx="5"/>
          </p:nvPr>
        </p:nvSpPr>
        <p:spPr/>
        <p:txBody>
          <a:bodyPr/>
          <a:lstStyle/>
          <a:p>
            <a:fld id="{64BAB704-6452-4800-9DA8-8F16659ED513}" type="slidenum">
              <a:rPr lang="en-US" smtClean="0"/>
              <a:t>16</a:t>
            </a:fld>
            <a:endParaRPr lang="en-US"/>
          </a:p>
        </p:txBody>
      </p:sp>
    </p:spTree>
    <p:extLst>
      <p:ext uri="{BB962C8B-B14F-4D97-AF65-F5344CB8AC3E}">
        <p14:creationId xmlns:p14="http://schemas.microsoft.com/office/powerpoint/2010/main" val="227779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sanad</a:t>
            </a:r>
            <a:endParaRPr lang="en-US" dirty="0"/>
          </a:p>
        </p:txBody>
      </p:sp>
      <p:sp>
        <p:nvSpPr>
          <p:cNvPr id="4" name="Slide Number Placeholder 3"/>
          <p:cNvSpPr>
            <a:spLocks noGrp="1"/>
          </p:cNvSpPr>
          <p:nvPr>
            <p:ph type="sldNum" sz="quarter" idx="5"/>
          </p:nvPr>
        </p:nvSpPr>
        <p:spPr/>
        <p:txBody>
          <a:bodyPr/>
          <a:lstStyle/>
          <a:p>
            <a:fld id="{64BAB704-6452-4800-9DA8-8F16659ED513}" type="slidenum">
              <a:rPr lang="en-US" smtClean="0"/>
              <a:t>2</a:t>
            </a:fld>
            <a:endParaRPr lang="en-US"/>
          </a:p>
        </p:txBody>
      </p:sp>
    </p:spTree>
    <p:extLst>
      <p:ext uri="{BB962C8B-B14F-4D97-AF65-F5344CB8AC3E}">
        <p14:creationId xmlns:p14="http://schemas.microsoft.com/office/powerpoint/2010/main" val="3483560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fares</a:t>
            </a:r>
          </a:p>
        </p:txBody>
      </p:sp>
      <p:sp>
        <p:nvSpPr>
          <p:cNvPr id="4" name="Slide Number Placeholder 3"/>
          <p:cNvSpPr>
            <a:spLocks noGrp="1"/>
          </p:cNvSpPr>
          <p:nvPr>
            <p:ph type="sldNum" sz="quarter" idx="5"/>
          </p:nvPr>
        </p:nvSpPr>
        <p:spPr/>
        <p:txBody>
          <a:bodyPr/>
          <a:lstStyle/>
          <a:p>
            <a:fld id="{64BAB704-6452-4800-9DA8-8F16659ED513}" type="slidenum">
              <a:rPr lang="en-US" smtClean="0"/>
              <a:t>3</a:t>
            </a:fld>
            <a:endParaRPr lang="en-US"/>
          </a:p>
        </p:txBody>
      </p:sp>
    </p:spTree>
    <p:extLst>
      <p:ext uri="{BB962C8B-B14F-4D97-AF65-F5344CB8AC3E}">
        <p14:creationId xmlns:p14="http://schemas.microsoft.com/office/powerpoint/2010/main" val="4244507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
            </a:r>
          </a:p>
        </p:txBody>
      </p:sp>
      <p:sp>
        <p:nvSpPr>
          <p:cNvPr id="4" name="Slide Number Placeholder 3"/>
          <p:cNvSpPr>
            <a:spLocks noGrp="1"/>
          </p:cNvSpPr>
          <p:nvPr>
            <p:ph type="sldNum" sz="quarter" idx="5"/>
          </p:nvPr>
        </p:nvSpPr>
        <p:spPr/>
        <p:txBody>
          <a:bodyPr/>
          <a:lstStyle/>
          <a:p>
            <a:fld id="{64BAB704-6452-4800-9DA8-8F16659ED513}" type="slidenum">
              <a:rPr lang="en-US" smtClean="0"/>
              <a:t>4</a:t>
            </a:fld>
            <a:endParaRPr lang="en-US"/>
          </a:p>
        </p:txBody>
      </p:sp>
    </p:spTree>
    <p:extLst>
      <p:ext uri="{BB962C8B-B14F-4D97-AF65-F5344CB8AC3E}">
        <p14:creationId xmlns:p14="http://schemas.microsoft.com/office/powerpoint/2010/main" val="2727595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5"/>
          </p:nvPr>
        </p:nvSpPr>
        <p:spPr/>
        <p:txBody>
          <a:bodyPr/>
          <a:lstStyle/>
          <a:p>
            <a:fld id="{64BAB704-6452-4800-9DA8-8F16659ED513}" type="slidenum">
              <a:rPr lang="en-US" smtClean="0"/>
              <a:t>5</a:t>
            </a:fld>
            <a:endParaRPr lang="en-US"/>
          </a:p>
        </p:txBody>
      </p:sp>
    </p:spTree>
    <p:extLst>
      <p:ext uri="{BB962C8B-B14F-4D97-AF65-F5344CB8AC3E}">
        <p14:creationId xmlns:p14="http://schemas.microsoft.com/office/powerpoint/2010/main" val="3092268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sanad</a:t>
            </a:r>
            <a:endParaRPr lang="en-US" dirty="0"/>
          </a:p>
        </p:txBody>
      </p:sp>
      <p:sp>
        <p:nvSpPr>
          <p:cNvPr id="4" name="Slide Number Placeholder 3"/>
          <p:cNvSpPr>
            <a:spLocks noGrp="1"/>
          </p:cNvSpPr>
          <p:nvPr>
            <p:ph type="sldNum" sz="quarter" idx="5"/>
          </p:nvPr>
        </p:nvSpPr>
        <p:spPr/>
        <p:txBody>
          <a:bodyPr/>
          <a:lstStyle/>
          <a:p>
            <a:fld id="{64BAB704-6452-4800-9DA8-8F16659ED513}" type="slidenum">
              <a:rPr lang="en-US" smtClean="0"/>
              <a:t>6</a:t>
            </a:fld>
            <a:endParaRPr lang="en-US"/>
          </a:p>
        </p:txBody>
      </p:sp>
    </p:spTree>
    <p:extLst>
      <p:ext uri="{BB962C8B-B14F-4D97-AF65-F5344CB8AC3E}">
        <p14:creationId xmlns:p14="http://schemas.microsoft.com/office/powerpoint/2010/main" val="2937853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
            </a:r>
          </a:p>
        </p:txBody>
      </p:sp>
      <p:sp>
        <p:nvSpPr>
          <p:cNvPr id="4" name="Slide Number Placeholder 3"/>
          <p:cNvSpPr>
            <a:spLocks noGrp="1"/>
          </p:cNvSpPr>
          <p:nvPr>
            <p:ph type="sldNum" sz="quarter" idx="5"/>
          </p:nvPr>
        </p:nvSpPr>
        <p:spPr/>
        <p:txBody>
          <a:bodyPr/>
          <a:lstStyle/>
          <a:p>
            <a:fld id="{64BAB704-6452-4800-9DA8-8F16659ED513}" type="slidenum">
              <a:rPr lang="en-US" smtClean="0"/>
              <a:t>7</a:t>
            </a:fld>
            <a:endParaRPr lang="en-US"/>
          </a:p>
        </p:txBody>
      </p:sp>
    </p:spTree>
    <p:extLst>
      <p:ext uri="{BB962C8B-B14F-4D97-AF65-F5344CB8AC3E}">
        <p14:creationId xmlns:p14="http://schemas.microsoft.com/office/powerpoint/2010/main" val="217457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
            </a:r>
          </a:p>
        </p:txBody>
      </p:sp>
      <p:sp>
        <p:nvSpPr>
          <p:cNvPr id="4" name="Slide Number Placeholder 3"/>
          <p:cNvSpPr>
            <a:spLocks noGrp="1"/>
          </p:cNvSpPr>
          <p:nvPr>
            <p:ph type="sldNum" sz="quarter" idx="5"/>
          </p:nvPr>
        </p:nvSpPr>
        <p:spPr/>
        <p:txBody>
          <a:bodyPr/>
          <a:lstStyle/>
          <a:p>
            <a:fld id="{64BAB704-6452-4800-9DA8-8F16659ED513}" type="slidenum">
              <a:rPr lang="en-US" smtClean="0"/>
              <a:t>8</a:t>
            </a:fld>
            <a:endParaRPr lang="en-US"/>
          </a:p>
        </p:txBody>
      </p:sp>
    </p:spTree>
    <p:extLst>
      <p:ext uri="{BB962C8B-B14F-4D97-AF65-F5344CB8AC3E}">
        <p14:creationId xmlns:p14="http://schemas.microsoft.com/office/powerpoint/2010/main" val="3801955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5"/>
          </p:nvPr>
        </p:nvSpPr>
        <p:spPr/>
        <p:txBody>
          <a:bodyPr/>
          <a:lstStyle/>
          <a:p>
            <a:fld id="{64BAB704-6452-4800-9DA8-8F16659ED513}" type="slidenum">
              <a:rPr lang="en-US" smtClean="0"/>
              <a:t>9</a:t>
            </a:fld>
            <a:endParaRPr lang="en-US"/>
          </a:p>
        </p:txBody>
      </p:sp>
    </p:spTree>
    <p:extLst>
      <p:ext uri="{BB962C8B-B14F-4D97-AF65-F5344CB8AC3E}">
        <p14:creationId xmlns:p14="http://schemas.microsoft.com/office/powerpoint/2010/main" val="1601586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0AF85B-B164-4644-A54E-927B687ABDD9}" type="datetimeFigureOut">
              <a:rPr lang="en-US" smtClean="0"/>
              <a:t>3/2/2023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8FB4C12-3520-4E17-B7DD-4FEBD938ED40}"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946770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0AF85B-B164-4644-A54E-927B687ABDD9}"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B4C12-3520-4E17-B7DD-4FEBD938ED40}"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3889248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0AF85B-B164-4644-A54E-927B687ABDD9}"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B4C12-3520-4E17-B7DD-4FEBD938ED40}"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6036036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0AF85B-B164-4644-A54E-927B687ABDD9}"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B4C12-3520-4E17-B7DD-4FEBD938ED40}"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0102596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0AF85B-B164-4644-A54E-927B687ABDD9}"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B4C12-3520-4E17-B7DD-4FEBD938ED40}"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7427232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0AF85B-B164-4644-A54E-927B687ABDD9}"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B4C12-3520-4E17-B7DD-4FEBD938ED40}"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654129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0AF85B-B164-4644-A54E-927B687ABDD9}" type="datetimeFigureOut">
              <a:rPr lang="en-US" smtClean="0"/>
              <a:t>3/2/2023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FB4C12-3520-4E17-B7DD-4FEBD938ED40}"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031658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0AF85B-B164-4644-A54E-927B687ABDD9}" type="datetimeFigureOut">
              <a:rPr lang="en-US" smtClean="0"/>
              <a:t>3/2/2023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FB4C12-3520-4E17-B7DD-4FEBD938ED40}"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709323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AF85B-B164-4644-A54E-927B687ABDD9}" type="datetimeFigureOut">
              <a:rPr lang="en-US" smtClean="0"/>
              <a:t>3/2/2023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FB4C12-3520-4E17-B7DD-4FEBD938ED40}" type="slidenum">
              <a:rPr lang="en-US" smtClean="0"/>
              <a:t>‹#›</a:t>
            </a:fld>
            <a:endParaRPr lang="en-US"/>
          </a:p>
        </p:txBody>
      </p:sp>
    </p:spTree>
    <p:extLst>
      <p:ext uri="{BB962C8B-B14F-4D97-AF65-F5344CB8AC3E}">
        <p14:creationId xmlns:p14="http://schemas.microsoft.com/office/powerpoint/2010/main" val="172688693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0AF85B-B164-4644-A54E-927B687ABDD9}"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B4C12-3520-4E17-B7DD-4FEBD938ED40}"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108603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2B0AF85B-B164-4644-A54E-927B687ABDD9}" type="datetimeFigureOut">
              <a:rPr lang="en-US" smtClean="0"/>
              <a:t>3/2/2023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C8FB4C12-3520-4E17-B7DD-4FEBD938ED40}"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40962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B0AF85B-B164-4644-A54E-927B687ABDD9}" type="datetimeFigureOut">
              <a:rPr lang="en-US" smtClean="0"/>
              <a:t>3/2/2023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8FB4C12-3520-4E17-B7DD-4FEBD938ED40}"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0758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andcbilliardsandbarstools.com/health-benefits-of-playing-billiards/" TargetMode="External"/><Relationship Id="rId7" Type="http://schemas.openxmlformats.org/officeDocument/2006/relationships/hyperlink" Target="https://www.ncbi.nlm.nih.gov/pmc/articles/PMC3062100/" TargetMode="External"/><Relationship Id="rId2" Type="http://schemas.openxmlformats.org/officeDocument/2006/relationships/hyperlink" Target="https://docs.google.com/forms/d/1DbV5rOdNV_AIudC2zSUgmDrugQnn0nkNO3bA6kQK17o/edit?pli=1#responses" TargetMode="External"/><Relationship Id="rId1" Type="http://schemas.openxmlformats.org/officeDocument/2006/relationships/slideLayout" Target="../slideLayouts/slideLayout2.xml"/><Relationship Id="rId6" Type="http://schemas.openxmlformats.org/officeDocument/2006/relationships/hyperlink" Target="https://food.unl.edu/article/physical-activity-adults" TargetMode="External"/><Relationship Id="rId5" Type="http://schemas.openxmlformats.org/officeDocument/2006/relationships/hyperlink" Target="https://www.mdpi.com/2673-8392/2/3/107?type=check_update&amp;version=1" TargetMode="External"/><Relationship Id="rId4" Type="http://schemas.openxmlformats.org/officeDocument/2006/relationships/hyperlink" Target="https://bargames101.com/21-foosball-tips-techniques-improve-ga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8096-0A17-E490-205E-5C634C660355}"/>
              </a:ext>
            </a:extLst>
          </p:cNvPr>
          <p:cNvSpPr>
            <a:spLocks noGrp="1"/>
          </p:cNvSpPr>
          <p:nvPr>
            <p:ph type="ctrTitle"/>
          </p:nvPr>
        </p:nvSpPr>
        <p:spPr>
          <a:xfrm>
            <a:off x="1700212" y="1959391"/>
            <a:ext cx="8791575" cy="1339483"/>
          </a:xfrm>
        </p:spPr>
        <p:txBody>
          <a:bodyPr>
            <a:normAutofit fontScale="90000"/>
          </a:bodyPr>
          <a:lstStyle/>
          <a:p>
            <a:r>
              <a:rPr lang="en-US" b="1" dirty="0">
                <a:solidFill>
                  <a:schemeClr val="bg1"/>
                </a:solidFill>
              </a:rPr>
              <a:t>Physical activity room</a:t>
            </a:r>
          </a:p>
        </p:txBody>
      </p:sp>
      <p:sp>
        <p:nvSpPr>
          <p:cNvPr id="3" name="Subtitle 2">
            <a:extLst>
              <a:ext uri="{FF2B5EF4-FFF2-40B4-BE49-F238E27FC236}">
                <a16:creationId xmlns:a16="http://schemas.microsoft.com/office/drawing/2014/main" id="{C892A274-D5D4-2A5C-8D88-5A59ACAD0B96}"/>
              </a:ext>
            </a:extLst>
          </p:cNvPr>
          <p:cNvSpPr>
            <a:spLocks noGrp="1"/>
          </p:cNvSpPr>
          <p:nvPr>
            <p:ph type="subTitle" idx="1"/>
          </p:nvPr>
        </p:nvSpPr>
        <p:spPr>
          <a:xfrm>
            <a:off x="192623" y="5540680"/>
            <a:ext cx="8791575" cy="629994"/>
          </a:xfrm>
        </p:spPr>
        <p:txBody>
          <a:bodyPr/>
          <a:lstStyle/>
          <a:p>
            <a:r>
              <a:rPr lang="en-US" b="1" dirty="0">
                <a:solidFill>
                  <a:schemeClr val="tx1"/>
                </a:solidFill>
              </a:rPr>
              <a:t>by: </a:t>
            </a:r>
            <a:r>
              <a:rPr lang="en-US" b="1" dirty="0"/>
              <a:t>Sanad amarin &amp; </a:t>
            </a:r>
            <a:r>
              <a:rPr lang="en-US" b="1" dirty="0">
                <a:solidFill>
                  <a:schemeClr val="tx1"/>
                </a:solidFill>
              </a:rPr>
              <a:t>fares arida </a:t>
            </a:r>
          </a:p>
        </p:txBody>
      </p:sp>
      <p:pic>
        <p:nvPicPr>
          <p:cNvPr id="4" name="Picture 3">
            <a:extLst>
              <a:ext uri="{FF2B5EF4-FFF2-40B4-BE49-F238E27FC236}">
                <a16:creationId xmlns:a16="http://schemas.microsoft.com/office/drawing/2014/main" id="{5332C6BD-4883-7A37-9007-4B104A66E68E}"/>
              </a:ext>
            </a:extLst>
          </p:cNvPr>
          <p:cNvPicPr>
            <a:picLocks noChangeAspect="1"/>
          </p:cNvPicPr>
          <p:nvPr/>
        </p:nvPicPr>
        <p:blipFill>
          <a:blip r:embed="rId3"/>
          <a:stretch>
            <a:fillRect/>
          </a:stretch>
        </p:blipFill>
        <p:spPr>
          <a:xfrm>
            <a:off x="8592855" y="3559126"/>
            <a:ext cx="3662083" cy="3298874"/>
          </a:xfrm>
          <a:prstGeom prst="rect">
            <a:avLst/>
          </a:prstGeom>
        </p:spPr>
      </p:pic>
      <p:sp>
        <p:nvSpPr>
          <p:cNvPr id="6" name="TextBox 5">
            <a:extLst>
              <a:ext uri="{FF2B5EF4-FFF2-40B4-BE49-F238E27FC236}">
                <a16:creationId xmlns:a16="http://schemas.microsoft.com/office/drawing/2014/main" id="{AE9C8BDE-9BD6-559A-0FE4-AF62C4633AEF}"/>
              </a:ext>
            </a:extLst>
          </p:cNvPr>
          <p:cNvSpPr txBox="1"/>
          <p:nvPr/>
        </p:nvSpPr>
        <p:spPr>
          <a:xfrm>
            <a:off x="2161735" y="3559126"/>
            <a:ext cx="4853353" cy="461665"/>
          </a:xfrm>
          <a:prstGeom prst="rect">
            <a:avLst/>
          </a:prstGeom>
          <a:noFill/>
        </p:spPr>
        <p:txBody>
          <a:bodyPr wrap="square" rtlCol="0">
            <a:spAutoFit/>
          </a:bodyPr>
          <a:lstStyle/>
          <a:p>
            <a:r>
              <a:rPr lang="en-US" sz="2400" dirty="0"/>
              <a:t>Study, play, get happy </a:t>
            </a:r>
          </a:p>
        </p:txBody>
      </p:sp>
    </p:spTree>
    <p:extLst>
      <p:ext uri="{BB962C8B-B14F-4D97-AF65-F5344CB8AC3E}">
        <p14:creationId xmlns:p14="http://schemas.microsoft.com/office/powerpoint/2010/main" val="418239796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4D077-843E-4415-D2F0-622927D109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9A7D1D-3DB8-ACC6-9F81-FA66B1053C13}"/>
              </a:ext>
            </a:extLst>
          </p:cNvPr>
          <p:cNvSpPr>
            <a:spLocks noGrp="1"/>
          </p:cNvSpPr>
          <p:nvPr>
            <p:ph idx="1"/>
          </p:nvPr>
        </p:nvSpPr>
        <p:spPr/>
        <p:txBody>
          <a:bodyPr/>
          <a:lstStyle/>
          <a:p>
            <a:endParaRPr lang="en-US"/>
          </a:p>
        </p:txBody>
      </p:sp>
      <p:pic>
        <p:nvPicPr>
          <p:cNvPr id="2050" name="Picture 2" descr="Forms response chart. Question title: what do you think is a good name for this room?. Number of responses: 21 responses.">
            <a:extLst>
              <a:ext uri="{FF2B5EF4-FFF2-40B4-BE49-F238E27FC236}">
                <a16:creationId xmlns:a16="http://schemas.microsoft.com/office/drawing/2014/main" id="{F002F136-51F4-C19E-5EA0-058D30FFD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218" y="1"/>
            <a:ext cx="12445218"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36582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4D0CC-4627-5331-A0B0-CA48519721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E6C2D1-81F8-26BF-3E2C-147D570EEF50}"/>
              </a:ext>
            </a:extLst>
          </p:cNvPr>
          <p:cNvSpPr>
            <a:spLocks noGrp="1"/>
          </p:cNvSpPr>
          <p:nvPr>
            <p:ph idx="1"/>
          </p:nvPr>
        </p:nvSpPr>
        <p:spPr/>
        <p:txBody>
          <a:bodyPr/>
          <a:lstStyle/>
          <a:p>
            <a:endParaRPr lang="en-US"/>
          </a:p>
        </p:txBody>
      </p:sp>
      <p:pic>
        <p:nvPicPr>
          <p:cNvPr id="3074" name="Picture 2" descr="Forms response chart. Question title: do you think that the senior's room is an excellent place to implement this room?. Number of responses: 21 responses.">
            <a:extLst>
              <a:ext uri="{FF2B5EF4-FFF2-40B4-BE49-F238E27FC236}">
                <a16:creationId xmlns:a16="http://schemas.microsoft.com/office/drawing/2014/main" id="{9D34F67B-9EC6-AA22-055E-505549E66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20493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2319-89D6-EC1C-4A8F-E06CEA7E18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5D630A-8FDD-A425-DAD4-5ED3F760AD05}"/>
              </a:ext>
            </a:extLst>
          </p:cNvPr>
          <p:cNvSpPr>
            <a:spLocks noGrp="1"/>
          </p:cNvSpPr>
          <p:nvPr>
            <p:ph idx="1"/>
          </p:nvPr>
        </p:nvSpPr>
        <p:spPr/>
        <p:txBody>
          <a:bodyPr/>
          <a:lstStyle/>
          <a:p>
            <a:endParaRPr lang="en-US"/>
          </a:p>
        </p:txBody>
      </p:sp>
      <p:pic>
        <p:nvPicPr>
          <p:cNvPr id="4098" name="Picture 2" descr="Forms response chart. Question title: when do you think is a good time to go to this room?. Number of responses: 21 responses.">
            <a:extLst>
              <a:ext uri="{FF2B5EF4-FFF2-40B4-BE49-F238E27FC236}">
                <a16:creationId xmlns:a16="http://schemas.microsoft.com/office/drawing/2014/main" id="{CC12B16F-32CD-5370-62C7-89C6B13F5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51876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CB853-6787-FD31-DC2D-48123EC6A8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227582-9092-7C48-78D3-22D320BD58CC}"/>
              </a:ext>
            </a:extLst>
          </p:cNvPr>
          <p:cNvSpPr>
            <a:spLocks noGrp="1"/>
          </p:cNvSpPr>
          <p:nvPr>
            <p:ph idx="1"/>
          </p:nvPr>
        </p:nvSpPr>
        <p:spPr/>
        <p:txBody>
          <a:bodyPr/>
          <a:lstStyle/>
          <a:p>
            <a:endParaRPr lang="en-US"/>
          </a:p>
        </p:txBody>
      </p:sp>
      <p:pic>
        <p:nvPicPr>
          <p:cNvPr id="5122" name="Picture 2" descr="Forms response chart. Question title: how many times would you enter this room in a week if it was actually implemented?. Number of responses: 21 responses.">
            <a:extLst>
              <a:ext uri="{FF2B5EF4-FFF2-40B4-BE49-F238E27FC236}">
                <a16:creationId xmlns:a16="http://schemas.microsoft.com/office/drawing/2014/main" id="{BC004E23-0393-27E8-E254-75CD29AC61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83379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79A48-E7B8-23FE-7813-F0E7BB5B94F2}"/>
              </a:ext>
            </a:extLst>
          </p:cNvPr>
          <p:cNvSpPr>
            <a:spLocks noGrp="1"/>
          </p:cNvSpPr>
          <p:nvPr>
            <p:ph type="title"/>
          </p:nvPr>
        </p:nvSpPr>
        <p:spPr/>
        <p:txBody>
          <a:bodyPr/>
          <a:lstStyle/>
          <a:p>
            <a:r>
              <a:rPr lang="en-US" b="1" u="sng" dirty="0"/>
              <a:t>Advantages of the physical activities room:</a:t>
            </a:r>
          </a:p>
        </p:txBody>
      </p:sp>
      <p:graphicFrame>
        <p:nvGraphicFramePr>
          <p:cNvPr id="5" name="Diagram 4">
            <a:extLst>
              <a:ext uri="{FF2B5EF4-FFF2-40B4-BE49-F238E27FC236}">
                <a16:creationId xmlns:a16="http://schemas.microsoft.com/office/drawing/2014/main" id="{5B99E642-1551-EAA6-347B-15BEAF067A04}"/>
              </a:ext>
            </a:extLst>
          </p:cNvPr>
          <p:cNvGraphicFramePr/>
          <p:nvPr>
            <p:extLst>
              <p:ext uri="{D42A27DB-BD31-4B8C-83A1-F6EECF244321}">
                <p14:modId xmlns:p14="http://schemas.microsoft.com/office/powerpoint/2010/main" val="3004115866"/>
              </p:ext>
            </p:extLst>
          </p:nvPr>
        </p:nvGraphicFramePr>
        <p:xfrm>
          <a:off x="1" y="1853754"/>
          <a:ext cx="6095999" cy="4346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5CE59FC0-C46A-DF98-182F-F0A7DE07C7B9}"/>
              </a:ext>
            </a:extLst>
          </p:cNvPr>
          <p:cNvGraphicFramePr/>
          <p:nvPr>
            <p:extLst>
              <p:ext uri="{D42A27DB-BD31-4B8C-83A1-F6EECF244321}">
                <p14:modId xmlns:p14="http://schemas.microsoft.com/office/powerpoint/2010/main" val="3147776392"/>
              </p:ext>
            </p:extLst>
          </p:nvPr>
        </p:nvGraphicFramePr>
        <p:xfrm>
          <a:off x="6096000" y="1853754"/>
          <a:ext cx="5788729" cy="43469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8507870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9CF6F-8FE2-412D-6426-770388AADC87}"/>
              </a:ext>
            </a:extLst>
          </p:cNvPr>
          <p:cNvSpPr>
            <a:spLocks noGrp="1"/>
          </p:cNvSpPr>
          <p:nvPr>
            <p:ph type="title"/>
          </p:nvPr>
        </p:nvSpPr>
        <p:spPr/>
        <p:txBody>
          <a:bodyPr/>
          <a:lstStyle/>
          <a:p>
            <a:r>
              <a:rPr lang="en-US" b="1" u="sng" dirty="0"/>
              <a:t>disadvantages of the physical activities room:</a:t>
            </a:r>
          </a:p>
        </p:txBody>
      </p:sp>
      <p:sp>
        <p:nvSpPr>
          <p:cNvPr id="6" name="Content Placeholder 5">
            <a:extLst>
              <a:ext uri="{FF2B5EF4-FFF2-40B4-BE49-F238E27FC236}">
                <a16:creationId xmlns:a16="http://schemas.microsoft.com/office/drawing/2014/main" id="{A6095F33-04F4-4FE1-0D8E-C2C349A292FA}"/>
              </a:ext>
            </a:extLst>
          </p:cNvPr>
          <p:cNvSpPr>
            <a:spLocks noGrp="1"/>
          </p:cNvSpPr>
          <p:nvPr>
            <p:ph idx="1"/>
          </p:nvPr>
        </p:nvSpPr>
        <p:spPr/>
        <p:txBody>
          <a:bodyPr>
            <a:normAutofit/>
          </a:bodyPr>
          <a:lstStyle/>
          <a:p>
            <a:pPr>
              <a:buFont typeface="Wingdings" panose="05000000000000000000" pitchFamily="2" charset="2"/>
              <a:buChar char="Ø"/>
            </a:pPr>
            <a:r>
              <a:rPr lang="en-US" sz="2400" dirty="0"/>
              <a:t>Students may get distracted by thinking about the physical activities room. </a:t>
            </a:r>
          </a:p>
          <a:p>
            <a:pPr>
              <a:buFont typeface="Wingdings" panose="05000000000000000000" pitchFamily="2" charset="2"/>
              <a:buChar char="Ø"/>
            </a:pPr>
            <a:r>
              <a:rPr lang="en-US" sz="2400" dirty="0"/>
              <a:t>Students may skip classes to go to the physical activities room.</a:t>
            </a:r>
          </a:p>
          <a:p>
            <a:pPr>
              <a:buFont typeface="Wingdings" panose="05000000000000000000" pitchFamily="2" charset="2"/>
              <a:buChar char="Ø"/>
            </a:pPr>
            <a:r>
              <a:rPr lang="en-US" sz="2400" dirty="0"/>
              <a:t>Students might misuse the equipment for physical harm.</a:t>
            </a:r>
          </a:p>
          <a:p>
            <a:pPr>
              <a:buFont typeface="Wingdings" panose="05000000000000000000" pitchFamily="2" charset="2"/>
              <a:buChar char="Ø"/>
            </a:pPr>
            <a:endParaRPr lang="en-US" sz="2400" dirty="0"/>
          </a:p>
        </p:txBody>
      </p:sp>
    </p:spTree>
    <p:extLst>
      <p:ext uri="{BB962C8B-B14F-4D97-AF65-F5344CB8AC3E}">
        <p14:creationId xmlns:p14="http://schemas.microsoft.com/office/powerpoint/2010/main" val="381561756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BCDAD-11AE-E820-EB03-6B243B6451E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3DF911A-C666-3E1F-7D25-32A38F1E475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1036" t="23657" r="22360" b="9024"/>
          <a:stretch/>
        </p:blipFill>
        <p:spPr>
          <a:xfrm>
            <a:off x="0" y="-39543"/>
            <a:ext cx="12192000" cy="6897543"/>
          </a:xfrm>
        </p:spPr>
      </p:pic>
    </p:spTree>
    <p:extLst>
      <p:ext uri="{BB962C8B-B14F-4D97-AF65-F5344CB8AC3E}">
        <p14:creationId xmlns:p14="http://schemas.microsoft.com/office/powerpoint/2010/main" val="366397253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7B530A-89CB-EBB9-11FF-FB5B810D8FDF}"/>
              </a:ext>
            </a:extLst>
          </p:cNvPr>
          <p:cNvSpPr>
            <a:spLocks noGrp="1"/>
          </p:cNvSpPr>
          <p:nvPr>
            <p:ph idx="1"/>
          </p:nvPr>
        </p:nvSpPr>
        <p:spPr>
          <a:xfrm>
            <a:off x="1423443" y="717452"/>
            <a:ext cx="9603275" cy="5213127"/>
          </a:xfrm>
        </p:spPr>
        <p:txBody>
          <a:bodyPr/>
          <a:lstStyle/>
          <a:p>
            <a:r>
              <a:rPr lang="en-US" dirty="0"/>
              <a:t>Results from the survey we did (</a:t>
            </a:r>
            <a:r>
              <a:rPr lang="en-US" dirty="0">
                <a:hlinkClick r:id="rId2"/>
              </a:rPr>
              <a:t>https://docs.google.com/forms/d/1DbV5rOdNV_AIudC2zSUgmDrugQnn0nkNO3bA6kQK17o/edit?pli=1#responses</a:t>
            </a:r>
            <a:r>
              <a:rPr lang="en-US" dirty="0"/>
              <a:t> )</a:t>
            </a:r>
          </a:p>
          <a:p>
            <a:r>
              <a:rPr lang="en-US" dirty="0">
                <a:hlinkClick r:id="rId3"/>
              </a:rPr>
              <a:t>https://aandcbilliardsandbarstools.com/health-benefits-of-playing-billiards/</a:t>
            </a:r>
            <a:endParaRPr lang="en-US" dirty="0"/>
          </a:p>
          <a:p>
            <a:r>
              <a:rPr lang="en-US" dirty="0">
                <a:hlinkClick r:id="rId4"/>
              </a:rPr>
              <a:t>https://bargames101.com/21-foosball-tips-techniques-improve-game/</a:t>
            </a:r>
            <a:endParaRPr lang="en-US" dirty="0"/>
          </a:p>
          <a:p>
            <a:r>
              <a:rPr lang="en-US" dirty="0">
                <a:hlinkClick r:id="rId5"/>
              </a:rPr>
              <a:t>https://www.mdpi.com/2673-8392/2/3/107?type=check_update&amp;version=1</a:t>
            </a:r>
            <a:endParaRPr lang="en-US" dirty="0"/>
          </a:p>
          <a:p>
            <a:r>
              <a:rPr lang="en-US" dirty="0">
                <a:hlinkClick r:id="rId6"/>
              </a:rPr>
              <a:t>https://food.unl.edu/article/physical-activity-adults</a:t>
            </a:r>
            <a:endParaRPr lang="en-US" dirty="0"/>
          </a:p>
          <a:p>
            <a:r>
              <a:rPr lang="en-US" dirty="0">
                <a:hlinkClick r:id="rId7"/>
              </a:rPr>
              <a:t>https://www.ncbi.nlm.nih.gov/pmc/articles/PMC3062100/</a:t>
            </a: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3726877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602F2-6C53-7F19-4332-E7FB34792C08}"/>
              </a:ext>
            </a:extLst>
          </p:cNvPr>
          <p:cNvSpPr>
            <a:spLocks noGrp="1"/>
          </p:cNvSpPr>
          <p:nvPr>
            <p:ph type="title"/>
          </p:nvPr>
        </p:nvSpPr>
        <p:spPr/>
        <p:txBody>
          <a:bodyPr/>
          <a:lstStyle/>
          <a:p>
            <a:r>
              <a:rPr lang="en-US" b="1" dirty="0"/>
              <a:t>introduction</a:t>
            </a:r>
          </a:p>
        </p:txBody>
      </p:sp>
      <p:sp>
        <p:nvSpPr>
          <p:cNvPr id="3" name="Content Placeholder 2">
            <a:extLst>
              <a:ext uri="{FF2B5EF4-FFF2-40B4-BE49-F238E27FC236}">
                <a16:creationId xmlns:a16="http://schemas.microsoft.com/office/drawing/2014/main" id="{FCE84A9D-9D3E-8221-69D5-DB4E4BDDE361}"/>
              </a:ext>
            </a:extLst>
          </p:cNvPr>
          <p:cNvSpPr>
            <a:spLocks noGrp="1"/>
          </p:cNvSpPr>
          <p:nvPr>
            <p:ph idx="1"/>
          </p:nvPr>
        </p:nvSpPr>
        <p:spPr/>
        <p:txBody>
          <a:bodyPr/>
          <a:lstStyle/>
          <a:p>
            <a:r>
              <a:rPr lang="en-US" dirty="0"/>
              <a:t>After a long while of thinking about how to increase students drive, performance, stamina and thinking power my partner and I came up with the idea for the and so we conducted a survey. and here are the results:</a:t>
            </a:r>
          </a:p>
        </p:txBody>
      </p:sp>
      <p:pic>
        <p:nvPicPr>
          <p:cNvPr id="1026" name="Picture 2" descr="6 in 1 Sports Table Games for Kids - Mini Tabletop Pool, Hockey, Ice  Hockey, Basketball, Golf, and Bowling - Great for Teaching Kids - Mini  Sports Games with Accessories : Amazon.ca: Toys &amp; Gam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6162" y="3582444"/>
            <a:ext cx="5312055" cy="2492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26266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BBD970-9FED-7BD4-5784-0F2D87DF14F7}"/>
              </a:ext>
            </a:extLst>
          </p:cNvPr>
          <p:cNvSpPr>
            <a:spLocks noGrp="1"/>
          </p:cNvSpPr>
          <p:nvPr>
            <p:ph type="title"/>
          </p:nvPr>
        </p:nvSpPr>
        <p:spPr/>
        <p:txBody>
          <a:bodyPr/>
          <a:lstStyle/>
          <a:p>
            <a:r>
              <a:rPr lang="en-US" b="1" dirty="0"/>
              <a:t>what is this physical activities room ?</a:t>
            </a:r>
          </a:p>
        </p:txBody>
      </p:sp>
      <p:sp>
        <p:nvSpPr>
          <p:cNvPr id="5" name="Content Placeholder 4">
            <a:extLst>
              <a:ext uri="{FF2B5EF4-FFF2-40B4-BE49-F238E27FC236}">
                <a16:creationId xmlns:a16="http://schemas.microsoft.com/office/drawing/2014/main" id="{52ABBBE2-C9DF-93FB-ADE2-FAA11C27074A}"/>
              </a:ext>
            </a:extLst>
          </p:cNvPr>
          <p:cNvSpPr>
            <a:spLocks noGrp="1"/>
          </p:cNvSpPr>
          <p:nvPr>
            <p:ph idx="1"/>
          </p:nvPr>
        </p:nvSpPr>
        <p:spPr/>
        <p:txBody>
          <a:bodyPr/>
          <a:lstStyle/>
          <a:p>
            <a:r>
              <a:rPr lang="en-US" dirty="0"/>
              <a:t>We noticed that the places students can relax in are lacking. so we introduce the physical activities room .</a:t>
            </a:r>
          </a:p>
          <a:p>
            <a:r>
              <a:rPr lang="en-US" dirty="0"/>
              <a:t>The physical activities room is a room which has all sorts of physical activities like a pool table, air hockey, foosball table, tennis table and Comfortable couches.</a:t>
            </a:r>
          </a:p>
        </p:txBody>
      </p:sp>
    </p:spTree>
    <p:extLst>
      <p:ext uri="{BB962C8B-B14F-4D97-AF65-F5344CB8AC3E}">
        <p14:creationId xmlns:p14="http://schemas.microsoft.com/office/powerpoint/2010/main" val="1268097892"/>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B86AB-8740-342A-A75C-FEA0BE1C5C3F}"/>
              </a:ext>
            </a:extLst>
          </p:cNvPr>
          <p:cNvSpPr>
            <a:spLocks noGrp="1"/>
          </p:cNvSpPr>
          <p:nvPr>
            <p:ph type="title"/>
          </p:nvPr>
        </p:nvSpPr>
        <p:spPr/>
        <p:txBody>
          <a:bodyPr/>
          <a:lstStyle/>
          <a:p>
            <a:endParaRPr lang="en-US" dirty="0"/>
          </a:p>
        </p:txBody>
      </p:sp>
      <p:pic>
        <p:nvPicPr>
          <p:cNvPr id="1026" name="Picture 2" descr="Forms response chart. Question title: which one do you prefer from these?. Number of responses: 21 responses.">
            <a:extLst>
              <a:ext uri="{FF2B5EF4-FFF2-40B4-BE49-F238E27FC236}">
                <a16:creationId xmlns:a16="http://schemas.microsoft.com/office/drawing/2014/main" id="{760F85C1-4709-30D9-7ED5-F09DA5C700D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65378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D8AAE-0FFE-7CEE-2C52-B7E991A189D4}"/>
              </a:ext>
            </a:extLst>
          </p:cNvPr>
          <p:cNvSpPr>
            <a:spLocks noGrp="1"/>
          </p:cNvSpPr>
          <p:nvPr>
            <p:ph type="title"/>
          </p:nvPr>
        </p:nvSpPr>
        <p:spPr/>
        <p:txBody>
          <a:bodyPr/>
          <a:lstStyle/>
          <a:p>
            <a:r>
              <a:rPr lang="en-US" dirty="0"/>
              <a:t>Why do we need this room?</a:t>
            </a:r>
          </a:p>
        </p:txBody>
      </p:sp>
      <p:sp>
        <p:nvSpPr>
          <p:cNvPr id="3" name="Content Placeholder 2">
            <a:extLst>
              <a:ext uri="{FF2B5EF4-FFF2-40B4-BE49-F238E27FC236}">
                <a16:creationId xmlns:a16="http://schemas.microsoft.com/office/drawing/2014/main" id="{3C469FF7-861D-782F-324E-37AA02738F3F}"/>
              </a:ext>
            </a:extLst>
          </p:cNvPr>
          <p:cNvSpPr>
            <a:spLocks noGrp="1"/>
          </p:cNvSpPr>
          <p:nvPr>
            <p:ph idx="1"/>
          </p:nvPr>
        </p:nvSpPr>
        <p:spPr/>
        <p:txBody>
          <a:bodyPr/>
          <a:lstStyle/>
          <a:p>
            <a:endParaRPr lang="en-US" dirty="0"/>
          </a:p>
        </p:txBody>
      </p:sp>
      <p:pic>
        <p:nvPicPr>
          <p:cNvPr id="1026" name="Picture 2" descr="Forms response chart. Question title: do you think that this room is a good idea?. Number of responses: 21 responses.">
            <a:extLst>
              <a:ext uri="{FF2B5EF4-FFF2-40B4-BE49-F238E27FC236}">
                <a16:creationId xmlns:a16="http://schemas.microsoft.com/office/drawing/2014/main" id="{385FE205-B238-6849-28F6-12A136710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03624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49B16-7579-6233-8C5C-CE7E40B3BFB5}"/>
              </a:ext>
            </a:extLst>
          </p:cNvPr>
          <p:cNvSpPr>
            <a:spLocks noGrp="1"/>
          </p:cNvSpPr>
          <p:nvPr>
            <p:ph type="title"/>
          </p:nvPr>
        </p:nvSpPr>
        <p:spPr/>
        <p:txBody>
          <a:bodyPr>
            <a:normAutofit/>
          </a:bodyPr>
          <a:lstStyle/>
          <a:p>
            <a:r>
              <a:rPr lang="en-US" sz="4000" b="1" dirty="0"/>
              <a:t>Air hockey</a:t>
            </a:r>
          </a:p>
        </p:txBody>
      </p:sp>
      <p:sp>
        <p:nvSpPr>
          <p:cNvPr id="3" name="Content Placeholder 2">
            <a:extLst>
              <a:ext uri="{FF2B5EF4-FFF2-40B4-BE49-F238E27FC236}">
                <a16:creationId xmlns:a16="http://schemas.microsoft.com/office/drawing/2014/main" id="{551C9B0E-5EC9-D8AE-F146-279086CC3551}"/>
              </a:ext>
            </a:extLst>
          </p:cNvPr>
          <p:cNvSpPr>
            <a:spLocks noGrp="1"/>
          </p:cNvSpPr>
          <p:nvPr>
            <p:ph idx="1"/>
          </p:nvPr>
        </p:nvSpPr>
        <p:spPr/>
        <p:txBody>
          <a:bodyPr/>
          <a:lstStyle/>
          <a:p>
            <a:r>
              <a:rPr lang="en-US" b="1" i="0" dirty="0">
                <a:effectLst/>
                <a:latin typeface="arial" panose="020B0604020202020204" pitchFamily="34" charset="0"/>
              </a:rPr>
              <a:t>a game in which players attempt to knock a plastic disc into their opponent's goal across a specially designed table that produces a cushion of air to reduce friction.</a:t>
            </a:r>
            <a:endParaRPr lang="en-US" b="1" dirty="0"/>
          </a:p>
        </p:txBody>
      </p:sp>
      <p:pic>
        <p:nvPicPr>
          <p:cNvPr id="1026" name="Picture 2" descr="Buy Comdaq Plastic Air Hockey Game, White Online at Low Prices in India -  Amazon.in">
            <a:extLst>
              <a:ext uri="{FF2B5EF4-FFF2-40B4-BE49-F238E27FC236}">
                <a16:creationId xmlns:a16="http://schemas.microsoft.com/office/drawing/2014/main" id="{8037AFFD-9D9A-2239-BB90-12464130D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29000"/>
            <a:ext cx="6057837" cy="273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36979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AAC7-7210-E1F5-7972-0B2357EB4F5E}"/>
              </a:ext>
            </a:extLst>
          </p:cNvPr>
          <p:cNvSpPr>
            <a:spLocks noGrp="1"/>
          </p:cNvSpPr>
          <p:nvPr>
            <p:ph type="title"/>
          </p:nvPr>
        </p:nvSpPr>
        <p:spPr/>
        <p:txBody>
          <a:bodyPr/>
          <a:lstStyle/>
          <a:p>
            <a:r>
              <a:rPr lang="en-US" b="1" dirty="0"/>
              <a:t>billiards</a:t>
            </a:r>
          </a:p>
        </p:txBody>
      </p:sp>
      <p:sp>
        <p:nvSpPr>
          <p:cNvPr id="3" name="Content Placeholder 2">
            <a:extLst>
              <a:ext uri="{FF2B5EF4-FFF2-40B4-BE49-F238E27FC236}">
                <a16:creationId xmlns:a16="http://schemas.microsoft.com/office/drawing/2014/main" id="{103B6E96-2739-A7C2-DCFB-B2E547DEC749}"/>
              </a:ext>
            </a:extLst>
          </p:cNvPr>
          <p:cNvSpPr>
            <a:spLocks noGrp="1"/>
          </p:cNvSpPr>
          <p:nvPr>
            <p:ph idx="1"/>
          </p:nvPr>
        </p:nvSpPr>
        <p:spPr>
          <a:xfrm>
            <a:off x="1451579" y="1988444"/>
            <a:ext cx="9603275" cy="3450613"/>
          </a:xfrm>
        </p:spPr>
        <p:txBody>
          <a:bodyPr/>
          <a:lstStyle/>
          <a:p>
            <a:r>
              <a:rPr lang="en-US" dirty="0"/>
              <a:t>a game for two people, played on a billiard table, in which three balls are struck with cues into pockets round the edge of the table, with points scored by cannons, pocketing an object ball, or cannoning the cue ball into a pocket. </a:t>
            </a:r>
          </a:p>
        </p:txBody>
      </p:sp>
      <p:pic>
        <p:nvPicPr>
          <p:cNvPr id="4" name="Picture 3">
            <a:extLst>
              <a:ext uri="{FF2B5EF4-FFF2-40B4-BE49-F238E27FC236}">
                <a16:creationId xmlns:a16="http://schemas.microsoft.com/office/drawing/2014/main" id="{26DEB7C9-6E73-0EE2-0A09-2E91B80D1B90}"/>
              </a:ext>
            </a:extLst>
          </p:cNvPr>
          <p:cNvPicPr>
            <a:picLocks noChangeAspect="1"/>
          </p:cNvPicPr>
          <p:nvPr/>
        </p:nvPicPr>
        <p:blipFill>
          <a:blip r:embed="rId3"/>
          <a:stretch>
            <a:fillRect/>
          </a:stretch>
        </p:blipFill>
        <p:spPr>
          <a:xfrm>
            <a:off x="8060788" y="2992290"/>
            <a:ext cx="4131212" cy="3169359"/>
          </a:xfrm>
          <a:prstGeom prst="rect">
            <a:avLst/>
          </a:prstGeom>
        </p:spPr>
      </p:pic>
    </p:spTree>
    <p:extLst>
      <p:ext uri="{BB962C8B-B14F-4D97-AF65-F5344CB8AC3E}">
        <p14:creationId xmlns:p14="http://schemas.microsoft.com/office/powerpoint/2010/main" val="25701628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64B5B-FEA4-F1CF-1286-179D4BC20912}"/>
              </a:ext>
            </a:extLst>
          </p:cNvPr>
          <p:cNvSpPr>
            <a:spLocks noGrp="1"/>
          </p:cNvSpPr>
          <p:nvPr>
            <p:ph type="title"/>
          </p:nvPr>
        </p:nvSpPr>
        <p:spPr/>
        <p:txBody>
          <a:bodyPr>
            <a:normAutofit/>
          </a:bodyPr>
          <a:lstStyle/>
          <a:p>
            <a:r>
              <a:rPr lang="en-US" sz="3600" b="1" dirty="0"/>
              <a:t>Table tennis</a:t>
            </a:r>
          </a:p>
        </p:txBody>
      </p:sp>
      <p:sp>
        <p:nvSpPr>
          <p:cNvPr id="3" name="Content Placeholder 2">
            <a:extLst>
              <a:ext uri="{FF2B5EF4-FFF2-40B4-BE49-F238E27FC236}">
                <a16:creationId xmlns:a16="http://schemas.microsoft.com/office/drawing/2014/main" id="{FCFC122C-9D68-448D-E0A0-20B014A09F77}"/>
              </a:ext>
            </a:extLst>
          </p:cNvPr>
          <p:cNvSpPr>
            <a:spLocks noGrp="1"/>
          </p:cNvSpPr>
          <p:nvPr>
            <p:ph idx="1"/>
          </p:nvPr>
        </p:nvSpPr>
        <p:spPr/>
        <p:txBody>
          <a:bodyPr/>
          <a:lstStyle/>
          <a:p>
            <a:r>
              <a:rPr lang="en-US" dirty="0"/>
              <a:t>Table tennis is a game played inside by two or four people. The players stand at each end of a table which has a low net across the middle and hit a small light ball over the net, using small bats.</a:t>
            </a:r>
          </a:p>
        </p:txBody>
      </p:sp>
      <p:pic>
        <p:nvPicPr>
          <p:cNvPr id="4" name="Picture 3">
            <a:extLst>
              <a:ext uri="{FF2B5EF4-FFF2-40B4-BE49-F238E27FC236}">
                <a16:creationId xmlns:a16="http://schemas.microsoft.com/office/drawing/2014/main" id="{908BFF22-C17F-6D2A-D6B5-85493F8C1352}"/>
              </a:ext>
            </a:extLst>
          </p:cNvPr>
          <p:cNvPicPr>
            <a:picLocks noChangeAspect="1"/>
          </p:cNvPicPr>
          <p:nvPr/>
        </p:nvPicPr>
        <p:blipFill>
          <a:blip r:embed="rId3"/>
          <a:stretch>
            <a:fillRect/>
          </a:stretch>
        </p:blipFill>
        <p:spPr>
          <a:xfrm>
            <a:off x="2776024" y="3778221"/>
            <a:ext cx="6639951" cy="2325543"/>
          </a:xfrm>
          <a:prstGeom prst="rect">
            <a:avLst/>
          </a:prstGeom>
        </p:spPr>
      </p:pic>
    </p:spTree>
    <p:extLst>
      <p:ext uri="{BB962C8B-B14F-4D97-AF65-F5344CB8AC3E}">
        <p14:creationId xmlns:p14="http://schemas.microsoft.com/office/powerpoint/2010/main" val="349023403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FD5F-307C-8E86-A070-1FCA21EDC47D}"/>
              </a:ext>
            </a:extLst>
          </p:cNvPr>
          <p:cNvSpPr>
            <a:spLocks noGrp="1"/>
          </p:cNvSpPr>
          <p:nvPr>
            <p:ph type="title"/>
          </p:nvPr>
        </p:nvSpPr>
        <p:spPr/>
        <p:txBody>
          <a:bodyPr>
            <a:normAutofit/>
          </a:bodyPr>
          <a:lstStyle/>
          <a:p>
            <a:r>
              <a:rPr lang="en-US" sz="3600" b="1" dirty="0"/>
              <a:t>Foosball</a:t>
            </a:r>
          </a:p>
        </p:txBody>
      </p:sp>
      <p:sp>
        <p:nvSpPr>
          <p:cNvPr id="3" name="Content Placeholder 2">
            <a:extLst>
              <a:ext uri="{FF2B5EF4-FFF2-40B4-BE49-F238E27FC236}">
                <a16:creationId xmlns:a16="http://schemas.microsoft.com/office/drawing/2014/main" id="{AA40A851-3A6A-DBFE-1CC3-D31AB415D4FE}"/>
              </a:ext>
            </a:extLst>
          </p:cNvPr>
          <p:cNvSpPr>
            <a:spLocks noGrp="1"/>
          </p:cNvSpPr>
          <p:nvPr>
            <p:ph idx="1"/>
          </p:nvPr>
        </p:nvSpPr>
        <p:spPr/>
        <p:txBody>
          <a:bodyPr/>
          <a:lstStyle/>
          <a:p>
            <a:r>
              <a:rPr lang="en-US" dirty="0"/>
              <a:t>A table game resembling soccer in which the ball is moved by manipulating rods to which small figures of players are attached. called also table soccer.</a:t>
            </a:r>
          </a:p>
        </p:txBody>
      </p:sp>
      <p:pic>
        <p:nvPicPr>
          <p:cNvPr id="4" name="Picture 3">
            <a:extLst>
              <a:ext uri="{FF2B5EF4-FFF2-40B4-BE49-F238E27FC236}">
                <a16:creationId xmlns:a16="http://schemas.microsoft.com/office/drawing/2014/main" id="{5C9B23A5-3B03-7A69-DD95-292084B0E528}"/>
              </a:ext>
            </a:extLst>
          </p:cNvPr>
          <p:cNvPicPr>
            <a:picLocks noChangeAspect="1"/>
          </p:cNvPicPr>
          <p:nvPr/>
        </p:nvPicPr>
        <p:blipFill>
          <a:blip r:embed="rId3"/>
          <a:stretch>
            <a:fillRect/>
          </a:stretch>
        </p:blipFill>
        <p:spPr>
          <a:xfrm>
            <a:off x="7869568" y="3359571"/>
            <a:ext cx="4322432" cy="2693910"/>
          </a:xfrm>
          <a:prstGeom prst="rect">
            <a:avLst/>
          </a:prstGeom>
        </p:spPr>
      </p:pic>
    </p:spTree>
    <p:extLst>
      <p:ext uri="{BB962C8B-B14F-4D97-AF65-F5344CB8AC3E}">
        <p14:creationId xmlns:p14="http://schemas.microsoft.com/office/powerpoint/2010/main" val="3636934652"/>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203</TotalTime>
  <Words>543</Words>
  <Application>Microsoft Office PowerPoint</Application>
  <PresentationFormat>Widescreen</PresentationFormat>
  <Paragraphs>73</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vt:lpstr>
      <vt:lpstr>Calibri</vt:lpstr>
      <vt:lpstr>Gill Sans MT</vt:lpstr>
      <vt:lpstr>Wingdings</vt:lpstr>
      <vt:lpstr>Gallery</vt:lpstr>
      <vt:lpstr>Physical activity room</vt:lpstr>
      <vt:lpstr>introduction</vt:lpstr>
      <vt:lpstr>what is this physical activities room ?</vt:lpstr>
      <vt:lpstr>PowerPoint Presentation</vt:lpstr>
      <vt:lpstr>Why do we need this room?</vt:lpstr>
      <vt:lpstr>Air hockey</vt:lpstr>
      <vt:lpstr>billiards</vt:lpstr>
      <vt:lpstr>Table tennis</vt:lpstr>
      <vt:lpstr>Foosball</vt:lpstr>
      <vt:lpstr>PowerPoint Presentation</vt:lpstr>
      <vt:lpstr>PowerPoint Presentation</vt:lpstr>
      <vt:lpstr>PowerPoint Presentation</vt:lpstr>
      <vt:lpstr>PowerPoint Presentation</vt:lpstr>
      <vt:lpstr>Advantages of the physical activities room:</vt:lpstr>
      <vt:lpstr>disadvantages of the physical activities room: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activity room</dc:title>
  <dc:creator>amarinsanad4@gmail.com</dc:creator>
  <cp:lastModifiedBy>Sanad Amarin</cp:lastModifiedBy>
  <cp:revision>4</cp:revision>
  <dcterms:created xsi:type="dcterms:W3CDTF">2023-02-16T11:15:46Z</dcterms:created>
  <dcterms:modified xsi:type="dcterms:W3CDTF">2023-03-02T12:38:54Z</dcterms:modified>
</cp:coreProperties>
</file>