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64EACC-B206-4FEC-A319-261D1D0EB8A7}" type="datetimeFigureOut">
              <a:rPr lang="en-US" smtClean="0"/>
              <a:t>03-Mar-23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99E5A41E-FF6D-4F15-95D1-C027C9F6B461}"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6389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64EACC-B206-4FEC-A319-261D1D0EB8A7}" type="datetimeFigureOut">
              <a:rPr lang="en-US" smtClean="0"/>
              <a:t>03-Mar-23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5A41E-FF6D-4F15-95D1-C027C9F6B461}"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870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64EACC-B206-4FEC-A319-261D1D0EB8A7}" type="datetimeFigureOut">
              <a:rPr lang="en-US" smtClean="0"/>
              <a:t>03-Mar-23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5A41E-FF6D-4F15-95D1-C027C9F6B461}"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246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64EACC-B206-4FEC-A319-261D1D0EB8A7}" type="datetimeFigureOut">
              <a:rPr lang="en-US" smtClean="0"/>
              <a:t>03-Mar-23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5A41E-FF6D-4F15-95D1-C027C9F6B461}"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33600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64EACC-B206-4FEC-A319-261D1D0EB8A7}" type="datetimeFigureOut">
              <a:rPr lang="en-US" smtClean="0"/>
              <a:t>03-Mar-23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5A41E-FF6D-4F15-95D1-C027C9F6B461}"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5637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64EACC-B206-4FEC-A319-261D1D0EB8A7}" type="datetimeFigureOut">
              <a:rPr lang="en-US" smtClean="0"/>
              <a:t>03-Mar-23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5A41E-FF6D-4F15-95D1-C027C9F6B461}"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0740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64EACC-B206-4FEC-A319-261D1D0EB8A7}" type="datetimeFigureOut">
              <a:rPr lang="en-US" smtClean="0"/>
              <a:t>03-Mar-23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E5A41E-FF6D-4F15-95D1-C027C9F6B461}"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232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64EACC-B206-4FEC-A319-261D1D0EB8A7}" type="datetimeFigureOut">
              <a:rPr lang="en-US" smtClean="0"/>
              <a:t>03-Mar-23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E5A41E-FF6D-4F15-95D1-C027C9F6B461}"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9309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4EACC-B206-4FEC-A319-261D1D0EB8A7}" type="datetimeFigureOut">
              <a:rPr lang="en-US" smtClean="0"/>
              <a:t>03-Mar-23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3682999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64EACC-B206-4FEC-A319-261D1D0EB8A7}" type="datetimeFigureOut">
              <a:rPr lang="en-US" smtClean="0"/>
              <a:t>03-Mar-23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5A41E-FF6D-4F15-95D1-C027C9F6B461}"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793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B64EACC-B206-4FEC-A319-261D1D0EB8A7}" type="datetimeFigureOut">
              <a:rPr lang="en-US" smtClean="0"/>
              <a:t>03-Mar-23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99E5A41E-FF6D-4F15-95D1-C027C9F6B461}"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558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B64EACC-B206-4FEC-A319-261D1D0EB8A7}" type="datetimeFigureOut">
              <a:rPr lang="en-US" smtClean="0"/>
              <a:t>03-Mar-23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9E5A41E-FF6D-4F15-95D1-C027C9F6B461}"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835892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cs.google.com/forms/d/e/1FAIpQLSfAL-hWNL9AdvpYWKi-UNzmBI_dYiZMTbf3rdw7MEol4ZYsEw/viewform?usp=sf_lin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76D09-DDFC-4BC9-B441-CDB9CFAF641D}"/>
              </a:ext>
            </a:extLst>
          </p:cNvPr>
          <p:cNvSpPr>
            <a:spLocks noGrp="1"/>
          </p:cNvSpPr>
          <p:nvPr>
            <p:ph type="ctrTitle"/>
          </p:nvPr>
        </p:nvSpPr>
        <p:spPr/>
        <p:txBody>
          <a:bodyPr/>
          <a:lstStyle/>
          <a:p>
            <a:r>
              <a:rPr lang="en-US" dirty="0"/>
              <a:t>Sports for all</a:t>
            </a:r>
          </a:p>
        </p:txBody>
      </p:sp>
      <p:sp>
        <p:nvSpPr>
          <p:cNvPr id="3" name="Subtitle 2">
            <a:extLst>
              <a:ext uri="{FF2B5EF4-FFF2-40B4-BE49-F238E27FC236}">
                <a16:creationId xmlns:a16="http://schemas.microsoft.com/office/drawing/2014/main" id="{5521AEBE-6421-49D2-97A1-62693F932EB5}"/>
              </a:ext>
            </a:extLst>
          </p:cNvPr>
          <p:cNvSpPr>
            <a:spLocks noGrp="1"/>
          </p:cNvSpPr>
          <p:nvPr>
            <p:ph type="subTitle" idx="1"/>
          </p:nvPr>
        </p:nvSpPr>
        <p:spPr/>
        <p:txBody>
          <a:bodyPr/>
          <a:lstStyle/>
          <a:p>
            <a:r>
              <a:rPr lang="en-US" dirty="0"/>
              <a:t>By: </a:t>
            </a:r>
            <a:r>
              <a:rPr lang="en-US" dirty="0" err="1"/>
              <a:t>maria</a:t>
            </a:r>
            <a:r>
              <a:rPr lang="en-US" dirty="0"/>
              <a:t>, NATALIE , LEEN </a:t>
            </a:r>
          </a:p>
          <a:p>
            <a:r>
              <a:rPr lang="en-US" dirty="0"/>
              <a:t>8A</a:t>
            </a:r>
          </a:p>
        </p:txBody>
      </p:sp>
    </p:spTree>
    <p:extLst>
      <p:ext uri="{BB962C8B-B14F-4D97-AF65-F5344CB8AC3E}">
        <p14:creationId xmlns:p14="http://schemas.microsoft.com/office/powerpoint/2010/main" val="2519259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3A6A6-9697-4D31-BBA1-6F6C8E3DE2B6}"/>
              </a:ext>
            </a:extLst>
          </p:cNvPr>
          <p:cNvSpPr>
            <a:spLocks noGrp="1"/>
          </p:cNvSpPr>
          <p:nvPr>
            <p:ph type="title"/>
          </p:nvPr>
        </p:nvSpPr>
        <p:spPr/>
        <p:txBody>
          <a:bodyPr/>
          <a:lstStyle/>
          <a:p>
            <a:r>
              <a:rPr lang="en-US" dirty="0"/>
              <a:t>SPORTS </a:t>
            </a:r>
          </a:p>
        </p:txBody>
      </p:sp>
      <p:sp>
        <p:nvSpPr>
          <p:cNvPr id="3" name="Content Placeholder 2">
            <a:extLst>
              <a:ext uri="{FF2B5EF4-FFF2-40B4-BE49-F238E27FC236}">
                <a16:creationId xmlns:a16="http://schemas.microsoft.com/office/drawing/2014/main" id="{02FC58BC-D59F-4677-9368-FB11185BD962}"/>
              </a:ext>
            </a:extLst>
          </p:cNvPr>
          <p:cNvSpPr>
            <a:spLocks noGrp="1"/>
          </p:cNvSpPr>
          <p:nvPr>
            <p:ph idx="1"/>
          </p:nvPr>
        </p:nvSpPr>
        <p:spPr/>
        <p:txBody>
          <a:bodyPr/>
          <a:lstStyle/>
          <a:p>
            <a:r>
              <a:rPr lang="en-US" dirty="0"/>
              <a:t>In general all students play sports every week but not all of them love playing it, we did the google form on </a:t>
            </a:r>
            <a:r>
              <a:rPr lang="en-US" dirty="0" err="1"/>
              <a:t>maria’s</a:t>
            </a:r>
            <a:r>
              <a:rPr lang="en-US" dirty="0"/>
              <a:t> laptop and we finished it in one class, </a:t>
            </a:r>
            <a:r>
              <a:rPr lang="en-US" dirty="0" err="1"/>
              <a:t>leen</a:t>
            </a:r>
            <a:r>
              <a:rPr lang="en-US" dirty="0"/>
              <a:t> did one interviews </a:t>
            </a:r>
          </a:p>
          <a:p>
            <a:r>
              <a:rPr lang="en-US" dirty="0"/>
              <a:t>And </a:t>
            </a:r>
            <a:r>
              <a:rPr lang="en-US" dirty="0" err="1"/>
              <a:t>maria</a:t>
            </a:r>
            <a:r>
              <a:rPr lang="en-US" dirty="0"/>
              <a:t> two and </a:t>
            </a:r>
            <a:r>
              <a:rPr lang="en-US" dirty="0" err="1"/>
              <a:t>natalie</a:t>
            </a:r>
            <a:r>
              <a:rPr lang="en-US" dirty="0"/>
              <a:t> also two, the google form had 15 responds to it, and we all did the ppt together in classroom . The students thinks that sport in P.E classes are fun but need some improvements</a:t>
            </a:r>
          </a:p>
          <a:p>
            <a:endParaRPr lang="en-US" dirty="0"/>
          </a:p>
          <a:p>
            <a:pPr marL="0" indent="0">
              <a:buNone/>
            </a:pPr>
            <a:endParaRPr lang="en-US" dirty="0"/>
          </a:p>
        </p:txBody>
      </p:sp>
    </p:spTree>
    <p:extLst>
      <p:ext uri="{BB962C8B-B14F-4D97-AF65-F5344CB8AC3E}">
        <p14:creationId xmlns:p14="http://schemas.microsoft.com/office/powerpoint/2010/main" val="3670259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DC982-3419-4E97-BEE1-E7D9FDD97F0A}"/>
              </a:ext>
            </a:extLst>
          </p:cNvPr>
          <p:cNvSpPr>
            <a:spLocks noGrp="1"/>
          </p:cNvSpPr>
          <p:nvPr>
            <p:ph type="title"/>
          </p:nvPr>
        </p:nvSpPr>
        <p:spPr/>
        <p:txBody>
          <a:bodyPr/>
          <a:lstStyle/>
          <a:p>
            <a:r>
              <a:rPr lang="en-US" dirty="0"/>
              <a:t>Causes</a:t>
            </a:r>
          </a:p>
        </p:txBody>
      </p:sp>
      <p:sp>
        <p:nvSpPr>
          <p:cNvPr id="3" name="Content Placeholder 2">
            <a:extLst>
              <a:ext uri="{FF2B5EF4-FFF2-40B4-BE49-F238E27FC236}">
                <a16:creationId xmlns:a16="http://schemas.microsoft.com/office/drawing/2014/main" id="{B2D2D120-4958-4270-8F37-01A0A429FE08}"/>
              </a:ext>
            </a:extLst>
          </p:cNvPr>
          <p:cNvSpPr>
            <a:spLocks noGrp="1"/>
          </p:cNvSpPr>
          <p:nvPr>
            <p:ph idx="1"/>
          </p:nvPr>
        </p:nvSpPr>
        <p:spPr/>
        <p:txBody>
          <a:bodyPr/>
          <a:lstStyle/>
          <a:p>
            <a:r>
              <a:rPr lang="en-US" dirty="0"/>
              <a:t>Some students don’t like PE classes because their favorite sport is not available in our school and needs some improvements or they are insecure about their bodies, they might be lazy too or they don’t have a partner to play with so they sit alone in P.E classes waiting for the class to be done.</a:t>
            </a:r>
          </a:p>
        </p:txBody>
      </p:sp>
    </p:spTree>
    <p:extLst>
      <p:ext uri="{BB962C8B-B14F-4D97-AF65-F5344CB8AC3E}">
        <p14:creationId xmlns:p14="http://schemas.microsoft.com/office/powerpoint/2010/main" val="1928470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49959-AC46-4FF9-98C1-93DDAD9E5493}"/>
              </a:ext>
            </a:extLst>
          </p:cNvPr>
          <p:cNvSpPr>
            <a:spLocks noGrp="1"/>
          </p:cNvSpPr>
          <p:nvPr>
            <p:ph type="title"/>
          </p:nvPr>
        </p:nvSpPr>
        <p:spPr/>
        <p:txBody>
          <a:bodyPr/>
          <a:lstStyle/>
          <a:p>
            <a:r>
              <a:rPr lang="en-US" dirty="0"/>
              <a:t>Solutions </a:t>
            </a:r>
          </a:p>
        </p:txBody>
      </p:sp>
      <p:sp>
        <p:nvSpPr>
          <p:cNvPr id="3" name="Content Placeholder 2">
            <a:extLst>
              <a:ext uri="{FF2B5EF4-FFF2-40B4-BE49-F238E27FC236}">
                <a16:creationId xmlns:a16="http://schemas.microsoft.com/office/drawing/2014/main" id="{F41390F4-91B4-4A5C-A72B-27525B2A3CD2}"/>
              </a:ext>
            </a:extLst>
          </p:cNvPr>
          <p:cNvSpPr>
            <a:spLocks noGrp="1"/>
          </p:cNvSpPr>
          <p:nvPr>
            <p:ph idx="1"/>
          </p:nvPr>
        </p:nvSpPr>
        <p:spPr/>
        <p:txBody>
          <a:bodyPr/>
          <a:lstStyle/>
          <a:p>
            <a:r>
              <a:rPr lang="en-US" dirty="0"/>
              <a:t>School should add the sports that the students wants, the school should provide gym so the students could get better bodies so they wont be insecure, teachers should make groups so no one set alone in P.E classes.  </a:t>
            </a:r>
          </a:p>
        </p:txBody>
      </p:sp>
    </p:spTree>
    <p:extLst>
      <p:ext uri="{BB962C8B-B14F-4D97-AF65-F5344CB8AC3E}">
        <p14:creationId xmlns:p14="http://schemas.microsoft.com/office/powerpoint/2010/main" val="3847195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0CA7-97F8-49F5-9F2A-C9BCEFA89983}"/>
              </a:ext>
            </a:extLst>
          </p:cNvPr>
          <p:cNvSpPr>
            <a:spLocks noGrp="1"/>
          </p:cNvSpPr>
          <p:nvPr>
            <p:ph type="title"/>
          </p:nvPr>
        </p:nvSpPr>
        <p:spPr/>
        <p:txBody>
          <a:bodyPr/>
          <a:lstStyle/>
          <a:p>
            <a:r>
              <a:rPr lang="en-US" dirty="0"/>
              <a:t>The survey </a:t>
            </a:r>
          </a:p>
        </p:txBody>
      </p:sp>
      <p:sp>
        <p:nvSpPr>
          <p:cNvPr id="3" name="Content Placeholder 2">
            <a:extLst>
              <a:ext uri="{FF2B5EF4-FFF2-40B4-BE49-F238E27FC236}">
                <a16:creationId xmlns:a16="http://schemas.microsoft.com/office/drawing/2014/main" id="{685127E3-FB6F-4206-9210-0FFED027BCF1}"/>
              </a:ext>
            </a:extLst>
          </p:cNvPr>
          <p:cNvSpPr>
            <a:spLocks noGrp="1"/>
          </p:cNvSpPr>
          <p:nvPr>
            <p:ph idx="1"/>
          </p:nvPr>
        </p:nvSpPr>
        <p:spPr/>
        <p:txBody>
          <a:bodyPr/>
          <a:lstStyle/>
          <a:p>
            <a:r>
              <a:rPr lang="en-US" dirty="0">
                <a:hlinkClick r:id="rId2"/>
              </a:rPr>
              <a:t>https://docs.google.com/forms/d/e/1FAIpQLSfAL-hWNL9AdvpYWKi-UNzmBI_dYiZMTbf3rdw7MEol4ZYsEw/viewform?usp=sf_link</a:t>
            </a:r>
            <a:r>
              <a:rPr lang="en-US" dirty="0"/>
              <a:t> </a:t>
            </a:r>
          </a:p>
        </p:txBody>
      </p:sp>
    </p:spTree>
    <p:extLst>
      <p:ext uri="{BB962C8B-B14F-4D97-AF65-F5344CB8AC3E}">
        <p14:creationId xmlns:p14="http://schemas.microsoft.com/office/powerpoint/2010/main" val="129459501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20</TotalTime>
  <Words>223</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Gill Sans MT</vt:lpstr>
      <vt:lpstr>Gallery</vt:lpstr>
      <vt:lpstr>Sports for all</vt:lpstr>
      <vt:lpstr>SPORTS </vt:lpstr>
      <vt:lpstr>Causes</vt:lpstr>
      <vt:lpstr>Solutions </vt:lpstr>
      <vt:lpstr>The survey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for all</dc:title>
  <dc:creator>F.AlFarah</dc:creator>
  <cp:lastModifiedBy>F.AlFarah</cp:lastModifiedBy>
  <cp:revision>4</cp:revision>
  <dcterms:created xsi:type="dcterms:W3CDTF">2023-03-02T07:11:04Z</dcterms:created>
  <dcterms:modified xsi:type="dcterms:W3CDTF">2023-03-03T10:05:13Z</dcterms:modified>
</cp:coreProperties>
</file>