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A86-CCAB-4780-9BC9-1EE06D474A0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A3B6-507E-4BA7-BDF9-4D7C1839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1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A86-CCAB-4780-9BC9-1EE06D474A0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A3B6-507E-4BA7-BDF9-4D7C1839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8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A86-CCAB-4780-9BC9-1EE06D474A0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A3B6-507E-4BA7-BDF9-4D7C18397A2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7153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A86-CCAB-4780-9BC9-1EE06D474A0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A3B6-507E-4BA7-BDF9-4D7C1839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77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A86-CCAB-4780-9BC9-1EE06D474A0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A3B6-507E-4BA7-BDF9-4D7C18397A2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944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A86-CCAB-4780-9BC9-1EE06D474A0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A3B6-507E-4BA7-BDF9-4D7C1839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59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A86-CCAB-4780-9BC9-1EE06D474A0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A3B6-507E-4BA7-BDF9-4D7C1839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69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A86-CCAB-4780-9BC9-1EE06D474A0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A3B6-507E-4BA7-BDF9-4D7C1839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64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A86-CCAB-4780-9BC9-1EE06D474A0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A3B6-507E-4BA7-BDF9-4D7C1839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0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A86-CCAB-4780-9BC9-1EE06D474A0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A3B6-507E-4BA7-BDF9-4D7C1839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7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A86-CCAB-4780-9BC9-1EE06D474A0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A3B6-507E-4BA7-BDF9-4D7C1839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52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A86-CCAB-4780-9BC9-1EE06D474A0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A3B6-507E-4BA7-BDF9-4D7C1839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3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A86-CCAB-4780-9BC9-1EE06D474A0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A3B6-507E-4BA7-BDF9-4D7C1839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6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A86-CCAB-4780-9BC9-1EE06D474A0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A3B6-507E-4BA7-BDF9-4D7C1839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4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A86-CCAB-4780-9BC9-1EE06D474A0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A3B6-507E-4BA7-BDF9-4D7C1839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8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A3B6-507E-4BA7-BDF9-4D7C18397A2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A86-CCAB-4780-9BC9-1EE06D474A05}" type="datetimeFigureOut">
              <a:rPr lang="en-US" smtClean="0"/>
              <a:t>3/2/2023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8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1CA86-CCAB-4780-9BC9-1EE06D474A0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B8A3B6-507E-4BA7-BDF9-4D7C1839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7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81FFA-6E92-4B6A-A017-75AE4DEDB9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7121" y="-219074"/>
            <a:ext cx="9144000" cy="1077912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Howe to improve our school 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F7531E-59D3-4067-99D1-00E3D8DB1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976449" y="858838"/>
            <a:ext cx="9144000" cy="1655762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By: YAZAN ABU-QUDAIS and LAITH KARADSHEH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62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9A3F5-E0E6-4A47-9021-A95578B84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Don’t you think that schools are strict </a:t>
            </a:r>
            <a:r>
              <a:rPr lang="en-US" sz="3200" dirty="0" smtClean="0"/>
              <a:t>about home works </a:t>
            </a:r>
            <a:r>
              <a:rPr lang="en-US" sz="3200" dirty="0" smtClean="0"/>
              <a:t>and</a:t>
            </a:r>
            <a:r>
              <a:rPr lang="en-US" sz="3200" dirty="0" smtClean="0"/>
              <a:t> </a:t>
            </a:r>
            <a:r>
              <a:rPr lang="en-US" sz="3200" dirty="0"/>
              <a:t>the school start time and </a:t>
            </a:r>
            <a:r>
              <a:rPr lang="en-US" sz="3200" dirty="0" smtClean="0"/>
              <a:t>many other </a:t>
            </a:r>
            <a:r>
              <a:rPr lang="en-US" sz="3200" dirty="0"/>
              <a:t>rules?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265" y="4239046"/>
            <a:ext cx="3382737" cy="20325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2527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AAF60-3E05-49A2-B8FD-51D7F3C18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dirty="0"/>
              <a:t>Firstly, students are always under stress due </a:t>
            </a:r>
            <a:r>
              <a:rPr lang="en-US" sz="3200" dirty="0" smtClean="0"/>
              <a:t>to the </a:t>
            </a:r>
            <a:r>
              <a:rPr lang="en-US" sz="3200" dirty="0"/>
              <a:t>homework’s that the teachers give to </a:t>
            </a:r>
            <a:r>
              <a:rPr lang="en-US" sz="3200" dirty="0" smtClean="0"/>
              <a:t>them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 smtClean="0"/>
              <a:t>To solve this problem </a:t>
            </a:r>
            <a:r>
              <a:rPr lang="en-US" sz="3200" dirty="0"/>
              <a:t>I suggest either </a:t>
            </a:r>
            <a:r>
              <a:rPr lang="en-US" sz="3200" dirty="0" smtClean="0"/>
              <a:t>to:</a:t>
            </a:r>
          </a:p>
          <a:p>
            <a:pPr marL="0" indent="0">
              <a:buNone/>
            </a:pPr>
            <a:r>
              <a:rPr lang="en-US" sz="3200" dirty="0" smtClean="0"/>
              <a:t> </a:t>
            </a:r>
          </a:p>
          <a:p>
            <a:pPr marL="0" indent="0">
              <a:buNone/>
            </a:pPr>
            <a:r>
              <a:rPr lang="en-US" sz="3200" dirty="0"/>
              <a:t>-</a:t>
            </a:r>
            <a:r>
              <a:rPr lang="en-US" sz="3200" dirty="0" smtClean="0"/>
              <a:t>replace </a:t>
            </a:r>
            <a:r>
              <a:rPr lang="en-US" sz="3200" dirty="0"/>
              <a:t>the last class </a:t>
            </a:r>
            <a:r>
              <a:rPr lang="en-US" sz="3200" dirty="0" smtClean="0"/>
              <a:t>of every </a:t>
            </a:r>
            <a:r>
              <a:rPr lang="en-US" sz="3200" dirty="0"/>
              <a:t>school day and instead make it a </a:t>
            </a:r>
            <a:r>
              <a:rPr lang="en-US" sz="3200" dirty="0" smtClean="0"/>
              <a:t>home works </a:t>
            </a:r>
            <a:r>
              <a:rPr lang="en-US" sz="3200" dirty="0"/>
              <a:t>class that student can finish their </a:t>
            </a:r>
            <a:r>
              <a:rPr lang="en-US" sz="3200" dirty="0" smtClean="0"/>
              <a:t>home works </a:t>
            </a:r>
            <a:r>
              <a:rPr lang="en-US" sz="3200" dirty="0"/>
              <a:t>as </a:t>
            </a:r>
            <a:r>
              <a:rPr lang="en-US" sz="3200" dirty="0" smtClean="0"/>
              <a:t>classwork.</a:t>
            </a: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-or they </a:t>
            </a:r>
            <a:r>
              <a:rPr lang="en-US" sz="3200" dirty="0"/>
              <a:t>can only give </a:t>
            </a:r>
            <a:r>
              <a:rPr lang="en-US" sz="3200" dirty="0" smtClean="0"/>
              <a:t>home works</a:t>
            </a:r>
          </a:p>
          <a:p>
            <a:pPr marL="0" indent="0">
              <a:buNone/>
            </a:pPr>
            <a:r>
              <a:rPr lang="en-US" sz="3200" dirty="0" smtClean="0"/>
              <a:t> </a:t>
            </a:r>
            <a:r>
              <a:rPr lang="en-US" sz="3200" dirty="0"/>
              <a:t>on weekends.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20540" y="4425106"/>
            <a:ext cx="2954385" cy="1616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5516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05D17-E149-4F6F-9EBB-378F6413E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Secondly the school start time, in our </a:t>
            </a:r>
            <a:r>
              <a:rPr lang="en-US" sz="3200" dirty="0" smtClean="0"/>
              <a:t>school study hours </a:t>
            </a:r>
            <a:r>
              <a:rPr lang="en-US" sz="3200" dirty="0"/>
              <a:t>starts at 8:15 </a:t>
            </a:r>
            <a:r>
              <a:rPr lang="en-US" sz="3200" dirty="0" smtClean="0"/>
              <a:t>which doesn’t give student enough time to sleep 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-As a resolution for this</a:t>
            </a:r>
          </a:p>
          <a:p>
            <a:pPr marL="0" indent="0">
              <a:buNone/>
            </a:pPr>
            <a:r>
              <a:rPr lang="en-US" sz="3200" dirty="0" smtClean="0"/>
              <a:t> problem I recommend </a:t>
            </a:r>
          </a:p>
          <a:p>
            <a:pPr marL="0" indent="0">
              <a:buNone/>
            </a:pPr>
            <a:r>
              <a:rPr lang="en-US" sz="3200" dirty="0" smtClean="0"/>
              <a:t>delaying </a:t>
            </a:r>
            <a:r>
              <a:rPr lang="en-US" sz="3200" dirty="0"/>
              <a:t>our school </a:t>
            </a:r>
            <a:r>
              <a:rPr lang="en-US" sz="3200" dirty="0" smtClean="0"/>
              <a:t>start</a:t>
            </a:r>
          </a:p>
          <a:p>
            <a:pPr marL="0" indent="0">
              <a:buNone/>
            </a:pPr>
            <a:r>
              <a:rPr lang="en-US" sz="3200" dirty="0" smtClean="0"/>
              <a:t> time until </a:t>
            </a:r>
            <a:r>
              <a:rPr lang="en-US" sz="3200" dirty="0"/>
              <a:t>9:30 or at least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9:00 </a:t>
            </a:r>
            <a:r>
              <a:rPr lang="en-US" sz="3200" dirty="0"/>
              <a:t>am.</a:t>
            </a:r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547" y="3807143"/>
            <a:ext cx="3205455" cy="17950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1202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C5E2F-9F74-4992-B90C-62AE1DC58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42" y="1906308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I also see that as a </a:t>
            </a:r>
            <a:r>
              <a:rPr lang="en-US" sz="3200" dirty="0" smtClean="0"/>
              <a:t>1st </a:t>
            </a:r>
            <a:r>
              <a:rPr lang="en-US" sz="3200" dirty="0"/>
              <a:t>class school we should</a:t>
            </a:r>
          </a:p>
          <a:p>
            <a:pPr marL="0" indent="0">
              <a:buNone/>
            </a:pPr>
            <a:r>
              <a:rPr lang="en-US" sz="3200" dirty="0"/>
              <a:t>have smart boards in our school classrooms</a:t>
            </a:r>
          </a:p>
          <a:p>
            <a:pPr marL="0" indent="0">
              <a:buNone/>
            </a:pPr>
            <a:r>
              <a:rPr lang="en-US" sz="3200" dirty="0"/>
              <a:t>specially that they really improve the learning</a:t>
            </a:r>
          </a:p>
          <a:p>
            <a:pPr marL="0" indent="0">
              <a:buNone/>
            </a:pPr>
            <a:r>
              <a:rPr lang="en-US" sz="3200" dirty="0"/>
              <a:t>experience.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789" y="4188624"/>
            <a:ext cx="3291213" cy="18513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0039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2F200-69D9-4AEC-859D-142415AEB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Lastly I see that our school should add an </a:t>
            </a:r>
            <a:r>
              <a:rPr lang="en-US" sz="3200" dirty="0" smtClean="0"/>
              <a:t>after school </a:t>
            </a:r>
            <a:r>
              <a:rPr lang="en-US" sz="3200" dirty="0"/>
              <a:t>gym subscription to work on </a:t>
            </a:r>
            <a:r>
              <a:rPr lang="en-US" sz="3200" dirty="0" smtClean="0"/>
              <a:t>the students physical </a:t>
            </a:r>
            <a:r>
              <a:rPr lang="en-US" sz="3200" dirty="0"/>
              <a:t>health and look.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426" y="4482663"/>
            <a:ext cx="2821576" cy="1868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4789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441</TotalTime>
  <Words>196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Howe to improve our school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Yasmin Qaddoumi</dc:creator>
  <cp:lastModifiedBy>yazan</cp:lastModifiedBy>
  <cp:revision>12</cp:revision>
  <dcterms:created xsi:type="dcterms:W3CDTF">2023-02-16T09:09:02Z</dcterms:created>
  <dcterms:modified xsi:type="dcterms:W3CDTF">2023-03-02T20:35:09Z</dcterms:modified>
</cp:coreProperties>
</file>