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59" r:id="rId6"/>
    <p:sldId id="260" r:id="rId7"/>
    <p:sldId id="261" r:id="rId8"/>
    <p:sldId id="262" r:id="rId9"/>
    <p:sldId id="263"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44A8F-8263-E33B-F994-8924AF977C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AC9BF7-A255-2952-36B4-D0FF824C45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B36E34-5F51-141E-00D6-A81A0B7AEFDA}"/>
              </a:ext>
            </a:extLst>
          </p:cNvPr>
          <p:cNvSpPr>
            <a:spLocks noGrp="1"/>
          </p:cNvSpPr>
          <p:nvPr>
            <p:ph type="dt" sz="half" idx="10"/>
          </p:nvPr>
        </p:nvSpPr>
        <p:spPr/>
        <p:txBody>
          <a:bodyPr/>
          <a:lstStyle/>
          <a:p>
            <a:fld id="{128DD3E0-8A38-44B8-B72A-E94E3B5DE18B}" type="datetimeFigureOut">
              <a:rPr lang="en-US" smtClean="0"/>
              <a:t>2/27/2023</a:t>
            </a:fld>
            <a:endParaRPr lang="en-US"/>
          </a:p>
        </p:txBody>
      </p:sp>
      <p:sp>
        <p:nvSpPr>
          <p:cNvPr id="5" name="Footer Placeholder 4">
            <a:extLst>
              <a:ext uri="{FF2B5EF4-FFF2-40B4-BE49-F238E27FC236}">
                <a16:creationId xmlns:a16="http://schemas.microsoft.com/office/drawing/2014/main" id="{0E14E248-7E1F-F7A3-1A83-2472785923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B551C8-29F5-E936-21B2-E4D2D43A941E}"/>
              </a:ext>
            </a:extLst>
          </p:cNvPr>
          <p:cNvSpPr>
            <a:spLocks noGrp="1"/>
          </p:cNvSpPr>
          <p:nvPr>
            <p:ph type="sldNum" sz="quarter" idx="12"/>
          </p:nvPr>
        </p:nvSpPr>
        <p:spPr/>
        <p:txBody>
          <a:bodyPr/>
          <a:lstStyle/>
          <a:p>
            <a:fld id="{B8F6FB21-8157-4BA8-958C-A0403BAEFB5A}" type="slidenum">
              <a:rPr lang="en-US" smtClean="0"/>
              <a:t>‹#›</a:t>
            </a:fld>
            <a:endParaRPr lang="en-US"/>
          </a:p>
        </p:txBody>
      </p:sp>
    </p:spTree>
    <p:extLst>
      <p:ext uri="{BB962C8B-B14F-4D97-AF65-F5344CB8AC3E}">
        <p14:creationId xmlns:p14="http://schemas.microsoft.com/office/powerpoint/2010/main" val="923590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C3282-C88B-E6BE-E87F-31B7B3D1F5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8A15C5-C489-B5DD-15CE-1F8DE4F2C0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4A5BEB-DBE0-1D10-9B1D-696D683AA6F4}"/>
              </a:ext>
            </a:extLst>
          </p:cNvPr>
          <p:cNvSpPr>
            <a:spLocks noGrp="1"/>
          </p:cNvSpPr>
          <p:nvPr>
            <p:ph type="dt" sz="half" idx="10"/>
          </p:nvPr>
        </p:nvSpPr>
        <p:spPr/>
        <p:txBody>
          <a:bodyPr/>
          <a:lstStyle/>
          <a:p>
            <a:fld id="{128DD3E0-8A38-44B8-B72A-E94E3B5DE18B}" type="datetimeFigureOut">
              <a:rPr lang="en-US" smtClean="0"/>
              <a:t>2/27/2023</a:t>
            </a:fld>
            <a:endParaRPr lang="en-US"/>
          </a:p>
        </p:txBody>
      </p:sp>
      <p:sp>
        <p:nvSpPr>
          <p:cNvPr id="5" name="Footer Placeholder 4">
            <a:extLst>
              <a:ext uri="{FF2B5EF4-FFF2-40B4-BE49-F238E27FC236}">
                <a16:creationId xmlns:a16="http://schemas.microsoft.com/office/drawing/2014/main" id="{81D9D7D9-4A81-30E2-2243-DCF6EB903C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C48BB4-160B-297D-9F98-FC2B3A76F3D2}"/>
              </a:ext>
            </a:extLst>
          </p:cNvPr>
          <p:cNvSpPr>
            <a:spLocks noGrp="1"/>
          </p:cNvSpPr>
          <p:nvPr>
            <p:ph type="sldNum" sz="quarter" idx="12"/>
          </p:nvPr>
        </p:nvSpPr>
        <p:spPr/>
        <p:txBody>
          <a:bodyPr/>
          <a:lstStyle/>
          <a:p>
            <a:fld id="{B8F6FB21-8157-4BA8-958C-A0403BAEFB5A}" type="slidenum">
              <a:rPr lang="en-US" smtClean="0"/>
              <a:t>‹#›</a:t>
            </a:fld>
            <a:endParaRPr lang="en-US"/>
          </a:p>
        </p:txBody>
      </p:sp>
    </p:spTree>
    <p:extLst>
      <p:ext uri="{BB962C8B-B14F-4D97-AF65-F5344CB8AC3E}">
        <p14:creationId xmlns:p14="http://schemas.microsoft.com/office/powerpoint/2010/main" val="760012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BD4824-80F2-490E-F71A-D3DC68514E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C082AF-A706-0F06-98CB-A3945464F2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C71910-3FD4-3408-114F-CF2A753DA2A8}"/>
              </a:ext>
            </a:extLst>
          </p:cNvPr>
          <p:cNvSpPr>
            <a:spLocks noGrp="1"/>
          </p:cNvSpPr>
          <p:nvPr>
            <p:ph type="dt" sz="half" idx="10"/>
          </p:nvPr>
        </p:nvSpPr>
        <p:spPr/>
        <p:txBody>
          <a:bodyPr/>
          <a:lstStyle/>
          <a:p>
            <a:fld id="{128DD3E0-8A38-44B8-B72A-E94E3B5DE18B}" type="datetimeFigureOut">
              <a:rPr lang="en-US" smtClean="0"/>
              <a:t>2/27/2023</a:t>
            </a:fld>
            <a:endParaRPr lang="en-US"/>
          </a:p>
        </p:txBody>
      </p:sp>
      <p:sp>
        <p:nvSpPr>
          <p:cNvPr id="5" name="Footer Placeholder 4">
            <a:extLst>
              <a:ext uri="{FF2B5EF4-FFF2-40B4-BE49-F238E27FC236}">
                <a16:creationId xmlns:a16="http://schemas.microsoft.com/office/drawing/2014/main" id="{D8E70EED-C239-BD02-33D0-711FA8CEDC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5B727B-1961-F99A-DC1D-4432070A4871}"/>
              </a:ext>
            </a:extLst>
          </p:cNvPr>
          <p:cNvSpPr>
            <a:spLocks noGrp="1"/>
          </p:cNvSpPr>
          <p:nvPr>
            <p:ph type="sldNum" sz="quarter" idx="12"/>
          </p:nvPr>
        </p:nvSpPr>
        <p:spPr/>
        <p:txBody>
          <a:bodyPr/>
          <a:lstStyle/>
          <a:p>
            <a:fld id="{B8F6FB21-8157-4BA8-958C-A0403BAEFB5A}" type="slidenum">
              <a:rPr lang="en-US" smtClean="0"/>
              <a:t>‹#›</a:t>
            </a:fld>
            <a:endParaRPr lang="en-US"/>
          </a:p>
        </p:txBody>
      </p:sp>
    </p:spTree>
    <p:extLst>
      <p:ext uri="{BB962C8B-B14F-4D97-AF65-F5344CB8AC3E}">
        <p14:creationId xmlns:p14="http://schemas.microsoft.com/office/powerpoint/2010/main" val="3070257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EC10-6E87-7460-0D58-1D84B048A7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AD526C-BEF3-C2C9-3BBA-D992D8DB94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A682DC-F3E9-495D-4DCA-38829431BFF2}"/>
              </a:ext>
            </a:extLst>
          </p:cNvPr>
          <p:cNvSpPr>
            <a:spLocks noGrp="1"/>
          </p:cNvSpPr>
          <p:nvPr>
            <p:ph type="dt" sz="half" idx="10"/>
          </p:nvPr>
        </p:nvSpPr>
        <p:spPr/>
        <p:txBody>
          <a:bodyPr/>
          <a:lstStyle/>
          <a:p>
            <a:fld id="{128DD3E0-8A38-44B8-B72A-E94E3B5DE18B}" type="datetimeFigureOut">
              <a:rPr lang="en-US" smtClean="0"/>
              <a:t>2/27/2023</a:t>
            </a:fld>
            <a:endParaRPr lang="en-US"/>
          </a:p>
        </p:txBody>
      </p:sp>
      <p:sp>
        <p:nvSpPr>
          <p:cNvPr id="5" name="Footer Placeholder 4">
            <a:extLst>
              <a:ext uri="{FF2B5EF4-FFF2-40B4-BE49-F238E27FC236}">
                <a16:creationId xmlns:a16="http://schemas.microsoft.com/office/drawing/2014/main" id="{4F83AEFA-9328-E8AE-1DBD-97EF80A3C0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190D0-628B-1FC9-C8A6-82BC3D6EE1C8}"/>
              </a:ext>
            </a:extLst>
          </p:cNvPr>
          <p:cNvSpPr>
            <a:spLocks noGrp="1"/>
          </p:cNvSpPr>
          <p:nvPr>
            <p:ph type="sldNum" sz="quarter" idx="12"/>
          </p:nvPr>
        </p:nvSpPr>
        <p:spPr/>
        <p:txBody>
          <a:bodyPr/>
          <a:lstStyle/>
          <a:p>
            <a:fld id="{B8F6FB21-8157-4BA8-958C-A0403BAEFB5A}" type="slidenum">
              <a:rPr lang="en-US" smtClean="0"/>
              <a:t>‹#›</a:t>
            </a:fld>
            <a:endParaRPr lang="en-US"/>
          </a:p>
        </p:txBody>
      </p:sp>
    </p:spTree>
    <p:extLst>
      <p:ext uri="{BB962C8B-B14F-4D97-AF65-F5344CB8AC3E}">
        <p14:creationId xmlns:p14="http://schemas.microsoft.com/office/powerpoint/2010/main" val="1869881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03252-9B12-FE00-AD25-0DC75E0696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BFBFF6-195B-C077-2E8F-FEAAA8C30D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70D48D-7C50-4EA0-AF77-D1A7E05DCC4D}"/>
              </a:ext>
            </a:extLst>
          </p:cNvPr>
          <p:cNvSpPr>
            <a:spLocks noGrp="1"/>
          </p:cNvSpPr>
          <p:nvPr>
            <p:ph type="dt" sz="half" idx="10"/>
          </p:nvPr>
        </p:nvSpPr>
        <p:spPr/>
        <p:txBody>
          <a:bodyPr/>
          <a:lstStyle/>
          <a:p>
            <a:fld id="{128DD3E0-8A38-44B8-B72A-E94E3B5DE18B}" type="datetimeFigureOut">
              <a:rPr lang="en-US" smtClean="0"/>
              <a:t>2/27/2023</a:t>
            </a:fld>
            <a:endParaRPr lang="en-US"/>
          </a:p>
        </p:txBody>
      </p:sp>
      <p:sp>
        <p:nvSpPr>
          <p:cNvPr id="5" name="Footer Placeholder 4">
            <a:extLst>
              <a:ext uri="{FF2B5EF4-FFF2-40B4-BE49-F238E27FC236}">
                <a16:creationId xmlns:a16="http://schemas.microsoft.com/office/drawing/2014/main" id="{C0194026-D018-36BC-E7CE-0F815F40C6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6BF0C4-0234-DDA4-0455-6CD031870B18}"/>
              </a:ext>
            </a:extLst>
          </p:cNvPr>
          <p:cNvSpPr>
            <a:spLocks noGrp="1"/>
          </p:cNvSpPr>
          <p:nvPr>
            <p:ph type="sldNum" sz="quarter" idx="12"/>
          </p:nvPr>
        </p:nvSpPr>
        <p:spPr/>
        <p:txBody>
          <a:bodyPr/>
          <a:lstStyle/>
          <a:p>
            <a:fld id="{B8F6FB21-8157-4BA8-958C-A0403BAEFB5A}" type="slidenum">
              <a:rPr lang="en-US" smtClean="0"/>
              <a:t>‹#›</a:t>
            </a:fld>
            <a:endParaRPr lang="en-US"/>
          </a:p>
        </p:txBody>
      </p:sp>
    </p:spTree>
    <p:extLst>
      <p:ext uri="{BB962C8B-B14F-4D97-AF65-F5344CB8AC3E}">
        <p14:creationId xmlns:p14="http://schemas.microsoft.com/office/powerpoint/2010/main" val="1876098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0DE1F-4908-5E5F-B422-B0D838513A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836496-2586-6C18-49B7-E72280F04E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95396-5D24-C6EB-D636-19CEACBB8F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59EF88-1460-EE93-8DDA-6F1E2A050687}"/>
              </a:ext>
            </a:extLst>
          </p:cNvPr>
          <p:cNvSpPr>
            <a:spLocks noGrp="1"/>
          </p:cNvSpPr>
          <p:nvPr>
            <p:ph type="dt" sz="half" idx="10"/>
          </p:nvPr>
        </p:nvSpPr>
        <p:spPr/>
        <p:txBody>
          <a:bodyPr/>
          <a:lstStyle/>
          <a:p>
            <a:fld id="{128DD3E0-8A38-44B8-B72A-E94E3B5DE18B}" type="datetimeFigureOut">
              <a:rPr lang="en-US" smtClean="0"/>
              <a:t>2/27/2023</a:t>
            </a:fld>
            <a:endParaRPr lang="en-US"/>
          </a:p>
        </p:txBody>
      </p:sp>
      <p:sp>
        <p:nvSpPr>
          <p:cNvPr id="6" name="Footer Placeholder 5">
            <a:extLst>
              <a:ext uri="{FF2B5EF4-FFF2-40B4-BE49-F238E27FC236}">
                <a16:creationId xmlns:a16="http://schemas.microsoft.com/office/drawing/2014/main" id="{FFC45B2F-3727-7779-DFBF-D34C316137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DA5010-8388-0F5B-1A91-EEF8179F3815}"/>
              </a:ext>
            </a:extLst>
          </p:cNvPr>
          <p:cNvSpPr>
            <a:spLocks noGrp="1"/>
          </p:cNvSpPr>
          <p:nvPr>
            <p:ph type="sldNum" sz="quarter" idx="12"/>
          </p:nvPr>
        </p:nvSpPr>
        <p:spPr/>
        <p:txBody>
          <a:bodyPr/>
          <a:lstStyle/>
          <a:p>
            <a:fld id="{B8F6FB21-8157-4BA8-958C-A0403BAEFB5A}" type="slidenum">
              <a:rPr lang="en-US" smtClean="0"/>
              <a:t>‹#›</a:t>
            </a:fld>
            <a:endParaRPr lang="en-US"/>
          </a:p>
        </p:txBody>
      </p:sp>
    </p:spTree>
    <p:extLst>
      <p:ext uri="{BB962C8B-B14F-4D97-AF65-F5344CB8AC3E}">
        <p14:creationId xmlns:p14="http://schemas.microsoft.com/office/powerpoint/2010/main" val="4036789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EE9BB-1692-7A0E-3F83-E0143687D7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7C7473-0C73-7E24-A0F9-818F307156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686E5D-2D43-D1A9-FE8A-5BB58442EE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DD3A69-CC98-EFCE-6149-C34C92766F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3102CA-647E-AE8C-7A8E-3AF817F3D9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525BA1-792A-BB50-D8C8-7484AB351C8E}"/>
              </a:ext>
            </a:extLst>
          </p:cNvPr>
          <p:cNvSpPr>
            <a:spLocks noGrp="1"/>
          </p:cNvSpPr>
          <p:nvPr>
            <p:ph type="dt" sz="half" idx="10"/>
          </p:nvPr>
        </p:nvSpPr>
        <p:spPr/>
        <p:txBody>
          <a:bodyPr/>
          <a:lstStyle/>
          <a:p>
            <a:fld id="{128DD3E0-8A38-44B8-B72A-E94E3B5DE18B}" type="datetimeFigureOut">
              <a:rPr lang="en-US" smtClean="0"/>
              <a:t>2/27/2023</a:t>
            </a:fld>
            <a:endParaRPr lang="en-US"/>
          </a:p>
        </p:txBody>
      </p:sp>
      <p:sp>
        <p:nvSpPr>
          <p:cNvPr id="8" name="Footer Placeholder 7">
            <a:extLst>
              <a:ext uri="{FF2B5EF4-FFF2-40B4-BE49-F238E27FC236}">
                <a16:creationId xmlns:a16="http://schemas.microsoft.com/office/drawing/2014/main" id="{8DE7EE40-A72B-D921-C161-179488FE1E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1FED20-FFCF-29A4-6E4F-7D1526A98002}"/>
              </a:ext>
            </a:extLst>
          </p:cNvPr>
          <p:cNvSpPr>
            <a:spLocks noGrp="1"/>
          </p:cNvSpPr>
          <p:nvPr>
            <p:ph type="sldNum" sz="quarter" idx="12"/>
          </p:nvPr>
        </p:nvSpPr>
        <p:spPr/>
        <p:txBody>
          <a:bodyPr/>
          <a:lstStyle/>
          <a:p>
            <a:fld id="{B8F6FB21-8157-4BA8-958C-A0403BAEFB5A}" type="slidenum">
              <a:rPr lang="en-US" smtClean="0"/>
              <a:t>‹#›</a:t>
            </a:fld>
            <a:endParaRPr lang="en-US"/>
          </a:p>
        </p:txBody>
      </p:sp>
    </p:spTree>
    <p:extLst>
      <p:ext uri="{BB962C8B-B14F-4D97-AF65-F5344CB8AC3E}">
        <p14:creationId xmlns:p14="http://schemas.microsoft.com/office/powerpoint/2010/main" val="1517366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96D50-B5D5-9748-9444-8A4ED1684B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B5A4E7-C610-8A43-8F48-6C0CE5F37E94}"/>
              </a:ext>
            </a:extLst>
          </p:cNvPr>
          <p:cNvSpPr>
            <a:spLocks noGrp="1"/>
          </p:cNvSpPr>
          <p:nvPr>
            <p:ph type="dt" sz="half" idx="10"/>
          </p:nvPr>
        </p:nvSpPr>
        <p:spPr/>
        <p:txBody>
          <a:bodyPr/>
          <a:lstStyle/>
          <a:p>
            <a:fld id="{128DD3E0-8A38-44B8-B72A-E94E3B5DE18B}" type="datetimeFigureOut">
              <a:rPr lang="en-US" smtClean="0"/>
              <a:t>2/27/2023</a:t>
            </a:fld>
            <a:endParaRPr lang="en-US"/>
          </a:p>
        </p:txBody>
      </p:sp>
      <p:sp>
        <p:nvSpPr>
          <p:cNvPr id="4" name="Footer Placeholder 3">
            <a:extLst>
              <a:ext uri="{FF2B5EF4-FFF2-40B4-BE49-F238E27FC236}">
                <a16:creationId xmlns:a16="http://schemas.microsoft.com/office/drawing/2014/main" id="{69EFDC81-09EC-91A0-7947-A90B1C36AD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A971B9-FC57-8AAF-584A-19BB10E05DBE}"/>
              </a:ext>
            </a:extLst>
          </p:cNvPr>
          <p:cNvSpPr>
            <a:spLocks noGrp="1"/>
          </p:cNvSpPr>
          <p:nvPr>
            <p:ph type="sldNum" sz="quarter" idx="12"/>
          </p:nvPr>
        </p:nvSpPr>
        <p:spPr/>
        <p:txBody>
          <a:bodyPr/>
          <a:lstStyle/>
          <a:p>
            <a:fld id="{B8F6FB21-8157-4BA8-958C-A0403BAEFB5A}" type="slidenum">
              <a:rPr lang="en-US" smtClean="0"/>
              <a:t>‹#›</a:t>
            </a:fld>
            <a:endParaRPr lang="en-US"/>
          </a:p>
        </p:txBody>
      </p:sp>
    </p:spTree>
    <p:extLst>
      <p:ext uri="{BB962C8B-B14F-4D97-AF65-F5344CB8AC3E}">
        <p14:creationId xmlns:p14="http://schemas.microsoft.com/office/powerpoint/2010/main" val="2283191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75E6F7-1ED5-2C5E-C885-9E51A40FDC05}"/>
              </a:ext>
            </a:extLst>
          </p:cNvPr>
          <p:cNvSpPr>
            <a:spLocks noGrp="1"/>
          </p:cNvSpPr>
          <p:nvPr>
            <p:ph type="dt" sz="half" idx="10"/>
          </p:nvPr>
        </p:nvSpPr>
        <p:spPr/>
        <p:txBody>
          <a:bodyPr/>
          <a:lstStyle/>
          <a:p>
            <a:fld id="{128DD3E0-8A38-44B8-B72A-E94E3B5DE18B}" type="datetimeFigureOut">
              <a:rPr lang="en-US" smtClean="0"/>
              <a:t>2/27/2023</a:t>
            </a:fld>
            <a:endParaRPr lang="en-US"/>
          </a:p>
        </p:txBody>
      </p:sp>
      <p:sp>
        <p:nvSpPr>
          <p:cNvPr id="3" name="Footer Placeholder 2">
            <a:extLst>
              <a:ext uri="{FF2B5EF4-FFF2-40B4-BE49-F238E27FC236}">
                <a16:creationId xmlns:a16="http://schemas.microsoft.com/office/drawing/2014/main" id="{B22A970D-28B5-788D-928F-FC71FBAC6D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3C9B73-7641-37F8-76A2-285B0164B2BF}"/>
              </a:ext>
            </a:extLst>
          </p:cNvPr>
          <p:cNvSpPr>
            <a:spLocks noGrp="1"/>
          </p:cNvSpPr>
          <p:nvPr>
            <p:ph type="sldNum" sz="quarter" idx="12"/>
          </p:nvPr>
        </p:nvSpPr>
        <p:spPr/>
        <p:txBody>
          <a:bodyPr/>
          <a:lstStyle/>
          <a:p>
            <a:fld id="{B8F6FB21-8157-4BA8-958C-A0403BAEFB5A}" type="slidenum">
              <a:rPr lang="en-US" smtClean="0"/>
              <a:t>‹#›</a:t>
            </a:fld>
            <a:endParaRPr lang="en-US"/>
          </a:p>
        </p:txBody>
      </p:sp>
    </p:spTree>
    <p:extLst>
      <p:ext uri="{BB962C8B-B14F-4D97-AF65-F5344CB8AC3E}">
        <p14:creationId xmlns:p14="http://schemas.microsoft.com/office/powerpoint/2010/main" val="2494321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067FA-2781-116A-4F37-FBC070ABB4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7D8AAB-D51B-602E-0F7C-76DADBA2C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634F7C-1BE1-C5BA-1891-DEBB41E820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7B0931-96B7-8597-F284-4193731C7A0A}"/>
              </a:ext>
            </a:extLst>
          </p:cNvPr>
          <p:cNvSpPr>
            <a:spLocks noGrp="1"/>
          </p:cNvSpPr>
          <p:nvPr>
            <p:ph type="dt" sz="half" idx="10"/>
          </p:nvPr>
        </p:nvSpPr>
        <p:spPr/>
        <p:txBody>
          <a:bodyPr/>
          <a:lstStyle/>
          <a:p>
            <a:fld id="{128DD3E0-8A38-44B8-B72A-E94E3B5DE18B}" type="datetimeFigureOut">
              <a:rPr lang="en-US" smtClean="0"/>
              <a:t>2/27/2023</a:t>
            </a:fld>
            <a:endParaRPr lang="en-US"/>
          </a:p>
        </p:txBody>
      </p:sp>
      <p:sp>
        <p:nvSpPr>
          <p:cNvPr id="6" name="Footer Placeholder 5">
            <a:extLst>
              <a:ext uri="{FF2B5EF4-FFF2-40B4-BE49-F238E27FC236}">
                <a16:creationId xmlns:a16="http://schemas.microsoft.com/office/drawing/2014/main" id="{5BBE8071-3976-725A-D69A-F2CEE5E0CD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FAE9D6-5266-C453-A12F-CE4850DFBBCB}"/>
              </a:ext>
            </a:extLst>
          </p:cNvPr>
          <p:cNvSpPr>
            <a:spLocks noGrp="1"/>
          </p:cNvSpPr>
          <p:nvPr>
            <p:ph type="sldNum" sz="quarter" idx="12"/>
          </p:nvPr>
        </p:nvSpPr>
        <p:spPr/>
        <p:txBody>
          <a:bodyPr/>
          <a:lstStyle/>
          <a:p>
            <a:fld id="{B8F6FB21-8157-4BA8-958C-A0403BAEFB5A}" type="slidenum">
              <a:rPr lang="en-US" smtClean="0"/>
              <a:t>‹#›</a:t>
            </a:fld>
            <a:endParaRPr lang="en-US"/>
          </a:p>
        </p:txBody>
      </p:sp>
    </p:spTree>
    <p:extLst>
      <p:ext uri="{BB962C8B-B14F-4D97-AF65-F5344CB8AC3E}">
        <p14:creationId xmlns:p14="http://schemas.microsoft.com/office/powerpoint/2010/main" val="3694560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C699A-B644-85CA-44BA-3EA9BB47A4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0894F2-F05D-C333-04E6-3B0F7EF758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33D24C-74BE-D0B9-D992-6EDE0EC2DA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2B501E-FB1C-05C8-F468-22BF6AEE59DB}"/>
              </a:ext>
            </a:extLst>
          </p:cNvPr>
          <p:cNvSpPr>
            <a:spLocks noGrp="1"/>
          </p:cNvSpPr>
          <p:nvPr>
            <p:ph type="dt" sz="half" idx="10"/>
          </p:nvPr>
        </p:nvSpPr>
        <p:spPr/>
        <p:txBody>
          <a:bodyPr/>
          <a:lstStyle/>
          <a:p>
            <a:fld id="{128DD3E0-8A38-44B8-B72A-E94E3B5DE18B}" type="datetimeFigureOut">
              <a:rPr lang="en-US" smtClean="0"/>
              <a:t>2/27/2023</a:t>
            </a:fld>
            <a:endParaRPr lang="en-US"/>
          </a:p>
        </p:txBody>
      </p:sp>
      <p:sp>
        <p:nvSpPr>
          <p:cNvPr id="6" name="Footer Placeholder 5">
            <a:extLst>
              <a:ext uri="{FF2B5EF4-FFF2-40B4-BE49-F238E27FC236}">
                <a16:creationId xmlns:a16="http://schemas.microsoft.com/office/drawing/2014/main" id="{BCE90088-3512-CD9E-0096-12F7D42472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55F9BF-04DD-AF4C-91ED-EE00768DBBB0}"/>
              </a:ext>
            </a:extLst>
          </p:cNvPr>
          <p:cNvSpPr>
            <a:spLocks noGrp="1"/>
          </p:cNvSpPr>
          <p:nvPr>
            <p:ph type="sldNum" sz="quarter" idx="12"/>
          </p:nvPr>
        </p:nvSpPr>
        <p:spPr/>
        <p:txBody>
          <a:bodyPr/>
          <a:lstStyle/>
          <a:p>
            <a:fld id="{B8F6FB21-8157-4BA8-958C-A0403BAEFB5A}" type="slidenum">
              <a:rPr lang="en-US" smtClean="0"/>
              <a:t>‹#›</a:t>
            </a:fld>
            <a:endParaRPr lang="en-US"/>
          </a:p>
        </p:txBody>
      </p:sp>
    </p:spTree>
    <p:extLst>
      <p:ext uri="{BB962C8B-B14F-4D97-AF65-F5344CB8AC3E}">
        <p14:creationId xmlns:p14="http://schemas.microsoft.com/office/powerpoint/2010/main" val="321986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19FBAF-56EB-37DD-5BDC-D826E3995D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78EB24-D427-1550-BC01-315FBF337C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F49AB7-0565-9F29-5FDB-A2AF0178CB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8DD3E0-8A38-44B8-B72A-E94E3B5DE18B}" type="datetimeFigureOut">
              <a:rPr lang="en-US" smtClean="0"/>
              <a:t>2/27/2023</a:t>
            </a:fld>
            <a:endParaRPr lang="en-US"/>
          </a:p>
        </p:txBody>
      </p:sp>
      <p:sp>
        <p:nvSpPr>
          <p:cNvPr id="5" name="Footer Placeholder 4">
            <a:extLst>
              <a:ext uri="{FF2B5EF4-FFF2-40B4-BE49-F238E27FC236}">
                <a16:creationId xmlns:a16="http://schemas.microsoft.com/office/drawing/2014/main" id="{4AC352F7-433B-1B97-6BAD-99A95DBEB4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BBCA4F-0EE4-9C56-5BF8-FD57AF3F06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6FB21-8157-4BA8-958C-A0403BAEFB5A}" type="slidenum">
              <a:rPr lang="en-US" smtClean="0"/>
              <a:t>‹#›</a:t>
            </a:fld>
            <a:endParaRPr lang="en-US"/>
          </a:p>
        </p:txBody>
      </p:sp>
    </p:spTree>
    <p:extLst>
      <p:ext uri="{BB962C8B-B14F-4D97-AF65-F5344CB8AC3E}">
        <p14:creationId xmlns:p14="http://schemas.microsoft.com/office/powerpoint/2010/main" val="2476731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kfschools.org/site/default.aspx?PageType=3&amp;DomainID=22&amp;ModuleInstanceID=747&amp;ViewID=047E6BE3-6D87-4130-8424-D8E4E9ED6C2A&amp;RenderLoc=0&amp;FlexDataID=1807&amp;PageID=395" TargetMode="External"/><Relationship Id="rId2" Type="http://schemas.openxmlformats.org/officeDocument/2006/relationships/hyperlink" Target="https://www.rawhide.org/blog/sports/17-benefits-track-field-troubled-youth/" TargetMode="External"/><Relationship Id="rId1" Type="http://schemas.openxmlformats.org/officeDocument/2006/relationships/slideLayout" Target="../slideLayouts/slideLayout2.xml"/><Relationship Id="rId4" Type="http://schemas.openxmlformats.org/officeDocument/2006/relationships/hyperlink" Target="https://uk.riskracing.com/blogs/news/how-to-build-a-motocross-track-cost-soil-design"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938D5-F058-807C-A19A-F08D203DD9DE}"/>
              </a:ext>
            </a:extLst>
          </p:cNvPr>
          <p:cNvSpPr>
            <a:spLocks noGrp="1"/>
          </p:cNvSpPr>
          <p:nvPr>
            <p:ph type="ctrTitle"/>
          </p:nvPr>
        </p:nvSpPr>
        <p:spPr>
          <a:xfrm>
            <a:off x="1361184" y="-658120"/>
            <a:ext cx="9144000" cy="2387600"/>
          </a:xfrm>
        </p:spPr>
        <p:txBody>
          <a:bodyPr/>
          <a:lstStyle/>
          <a:p>
            <a:r>
              <a:rPr lang="en-US" dirty="0"/>
              <a:t>Track Team</a:t>
            </a:r>
          </a:p>
        </p:txBody>
      </p:sp>
      <p:pic>
        <p:nvPicPr>
          <p:cNvPr id="1026" name="Picture 2">
            <a:extLst>
              <a:ext uri="{FF2B5EF4-FFF2-40B4-BE49-F238E27FC236}">
                <a16:creationId xmlns:a16="http://schemas.microsoft.com/office/drawing/2014/main" id="{4E88479E-6857-C5ED-0D19-447E7E9A8A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407" y="2203704"/>
            <a:ext cx="9965186" cy="4498938"/>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A0EF2ECC-3121-FCD1-B598-384C987E367E}"/>
              </a:ext>
            </a:extLst>
          </p:cNvPr>
          <p:cNvSpPr>
            <a:spLocks noGrp="1"/>
          </p:cNvSpPr>
          <p:nvPr>
            <p:ph type="subTitle" idx="1"/>
          </p:nvPr>
        </p:nvSpPr>
        <p:spPr>
          <a:xfrm rot="342014">
            <a:off x="-604980" y="4032504"/>
            <a:ext cx="6693112" cy="491646"/>
          </a:xfrm>
        </p:spPr>
        <p:txBody>
          <a:bodyPr/>
          <a:lstStyle/>
          <a:p>
            <a:r>
              <a:rPr lang="en-US" dirty="0"/>
              <a:t>By: Selina &amp;Chelsea</a:t>
            </a:r>
          </a:p>
        </p:txBody>
      </p:sp>
    </p:spTree>
    <p:extLst>
      <p:ext uri="{BB962C8B-B14F-4D97-AF65-F5344CB8AC3E}">
        <p14:creationId xmlns:p14="http://schemas.microsoft.com/office/powerpoint/2010/main" val="3557933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166F1-5389-6F5C-F636-0272AE704D03}"/>
              </a:ext>
            </a:extLst>
          </p:cNvPr>
          <p:cNvSpPr>
            <a:spLocks noGrp="1"/>
          </p:cNvSpPr>
          <p:nvPr>
            <p:ph type="title"/>
          </p:nvPr>
        </p:nvSpPr>
        <p:spPr>
          <a:xfrm>
            <a:off x="371669" y="309141"/>
            <a:ext cx="10515600" cy="1325563"/>
          </a:xfrm>
        </p:spPr>
        <p:txBody>
          <a:bodyPr>
            <a:normAutofit/>
          </a:bodyPr>
          <a:lstStyle/>
          <a:p>
            <a:r>
              <a:rPr lang="en-US" sz="4000" dirty="0"/>
              <a:t>100% also agree that the school should make more events regarding Track.</a:t>
            </a:r>
          </a:p>
        </p:txBody>
      </p:sp>
      <p:pic>
        <p:nvPicPr>
          <p:cNvPr id="5122" name="Picture 2" descr="Forms response chart. Question title: Should the school provide more marathons and events regarding Track ?. Number of responses: 15 responses.">
            <a:extLst>
              <a:ext uri="{FF2B5EF4-FFF2-40B4-BE49-F238E27FC236}">
                <a16:creationId xmlns:a16="http://schemas.microsoft.com/office/drawing/2014/main" id="{ED4267D7-9B46-B6F2-6473-34AF3B32A46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7344" y="2024743"/>
            <a:ext cx="10341491" cy="45907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4F71740-6519-8F38-547A-B604D13D41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937" y="2773136"/>
            <a:ext cx="1109798" cy="219452"/>
          </a:xfrm>
          <a:prstGeom prst="rect">
            <a:avLst/>
          </a:prstGeom>
        </p:spPr>
      </p:pic>
    </p:spTree>
    <p:extLst>
      <p:ext uri="{BB962C8B-B14F-4D97-AF65-F5344CB8AC3E}">
        <p14:creationId xmlns:p14="http://schemas.microsoft.com/office/powerpoint/2010/main" val="1661461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5B814-B4C5-404E-0086-BD8B04D08F7E}"/>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id="{6642CB23-79CE-2BB0-3107-E4594D3E00E6}"/>
              </a:ext>
            </a:extLst>
          </p:cNvPr>
          <p:cNvSpPr>
            <a:spLocks noGrp="1"/>
          </p:cNvSpPr>
          <p:nvPr>
            <p:ph idx="1"/>
          </p:nvPr>
        </p:nvSpPr>
        <p:spPr/>
        <p:txBody>
          <a:bodyPr/>
          <a:lstStyle/>
          <a:p>
            <a:r>
              <a:rPr lang="en-US" dirty="0">
                <a:hlinkClick r:id="rId2"/>
              </a:rPr>
              <a:t>https://www.rawhide.org/blog/sports/17-benefits-track-field-troubled-youth/</a:t>
            </a:r>
            <a:endParaRPr lang="en-US" dirty="0"/>
          </a:p>
          <a:p>
            <a:r>
              <a:rPr lang="en-US" dirty="0">
                <a:hlinkClick r:id="rId3"/>
              </a:rPr>
              <a:t>https://www.kfschools.org/site/default.aspx?PageType=3&amp;DomainID=22&amp;ModuleInstanceID=747&amp;ViewID=047E6BE3-6D87-4130-8424-D8E4E9ED6C2A&amp;RenderLoc=0&amp;FlexDataID=1807&amp;PageID=395</a:t>
            </a:r>
            <a:endParaRPr lang="en-US" dirty="0"/>
          </a:p>
          <a:p>
            <a:r>
              <a:rPr lang="en-US" dirty="0">
                <a:hlinkClick r:id="rId4"/>
              </a:rPr>
              <a:t>https://uk.riskracing.com/blogs/news/how-to-build-a-motocross-track-cost-soil-design</a:t>
            </a:r>
            <a:endParaRPr lang="en-US" dirty="0"/>
          </a:p>
          <a:p>
            <a:r>
              <a:rPr lang="en-US" dirty="0">
                <a:hlinkClick r:id="rId4"/>
              </a:rPr>
              <a:t>https://uk.riskracing.com/blogs/news/how-to-build-a-motocross-track-cost-soil-design</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2680030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8D46E-8841-2D4E-59F3-1E9E5B5E0FBD}"/>
              </a:ext>
            </a:extLst>
          </p:cNvPr>
          <p:cNvSpPr>
            <a:spLocks noGrp="1"/>
          </p:cNvSpPr>
          <p:nvPr>
            <p:ph type="title"/>
          </p:nvPr>
        </p:nvSpPr>
        <p:spPr>
          <a:xfrm>
            <a:off x="445537" y="2514789"/>
            <a:ext cx="11300926" cy="1325563"/>
          </a:xfrm>
        </p:spPr>
        <p:txBody>
          <a:bodyPr>
            <a:noAutofit/>
          </a:bodyPr>
          <a:lstStyle/>
          <a:p>
            <a:r>
              <a:rPr lang="en-US" sz="2800" b="0" i="0" dirty="0">
                <a:effectLst/>
                <a:latin typeface="+mn-lt"/>
              </a:rPr>
              <a:t>This PowerPoint concludes why the School should make a Team for Track. Participating in track and field can have numerous benefits for students, both in terms of their physical health and their well-being. As such, schools should consider providing a track team for their students to participate in, a successful Track Team can heavily improve the school’s reputation, spirit and community. </a:t>
            </a:r>
            <a:br>
              <a:rPr lang="en-US" sz="2800" b="0" i="0" dirty="0">
                <a:effectLst/>
                <a:latin typeface="+mn-lt"/>
              </a:rPr>
            </a:br>
            <a:br>
              <a:rPr lang="en-US" sz="3200" b="0" i="0" dirty="0">
                <a:solidFill>
                  <a:srgbClr val="374151"/>
                </a:solidFill>
                <a:effectLst/>
                <a:latin typeface="Söhne"/>
              </a:rPr>
            </a:br>
            <a:br>
              <a:rPr lang="en-US" sz="3200" b="0" i="0" dirty="0">
                <a:solidFill>
                  <a:srgbClr val="374151"/>
                </a:solidFill>
                <a:effectLst/>
                <a:latin typeface="Söhne"/>
              </a:rPr>
            </a:br>
            <a:br>
              <a:rPr lang="en-US" sz="3200" b="0" i="0" dirty="0">
                <a:solidFill>
                  <a:srgbClr val="374151"/>
                </a:solidFill>
                <a:effectLst/>
                <a:latin typeface="Söhne"/>
              </a:rPr>
            </a:br>
            <a:br>
              <a:rPr lang="en-US" sz="3200" b="0" i="0" dirty="0">
                <a:solidFill>
                  <a:srgbClr val="374151"/>
                </a:solidFill>
                <a:effectLst/>
                <a:latin typeface="Söhne"/>
              </a:rPr>
            </a:br>
            <a:br>
              <a:rPr lang="en-US" sz="3200" b="0" i="0" dirty="0">
                <a:solidFill>
                  <a:srgbClr val="374151"/>
                </a:solidFill>
                <a:effectLst/>
                <a:latin typeface="Söhne"/>
              </a:rPr>
            </a:br>
            <a:endParaRPr lang="en-US" sz="3200" dirty="0"/>
          </a:p>
        </p:txBody>
      </p:sp>
      <p:pic>
        <p:nvPicPr>
          <p:cNvPr id="2050" name="Picture 2">
            <a:extLst>
              <a:ext uri="{FF2B5EF4-FFF2-40B4-BE49-F238E27FC236}">
                <a16:creationId xmlns:a16="http://schemas.microsoft.com/office/drawing/2014/main" id="{E3B396A8-4D8A-610D-3B8C-FAB99476B6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120" y="3113562"/>
            <a:ext cx="8332704" cy="349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381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289986-D9F2-C733-3E89-EF0AE007B369}"/>
              </a:ext>
            </a:extLst>
          </p:cNvPr>
          <p:cNvSpPr>
            <a:spLocks noGrp="1"/>
          </p:cNvSpPr>
          <p:nvPr>
            <p:ph idx="1"/>
          </p:nvPr>
        </p:nvSpPr>
        <p:spPr>
          <a:xfrm>
            <a:off x="236374" y="889651"/>
            <a:ext cx="10515600" cy="4351338"/>
          </a:xfrm>
        </p:spPr>
        <p:txBody>
          <a:bodyPr>
            <a:noAutofit/>
          </a:bodyPr>
          <a:lstStyle/>
          <a:p>
            <a:pPr marL="0" indent="0">
              <a:buNone/>
            </a:pPr>
            <a:r>
              <a:rPr lang="en-US" sz="2400" b="1" dirty="0"/>
              <a:t>Aside from the benefits to individual students, Some of the advantages of having a track team in the school include: Boosted  spirit and community involvement:</a:t>
            </a:r>
          </a:p>
          <a:p>
            <a:pPr marL="0" indent="0">
              <a:buNone/>
            </a:pPr>
            <a:r>
              <a:rPr lang="en-US" sz="2400" dirty="0"/>
              <a:t> Having a track team can help to boost the school’s spirit and pride. Students, teachers, and parents may feel more invested in the athletic programs and events at their school</a:t>
            </a:r>
          </a:p>
          <a:p>
            <a:pPr marL="0" indent="0">
              <a:buNone/>
            </a:pPr>
            <a:r>
              <a:rPr lang="en-US" sz="2400" b="1" dirty="0"/>
              <a:t>Improved reputation:</a:t>
            </a:r>
          </a:p>
          <a:p>
            <a:pPr marL="0" indent="0">
              <a:buNone/>
            </a:pPr>
            <a:r>
              <a:rPr lang="en-US" sz="2400" dirty="0"/>
              <a:t> A successful track team can help to improve the reputation of the school and attract new students and families. If the school is known for having a strong athletics program, it may be perceived as a desirable place to attend, which can increase enrollment.</a:t>
            </a:r>
          </a:p>
          <a:p>
            <a:pPr marL="0" indent="0">
              <a:buNone/>
            </a:pPr>
            <a:r>
              <a:rPr lang="en-US" sz="2400" b="1" dirty="0"/>
              <a:t>Fundraising and sponsorship opportunities: </a:t>
            </a:r>
          </a:p>
          <a:p>
            <a:pPr marL="0" indent="0">
              <a:buNone/>
            </a:pPr>
            <a:r>
              <a:rPr lang="en-US" sz="2400" dirty="0"/>
              <a:t>Athletic programs frequently offer fundraising and sponsorship opportunities. Schools may be able to raise funds by selling track meet tickets or obtaining sponsorship from local businesses. This additional funding can be used to support other school programs or to invest in the track team.</a:t>
            </a:r>
          </a:p>
        </p:txBody>
      </p:sp>
      <p:sp>
        <p:nvSpPr>
          <p:cNvPr id="4" name="TextBox 3">
            <a:extLst>
              <a:ext uri="{FF2B5EF4-FFF2-40B4-BE49-F238E27FC236}">
                <a16:creationId xmlns:a16="http://schemas.microsoft.com/office/drawing/2014/main" id="{7D815E70-05E4-E1AD-5E14-23F7DB4E11FC}"/>
              </a:ext>
            </a:extLst>
          </p:cNvPr>
          <p:cNvSpPr txBox="1"/>
          <p:nvPr/>
        </p:nvSpPr>
        <p:spPr>
          <a:xfrm>
            <a:off x="236374" y="233266"/>
            <a:ext cx="11144799" cy="523220"/>
          </a:xfrm>
          <a:prstGeom prst="rect">
            <a:avLst/>
          </a:prstGeom>
          <a:noFill/>
        </p:spPr>
        <p:txBody>
          <a:bodyPr wrap="square" rtlCol="0">
            <a:spAutoFit/>
          </a:bodyPr>
          <a:lstStyle/>
          <a:p>
            <a:r>
              <a:rPr lang="en-US" sz="2800" dirty="0"/>
              <a:t>How will providing a Track Team Benefit the school?</a:t>
            </a:r>
          </a:p>
        </p:txBody>
      </p:sp>
    </p:spTree>
    <p:extLst>
      <p:ext uri="{BB962C8B-B14F-4D97-AF65-F5344CB8AC3E}">
        <p14:creationId xmlns:p14="http://schemas.microsoft.com/office/powerpoint/2010/main" val="1767854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B0F33-954E-672C-6077-9F8E5DAB7887}"/>
              </a:ext>
            </a:extLst>
          </p:cNvPr>
          <p:cNvSpPr>
            <a:spLocks noGrp="1"/>
          </p:cNvSpPr>
          <p:nvPr>
            <p:ph type="title"/>
          </p:nvPr>
        </p:nvSpPr>
        <p:spPr>
          <a:xfrm>
            <a:off x="136864" y="1936473"/>
            <a:ext cx="10515600" cy="1325563"/>
          </a:xfrm>
        </p:spPr>
        <p:txBody>
          <a:bodyPr>
            <a:noAutofit/>
          </a:bodyPr>
          <a:lstStyle/>
          <a:p>
            <a:r>
              <a:rPr lang="en-US" sz="2400" b="1" i="0" dirty="0">
                <a:effectLst/>
                <a:latin typeface="+mn-lt"/>
              </a:rPr>
              <a:t>While there are many potential benefits to creating a track team at a school, there are also some potential disadvantages to consider.</a:t>
            </a:r>
            <a:br>
              <a:rPr lang="en-US" sz="2400" b="0" i="0" dirty="0">
                <a:solidFill>
                  <a:srgbClr val="374151"/>
                </a:solidFill>
                <a:effectLst/>
                <a:latin typeface="+mn-lt"/>
              </a:rPr>
            </a:br>
            <a:br>
              <a:rPr lang="en-US" sz="2800" b="1" i="0" dirty="0">
                <a:effectLst/>
                <a:latin typeface="Söhne"/>
              </a:rPr>
            </a:br>
            <a:r>
              <a:rPr lang="en-US" sz="2400" b="1" i="0" dirty="0">
                <a:effectLst/>
                <a:latin typeface="Söhne"/>
              </a:rPr>
              <a:t>Time commitment: </a:t>
            </a:r>
            <a:r>
              <a:rPr lang="en-US" sz="2400" b="0" i="0" dirty="0">
                <a:effectLst/>
                <a:latin typeface="Söhne"/>
              </a:rPr>
              <a:t>Track is a sport that requires a significant time commitment from athletes, as well as from coaches and other staff members. Students who participate in track may need to balance their athletic and academic responsibilities, which can be challenging and time-consuming.</a:t>
            </a:r>
            <a:br>
              <a:rPr lang="en-US" sz="2400" dirty="0">
                <a:latin typeface="Söhne"/>
              </a:rPr>
            </a:br>
            <a:br>
              <a:rPr lang="en-US" sz="2400" b="0" i="0" dirty="0">
                <a:effectLst/>
                <a:latin typeface="Söhne"/>
              </a:rPr>
            </a:br>
            <a:r>
              <a:rPr lang="en-US" sz="2400" b="1" i="0" dirty="0">
                <a:effectLst/>
                <a:latin typeface="Söhne"/>
              </a:rPr>
              <a:t>Potential for injury: </a:t>
            </a:r>
            <a:r>
              <a:rPr lang="en-US" sz="2400" b="0" i="0" dirty="0">
                <a:effectLst/>
                <a:latin typeface="Söhne"/>
              </a:rPr>
              <a:t>Like all sports, track and field can be physically demanding and carries a risk of injury. Schools need to take steps to ensure the safety of their athletes, including providing appropriate equipment and coaching.</a:t>
            </a:r>
            <a:br>
              <a:rPr lang="en-US" sz="2400" b="0" i="0" dirty="0">
                <a:solidFill>
                  <a:srgbClr val="374151"/>
                </a:solidFill>
                <a:effectLst/>
                <a:latin typeface="Söhne"/>
              </a:rPr>
            </a:br>
            <a:endParaRPr lang="en-US" sz="2400" dirty="0"/>
          </a:p>
        </p:txBody>
      </p:sp>
      <p:sp>
        <p:nvSpPr>
          <p:cNvPr id="3" name="Content Placeholder 2">
            <a:extLst>
              <a:ext uri="{FF2B5EF4-FFF2-40B4-BE49-F238E27FC236}">
                <a16:creationId xmlns:a16="http://schemas.microsoft.com/office/drawing/2014/main" id="{1F375249-9CFC-7466-886B-C8F6B4518AAC}"/>
              </a:ext>
            </a:extLst>
          </p:cNvPr>
          <p:cNvSpPr>
            <a:spLocks noGrp="1"/>
          </p:cNvSpPr>
          <p:nvPr>
            <p:ph idx="1"/>
          </p:nvPr>
        </p:nvSpPr>
        <p:spPr>
          <a:xfrm>
            <a:off x="136864" y="4568825"/>
            <a:ext cx="10515600" cy="4351338"/>
          </a:xfrm>
        </p:spPr>
        <p:txBody>
          <a:bodyPr>
            <a:normAutofit/>
          </a:bodyPr>
          <a:lstStyle/>
          <a:p>
            <a:r>
              <a:rPr lang="en-US" sz="2400" b="0" i="0" dirty="0">
                <a:effectLst/>
                <a:latin typeface="Söhne"/>
              </a:rPr>
              <a:t>Overall, while there are some potential disadvantages to creating a track team at a school, many of these can be addressed through careful planning, effective coaching, and attention to safety and inclusivity. By considering both the advantages and disadvantages of a track team, schools can make informed decisions about whether to pursue this athletic opportunity.</a:t>
            </a:r>
            <a:endParaRPr lang="en-US" sz="2400" dirty="0"/>
          </a:p>
        </p:txBody>
      </p:sp>
    </p:spTree>
    <p:extLst>
      <p:ext uri="{BB962C8B-B14F-4D97-AF65-F5344CB8AC3E}">
        <p14:creationId xmlns:p14="http://schemas.microsoft.com/office/powerpoint/2010/main" val="1127287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31995-78AB-194A-7646-0182A1F9C82F}"/>
              </a:ext>
            </a:extLst>
          </p:cNvPr>
          <p:cNvSpPr>
            <a:spLocks noGrp="1"/>
          </p:cNvSpPr>
          <p:nvPr>
            <p:ph type="title"/>
          </p:nvPr>
        </p:nvSpPr>
        <p:spPr>
          <a:xfrm>
            <a:off x="259701" y="0"/>
            <a:ext cx="10881049" cy="1325563"/>
          </a:xfrm>
        </p:spPr>
        <p:txBody>
          <a:bodyPr>
            <a:normAutofit/>
          </a:bodyPr>
          <a:lstStyle/>
          <a:p>
            <a:r>
              <a:rPr lang="en-US" sz="3600" b="1" dirty="0"/>
              <a:t>How much will the funding be as an estimate?</a:t>
            </a:r>
          </a:p>
        </p:txBody>
      </p:sp>
      <p:sp>
        <p:nvSpPr>
          <p:cNvPr id="3" name="Content Placeholder 2">
            <a:extLst>
              <a:ext uri="{FF2B5EF4-FFF2-40B4-BE49-F238E27FC236}">
                <a16:creationId xmlns:a16="http://schemas.microsoft.com/office/drawing/2014/main" id="{DA247F5C-F128-7EF4-E7DE-37850A6539E1}"/>
              </a:ext>
            </a:extLst>
          </p:cNvPr>
          <p:cNvSpPr>
            <a:spLocks noGrp="1"/>
          </p:cNvSpPr>
          <p:nvPr>
            <p:ph idx="1"/>
          </p:nvPr>
        </p:nvSpPr>
        <p:spPr>
          <a:xfrm>
            <a:off x="259700" y="958707"/>
            <a:ext cx="10515600" cy="4351338"/>
          </a:xfrm>
        </p:spPr>
        <p:txBody>
          <a:bodyPr/>
          <a:lstStyle/>
          <a:p>
            <a:r>
              <a:rPr lang="en-US" dirty="0"/>
              <a:t>The funding would be an average of 10,000 at most, to build a mini replica of a Track at the school.</a:t>
            </a:r>
          </a:p>
          <a:p>
            <a:endParaRPr lang="en-US" dirty="0"/>
          </a:p>
          <a:p>
            <a:r>
              <a:rPr lang="en-US" sz="3600" b="1" dirty="0">
                <a:latin typeface="+mj-lt"/>
              </a:rPr>
              <a:t>Where would it be built ?</a:t>
            </a:r>
          </a:p>
          <a:p>
            <a:r>
              <a:rPr lang="en-US" dirty="0"/>
              <a:t>In the middle of the recess area across from the football field </a:t>
            </a:r>
          </a:p>
          <a:p>
            <a:endParaRPr lang="en-US" dirty="0"/>
          </a:p>
        </p:txBody>
      </p:sp>
      <p:pic>
        <p:nvPicPr>
          <p:cNvPr id="1026" name="Picture 2" descr="National Orthodox School - Wikipedia">
            <a:extLst>
              <a:ext uri="{FF2B5EF4-FFF2-40B4-BE49-F238E27FC236}">
                <a16:creationId xmlns:a16="http://schemas.microsoft.com/office/drawing/2014/main" id="{49677ED0-DDD3-16E5-06B5-7509778A0E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699" y="3816220"/>
            <a:ext cx="8753671" cy="2829029"/>
          </a:xfrm>
          <a:prstGeom prst="rect">
            <a:avLst/>
          </a:prstGeom>
          <a:noFill/>
          <a:extLst>
            <a:ext uri="{909E8E84-426E-40DD-AFC4-6F175D3DCCD1}">
              <a14:hiddenFill xmlns:a14="http://schemas.microsoft.com/office/drawing/2010/main">
                <a:solidFill>
                  <a:srgbClr val="FFFFFF"/>
                </a:solidFill>
              </a14:hiddenFill>
            </a:ext>
          </a:extLst>
        </p:spPr>
      </p:pic>
      <p:sp>
        <p:nvSpPr>
          <p:cNvPr id="7" name="Plus Sign 6">
            <a:extLst>
              <a:ext uri="{FF2B5EF4-FFF2-40B4-BE49-F238E27FC236}">
                <a16:creationId xmlns:a16="http://schemas.microsoft.com/office/drawing/2014/main" id="{6D6B86F1-FF5F-0849-F5A1-6B451172164D}"/>
              </a:ext>
            </a:extLst>
          </p:cNvPr>
          <p:cNvSpPr/>
          <p:nvPr/>
        </p:nvSpPr>
        <p:spPr>
          <a:xfrm rot="1446218">
            <a:off x="4133982" y="5474611"/>
            <a:ext cx="660029" cy="633341"/>
          </a:xfrm>
          <a:prstGeom prst="mathPlus">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23DC155-5FC8-A3E3-C9D4-F4576A4A9133}"/>
              </a:ext>
            </a:extLst>
          </p:cNvPr>
          <p:cNvSpPr txBox="1"/>
          <p:nvPr/>
        </p:nvSpPr>
        <p:spPr>
          <a:xfrm>
            <a:off x="4726611" y="5529961"/>
            <a:ext cx="1772816" cy="369332"/>
          </a:xfrm>
          <a:prstGeom prst="rect">
            <a:avLst/>
          </a:prstGeom>
          <a:noFill/>
        </p:spPr>
        <p:txBody>
          <a:bodyPr wrap="square" rtlCol="0">
            <a:spAutoFit/>
          </a:bodyPr>
          <a:lstStyle/>
          <a:p>
            <a:r>
              <a:rPr lang="en-US" dirty="0"/>
              <a:t>Here</a:t>
            </a:r>
          </a:p>
        </p:txBody>
      </p:sp>
      <p:pic>
        <p:nvPicPr>
          <p:cNvPr id="1028" name="Picture 4" descr="2,154 Running Track No People Stock Photos, Images &amp; Photography |  Shutterstock">
            <a:extLst>
              <a:ext uri="{FF2B5EF4-FFF2-40B4-BE49-F238E27FC236}">
                <a16:creationId xmlns:a16="http://schemas.microsoft.com/office/drawing/2014/main" id="{7B85C072-CCBB-6B90-9156-4752BA1C22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3370" y="3889648"/>
            <a:ext cx="3178630" cy="2968352"/>
          </a:xfrm>
          <a:prstGeom prst="rect">
            <a:avLst/>
          </a:prstGeom>
          <a:noFill/>
          <a:extLst>
            <a:ext uri="{909E8E84-426E-40DD-AFC4-6F175D3DCCD1}">
              <a14:hiddenFill xmlns:a14="http://schemas.microsoft.com/office/drawing/2010/main">
                <a:solidFill>
                  <a:srgbClr val="FFFFFF"/>
                </a:solidFill>
              </a14:hiddenFill>
            </a:ext>
          </a:extLst>
        </p:spPr>
      </p:pic>
      <p:sp>
        <p:nvSpPr>
          <p:cNvPr id="9" name="Arrow: Right 8">
            <a:extLst>
              <a:ext uri="{FF2B5EF4-FFF2-40B4-BE49-F238E27FC236}">
                <a16:creationId xmlns:a16="http://schemas.microsoft.com/office/drawing/2014/main" id="{F3386405-8AEF-5879-EC41-9080D2B73FBE}"/>
              </a:ext>
            </a:extLst>
          </p:cNvPr>
          <p:cNvSpPr/>
          <p:nvPr/>
        </p:nvSpPr>
        <p:spPr>
          <a:xfrm>
            <a:off x="8242817" y="5249369"/>
            <a:ext cx="1651518" cy="1019383"/>
          </a:xfrm>
          <a:prstGeom prst="rightArrow">
            <a:avLst/>
          </a:prstGeom>
          <a:solidFill>
            <a:schemeClr val="accent6">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2592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B8A13-E34C-1DF7-2C1E-739D93DA786D}"/>
              </a:ext>
            </a:extLst>
          </p:cNvPr>
          <p:cNvSpPr>
            <a:spLocks noGrp="1"/>
          </p:cNvSpPr>
          <p:nvPr>
            <p:ph type="title"/>
          </p:nvPr>
        </p:nvSpPr>
        <p:spPr>
          <a:xfrm>
            <a:off x="195165" y="1596765"/>
            <a:ext cx="11801669" cy="1325563"/>
          </a:xfrm>
        </p:spPr>
        <p:txBody>
          <a:bodyPr>
            <a:normAutofit fontScale="90000"/>
          </a:bodyPr>
          <a:lstStyle/>
          <a:p>
            <a:r>
              <a:rPr lang="en-US" sz="3600" b="0" i="0" dirty="0">
                <a:solidFill>
                  <a:srgbClr val="202124"/>
                </a:solidFill>
                <a:effectLst/>
                <a:latin typeface="docs-Roboto"/>
              </a:rPr>
              <a:t> We have conducted a student research survey to gauge interest in installing a running track at our school.</a:t>
            </a:r>
            <a:br>
              <a:rPr lang="en-US" sz="3600" b="0" i="0" dirty="0">
                <a:solidFill>
                  <a:srgbClr val="202124"/>
                </a:solidFill>
                <a:effectLst/>
                <a:latin typeface="docs-Roboto"/>
              </a:rPr>
            </a:br>
            <a:r>
              <a:rPr lang="en-US" sz="3600" b="0" i="0" dirty="0">
                <a:solidFill>
                  <a:srgbClr val="202124"/>
                </a:solidFill>
                <a:effectLst/>
                <a:latin typeface="docs-Roboto"/>
              </a:rPr>
              <a:t> In addition to providing students with an opportunity to increase physical fitness, a running track would allow us to host track events and competitions.</a:t>
            </a:r>
            <a:br>
              <a:rPr lang="en-US" sz="3600" b="0" i="0" dirty="0">
                <a:solidFill>
                  <a:srgbClr val="202124"/>
                </a:solidFill>
                <a:effectLst/>
                <a:latin typeface="docs-Roboto"/>
              </a:rPr>
            </a:br>
            <a:br>
              <a:rPr lang="en-US" sz="3600" b="0" i="0" dirty="0">
                <a:solidFill>
                  <a:srgbClr val="202124"/>
                </a:solidFill>
                <a:effectLst/>
                <a:latin typeface="docs-Roboto"/>
              </a:rPr>
            </a:br>
            <a:r>
              <a:rPr lang="en-US" sz="3600" b="0" i="0" dirty="0">
                <a:solidFill>
                  <a:srgbClr val="202124"/>
                </a:solidFill>
                <a:effectLst/>
                <a:latin typeface="docs-Roboto"/>
              </a:rPr>
              <a:t>Here are the results and statistics:</a:t>
            </a:r>
            <a:br>
              <a:rPr lang="en-US" b="0" i="0" dirty="0">
                <a:solidFill>
                  <a:srgbClr val="202124"/>
                </a:solidFill>
                <a:effectLst/>
                <a:latin typeface="docs-Roboto"/>
              </a:rPr>
            </a:br>
            <a:endParaRPr lang="en-US" dirty="0"/>
          </a:p>
        </p:txBody>
      </p:sp>
    </p:spTree>
    <p:extLst>
      <p:ext uri="{BB962C8B-B14F-4D97-AF65-F5344CB8AC3E}">
        <p14:creationId xmlns:p14="http://schemas.microsoft.com/office/powerpoint/2010/main" val="3226365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orms response chart. Question title: Have you ever wanted to join a track team . Number of responses: 15 responses.">
            <a:extLst>
              <a:ext uri="{FF2B5EF4-FFF2-40B4-BE49-F238E27FC236}">
                <a16:creationId xmlns:a16="http://schemas.microsoft.com/office/drawing/2014/main" id="{390AFC6A-F39D-A36C-FAFF-936335E3125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6797" y="2376131"/>
            <a:ext cx="10341491" cy="43513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BDE63AF-F345-ED16-79F1-F1FBBF5CCF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397" y="3045768"/>
            <a:ext cx="1139315" cy="225288"/>
          </a:xfrm>
          <a:prstGeom prst="rect">
            <a:avLst/>
          </a:prstGeom>
        </p:spPr>
      </p:pic>
      <p:sp>
        <p:nvSpPr>
          <p:cNvPr id="6" name="TextBox 5">
            <a:extLst>
              <a:ext uri="{FF2B5EF4-FFF2-40B4-BE49-F238E27FC236}">
                <a16:creationId xmlns:a16="http://schemas.microsoft.com/office/drawing/2014/main" id="{EFBEB8E5-35BD-BF62-D146-B9583B35F242}"/>
              </a:ext>
            </a:extLst>
          </p:cNvPr>
          <p:cNvSpPr txBox="1"/>
          <p:nvPr/>
        </p:nvSpPr>
        <p:spPr>
          <a:xfrm>
            <a:off x="363893" y="326571"/>
            <a:ext cx="9265298" cy="523220"/>
          </a:xfrm>
          <a:prstGeom prst="rect">
            <a:avLst/>
          </a:prstGeom>
          <a:noFill/>
        </p:spPr>
        <p:txBody>
          <a:bodyPr wrap="square" rtlCol="0">
            <a:spAutoFit/>
          </a:bodyPr>
          <a:lstStyle/>
          <a:p>
            <a:r>
              <a:rPr lang="en-US" sz="2800" dirty="0"/>
              <a:t>Over 50% of candidates insisted to join a Track Team</a:t>
            </a:r>
          </a:p>
        </p:txBody>
      </p:sp>
    </p:spTree>
    <p:extLst>
      <p:ext uri="{BB962C8B-B14F-4D97-AF65-F5344CB8AC3E}">
        <p14:creationId xmlns:p14="http://schemas.microsoft.com/office/powerpoint/2010/main" val="2446783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E48FE-6532-BE2D-E3BF-37179D2478FE}"/>
              </a:ext>
            </a:extLst>
          </p:cNvPr>
          <p:cNvSpPr>
            <a:spLocks noGrp="1"/>
          </p:cNvSpPr>
          <p:nvPr>
            <p:ph type="title"/>
          </p:nvPr>
        </p:nvSpPr>
        <p:spPr>
          <a:xfrm>
            <a:off x="175727" y="186515"/>
            <a:ext cx="10515600" cy="1325563"/>
          </a:xfrm>
        </p:spPr>
        <p:txBody>
          <a:bodyPr>
            <a:normAutofit/>
          </a:bodyPr>
          <a:lstStyle/>
          <a:p>
            <a:r>
              <a:rPr lang="en-US" sz="3600" dirty="0"/>
              <a:t>Over 80% of the responses positively want a Team for Track </a:t>
            </a:r>
          </a:p>
        </p:txBody>
      </p:sp>
      <p:pic>
        <p:nvPicPr>
          <p:cNvPr id="3074" name="Picture 2" descr="Forms response chart. Question title: have you ever wanted to learn to run faster but didn't have the motivation, look no further should we make a team for track?. Number of responses: 15 responses.">
            <a:extLst>
              <a:ext uri="{FF2B5EF4-FFF2-40B4-BE49-F238E27FC236}">
                <a16:creationId xmlns:a16="http://schemas.microsoft.com/office/drawing/2014/main" id="{F85ECC01-8D81-B2A3-F3EC-5C3AD3C2A14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1966" y="2052735"/>
            <a:ext cx="10183508" cy="4618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CF8C200-AD3C-523A-0D71-AD6DFC7631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663" y="3069772"/>
            <a:ext cx="1119129" cy="221297"/>
          </a:xfrm>
          <a:prstGeom prst="rect">
            <a:avLst/>
          </a:prstGeom>
        </p:spPr>
      </p:pic>
    </p:spTree>
    <p:extLst>
      <p:ext uri="{BB962C8B-B14F-4D97-AF65-F5344CB8AC3E}">
        <p14:creationId xmlns:p14="http://schemas.microsoft.com/office/powerpoint/2010/main" val="2995873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5882A-39B3-0311-7514-F3EB52624DDF}"/>
              </a:ext>
            </a:extLst>
          </p:cNvPr>
          <p:cNvSpPr>
            <a:spLocks noGrp="1"/>
          </p:cNvSpPr>
          <p:nvPr>
            <p:ph type="title"/>
          </p:nvPr>
        </p:nvSpPr>
        <p:spPr>
          <a:xfrm>
            <a:off x="297024" y="271819"/>
            <a:ext cx="10515600" cy="1325563"/>
          </a:xfrm>
        </p:spPr>
        <p:txBody>
          <a:bodyPr>
            <a:normAutofit/>
          </a:bodyPr>
          <a:lstStyle/>
          <a:p>
            <a:r>
              <a:rPr lang="en-US" sz="4000" dirty="0"/>
              <a:t>100% Think that providing a team for track will enhance students health and well-being.</a:t>
            </a:r>
          </a:p>
        </p:txBody>
      </p:sp>
      <p:pic>
        <p:nvPicPr>
          <p:cNvPr id="4100" name="Picture 4" descr="Forms response chart. Question title: Do you think having a running track could help to improve student health and wellbeing ?. Number of responses: 15 responses.">
            <a:extLst>
              <a:ext uri="{FF2B5EF4-FFF2-40B4-BE49-F238E27FC236}">
                <a16:creationId xmlns:a16="http://schemas.microsoft.com/office/drawing/2014/main" id="{655AF5DD-B865-B7C2-65FC-B271EBFDA1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551" y="1810139"/>
            <a:ext cx="10636898" cy="46653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53C4E66-BB4B-E47C-F1D7-3E0EF7D18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565" y="2558531"/>
            <a:ext cx="1203104" cy="237902"/>
          </a:xfrm>
          <a:prstGeom prst="rect">
            <a:avLst/>
          </a:prstGeom>
        </p:spPr>
      </p:pic>
    </p:spTree>
    <p:extLst>
      <p:ext uri="{BB962C8B-B14F-4D97-AF65-F5344CB8AC3E}">
        <p14:creationId xmlns:p14="http://schemas.microsoft.com/office/powerpoint/2010/main" val="27265619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3118</TotalTime>
  <Words>684</Words>
  <Application>Microsoft Office PowerPoint</Application>
  <PresentationFormat>Widescreen</PresentationFormat>
  <Paragraphs>29</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docs-Roboto</vt:lpstr>
      <vt:lpstr>Söhne</vt:lpstr>
      <vt:lpstr>Office Theme</vt:lpstr>
      <vt:lpstr>Track Team</vt:lpstr>
      <vt:lpstr>This PowerPoint concludes why the School should make a Team for Track. Participating in track and field can have numerous benefits for students, both in terms of their physical health and their well-being. As such, schools should consider providing a track team for their students to participate in, a successful Track Team can heavily improve the school’s reputation, spirit and community.       </vt:lpstr>
      <vt:lpstr>PowerPoint Presentation</vt:lpstr>
      <vt:lpstr>While there are many potential benefits to creating a track team at a school, there are also some potential disadvantages to consider.  Time commitment: Track is a sport that requires a significant time commitment from athletes, as well as from coaches and other staff members. Students who participate in track may need to balance their athletic and academic responsibilities, which can be challenging and time-consuming.  Potential for injury: Like all sports, track and field can be physically demanding and carries a risk of injury. Schools need to take steps to ensure the safety of their athletes, including providing appropriate equipment and coaching. </vt:lpstr>
      <vt:lpstr>How much will the funding be as an estimate?</vt:lpstr>
      <vt:lpstr> We have conducted a student research survey to gauge interest in installing a running track at our school.  In addition to providing students with an opportunity to increase physical fitness, a running track would allow us to host track events and competitions.  Here are the results and statistics: </vt:lpstr>
      <vt:lpstr>PowerPoint Presentation</vt:lpstr>
      <vt:lpstr>Over 80% of the responses positively want a Team for Track </vt:lpstr>
      <vt:lpstr>100% Think that providing a team for track will enhance students health and well-being.</vt:lpstr>
      <vt:lpstr>100% also agree that the school should make more events regarding Track.</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Track Team</dc:title>
  <dc:creator>User</dc:creator>
  <cp:lastModifiedBy>User</cp:lastModifiedBy>
  <cp:revision>2</cp:revision>
  <dcterms:created xsi:type="dcterms:W3CDTF">2023-02-16T19:10:05Z</dcterms:created>
  <dcterms:modified xsi:type="dcterms:W3CDTF">2023-02-27T04:33:29Z</dcterms:modified>
</cp:coreProperties>
</file>