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11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01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0112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7845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4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80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10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24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85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64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04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27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9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48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552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94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527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4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112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206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91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25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7619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41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922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6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2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45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8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89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8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1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58F75C5-3218-445C-87B3-2235555D6FCE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23E9C2D-2C9C-4862-8B3E-9E5C24C8A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2107-2FB4-89B9-74A9-A300EE1A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انواع التفكير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51AB6-2642-210C-0FD2-2FFE9C295F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يمكن تعرف ثلاثة انواع من التفكير :</a:t>
            </a:r>
          </a:p>
          <a:p>
            <a:pPr marL="0" indent="0" algn="r">
              <a:buNone/>
            </a:pPr>
            <a:r>
              <a:rPr lang="ar-JO" dirty="0"/>
              <a:t>أ - </a:t>
            </a:r>
            <a:r>
              <a:rPr lang="ar-JO" b="1" dirty="0"/>
              <a:t>التفكير المجرد </a:t>
            </a:r>
            <a:r>
              <a:rPr lang="ar-JO" dirty="0"/>
              <a:t>: و يقصد به التفكير في الاشياء غير المحسوسة التي التي لا يمكن رؤيها, او سماعها , او مشاهدتها , او وزنها , و لذا فهو يدور حول المفاهيم المجردة , كالتفكير في اليوم الاخر , و الجنة و النار .</a:t>
            </a:r>
          </a:p>
          <a:p>
            <a:pPr marL="0" indent="0" algn="r">
              <a:buNone/>
            </a:pPr>
            <a:r>
              <a:rPr lang="ar-JO" dirty="0"/>
              <a:t>ب - </a:t>
            </a:r>
            <a:r>
              <a:rPr lang="ar-JO" b="1" dirty="0"/>
              <a:t>التفكي العلمي الموضوعي </a:t>
            </a:r>
            <a:r>
              <a:rPr lang="ar-JO" dirty="0"/>
              <a:t>: يقصد به التفكير في الاشياء الموجودة بالعالم المشاهد , و له ثلاث ركائز , هي :</a:t>
            </a:r>
          </a:p>
          <a:p>
            <a:pPr marL="0" indent="0" algn="r">
              <a:buNone/>
            </a:pPr>
            <a:r>
              <a:rPr lang="ar-JO" dirty="0"/>
              <a:t>1.</a:t>
            </a:r>
            <a:r>
              <a:rPr lang="ar-JO" b="1" dirty="0"/>
              <a:t>الفهم</a:t>
            </a:r>
            <a:r>
              <a:rPr lang="ar-JO" dirty="0"/>
              <a:t> : ادراك العلاقات بين الاجزاء و الكل .</a:t>
            </a:r>
          </a:p>
          <a:p>
            <a:pPr marL="0" indent="0" algn="r">
              <a:buNone/>
            </a:pPr>
            <a:r>
              <a:rPr lang="ar-JO" dirty="0"/>
              <a:t>2.</a:t>
            </a:r>
            <a:r>
              <a:rPr lang="ar-JO" b="1" dirty="0"/>
              <a:t>التنبؤ</a:t>
            </a:r>
            <a:r>
              <a:rPr lang="ar-JO" dirty="0"/>
              <a:t> : الوصول الى علاقات جديدة .</a:t>
            </a:r>
          </a:p>
          <a:p>
            <a:pPr marL="0" indent="0" algn="r">
              <a:buNone/>
            </a:pPr>
            <a:r>
              <a:rPr lang="ar-JO" dirty="0"/>
              <a:t>3.</a:t>
            </a:r>
            <a:r>
              <a:rPr lang="ar-JO" b="1" dirty="0"/>
              <a:t>التحكم</a:t>
            </a:r>
            <a:r>
              <a:rPr lang="ar-JO" dirty="0"/>
              <a:t> : القدرة على التحكم في الفروق المحيطة , لاحداث العلاقة الجديدةالمراد تحقيقها .</a:t>
            </a:r>
          </a:p>
          <a:p>
            <a:pPr marL="0" indent="0" algn="r">
              <a:buNone/>
            </a:pPr>
            <a:r>
              <a:rPr lang="ar-JO" dirty="0"/>
              <a:t>ج – </a:t>
            </a:r>
            <a:r>
              <a:rPr lang="ar-JO" b="1" dirty="0"/>
              <a:t>التفكر الذاتي </a:t>
            </a:r>
            <a:r>
              <a:rPr lang="ar-JO" dirty="0"/>
              <a:t>: هو التفكيلر الذي يدور حول أشياء لا وجود لها , الا في ذهن الشخص و خياله, و تتعلق في ذاته شخصيا , سواء اكان التفكير اجابيا او سلبيا , و هي اشبه باحلام اليقظة.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0B198-56EB-DA03-B1C9-71B7A04D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مهارات التفكير الناقد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4471D-4EBC-AD15-B660-89EB327D2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ar-JO" dirty="0"/>
              <a:t>أ – التمييز بالحقائق االتي يمكن اثباتها او التحقق من صحتها و الادعاءات الصحيحة او المزاعم الذاتية او القيمية .</a:t>
            </a:r>
          </a:p>
          <a:p>
            <a:pPr marL="0" indent="0" algn="r">
              <a:buNone/>
            </a:pPr>
            <a:r>
              <a:rPr lang="ar-JO" dirty="0"/>
              <a:t>ب - تحديد مصداقية مصادر المعلومات و مراجعها . </a:t>
            </a:r>
          </a:p>
          <a:p>
            <a:pPr marL="0" indent="0" algn="r">
              <a:buNone/>
            </a:pPr>
            <a:r>
              <a:rPr lang="ar-JO" dirty="0"/>
              <a:t>ج – التمييز بين الاستدلال و التبرير . </a:t>
            </a:r>
          </a:p>
          <a:p>
            <a:pPr marL="0" indent="0" algn="r">
              <a:buNone/>
            </a:pPr>
            <a:r>
              <a:rPr lang="ar-JO" dirty="0"/>
              <a:t>د – تعرف الادعاءات او البراهين الغامضة . </a:t>
            </a:r>
          </a:p>
          <a:p>
            <a:pPr marL="0" indent="0" algn="r">
              <a:buNone/>
            </a:pPr>
            <a:endParaRPr lang="ar-JO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Joelle wael Al – dalou </a:t>
            </a:r>
          </a:p>
        </p:txBody>
      </p:sp>
    </p:spTree>
    <p:extLst>
      <p:ext uri="{BB962C8B-B14F-4D97-AF65-F5344CB8AC3E}">
        <p14:creationId xmlns:p14="http://schemas.microsoft.com/office/powerpoint/2010/main" val="95526961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Parallax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207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Andalus</vt:lpstr>
      <vt:lpstr>Arial</vt:lpstr>
      <vt:lpstr>Corbel</vt:lpstr>
      <vt:lpstr>Trebuchet MS</vt:lpstr>
      <vt:lpstr>Wingdings 3</vt:lpstr>
      <vt:lpstr>Facet</vt:lpstr>
      <vt:lpstr>Parallax</vt:lpstr>
      <vt:lpstr>انواع التفكير </vt:lpstr>
      <vt:lpstr>مهارات التفكير الناقد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 </dc:title>
  <dc:creator>Joelle Aldalou</dc:creator>
  <cp:lastModifiedBy>Joelle Aldalou</cp:lastModifiedBy>
  <cp:revision>2</cp:revision>
  <dcterms:created xsi:type="dcterms:W3CDTF">2023-03-02T13:33:32Z</dcterms:created>
  <dcterms:modified xsi:type="dcterms:W3CDTF">2023-03-02T16:05:15Z</dcterms:modified>
</cp:coreProperties>
</file>