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1149f35473_0_8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1149f35473_0_8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1149f35473_0_8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1149f35473_0_8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1149f35473_0_8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1149f35473_0_8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14119217e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14119217e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1149f35473_0_8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1149f35473_0_8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forms/d/e/1FAIpQLSebxEVXY-lBSXTA80-5wXgjwnEq1Jlg63PgX-Zr_huZR3Jz-Q/viewform?usp=sf_link" TargetMode="External"/><Relationship Id="rId4" Type="http://schemas.openxmlformats.org/officeDocument/2006/relationships/hyperlink" Target="https://drive.google.com/file/d/1RTblu10OnrzZLUvrjN7jw0Y1xbWOF3Ec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Survey &amp; Interviews</a:t>
            </a:r>
            <a:endParaRPr b="1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15100"/>
            <a:ext cx="61347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979"/>
              <a:t>Work of students Naya Al-Qamhawi, Dalia Al-Ahwal and Noor Saba</a:t>
            </a:r>
            <a:endParaRPr sz="1979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273550" y="132250"/>
            <a:ext cx="8520600" cy="41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We asked a group of NOS students, section (6-8), a series of question about their thoughts on sports in general, and the school sports department in hopes of compiling some data about their overall opinions on it.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In this powerpoint we will be giving a summary of the questions asked, the results and suggestions we </a:t>
            </a:r>
            <a:r>
              <a:rPr lang="en" sz="1600">
                <a:solidFill>
                  <a:schemeClr val="dk1"/>
                </a:solidFill>
              </a:rPr>
              <a:t>received</a:t>
            </a:r>
            <a:r>
              <a:rPr lang="en" sz="1600">
                <a:solidFill>
                  <a:schemeClr val="dk1"/>
                </a:solidFill>
              </a:rPr>
              <a:t> from our fellow students, and mentioning some solutions to these issues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Here are some of the results we drew :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1-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       1-</a:t>
            </a:r>
            <a:endParaRPr/>
          </a:p>
        </p:txBody>
      </p:sp>
      <p:pic>
        <p:nvPicPr>
          <p:cNvPr descr="Forms response chart. Question title: do you think the school has a wide enough variety of sports to play?. Number of responses: 7 responses." id="66" name="Google Shape;66;p14" title="do you think the school has a wide enough variety of sports to play?"/>
          <p:cNvPicPr preferRelativeResize="0"/>
          <p:nvPr/>
        </p:nvPicPr>
        <p:blipFill rotWithShape="1">
          <a:blip r:embed="rId3">
            <a:alphaModFix/>
          </a:blip>
          <a:srcRect b="8734" l="1926" r="30235" t="7443"/>
          <a:stretch/>
        </p:blipFill>
        <p:spPr>
          <a:xfrm>
            <a:off x="611325" y="2571750"/>
            <a:ext cx="4462474" cy="23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 b="0" l="0" r="0" t="18785"/>
          <a:stretch/>
        </p:blipFill>
        <p:spPr>
          <a:xfrm>
            <a:off x="2927108" y="313650"/>
            <a:ext cx="5240194" cy="215059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89625" y="394275"/>
            <a:ext cx="36471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2- when asked for suggestions and improvements for the schools sport department, students answered 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4">
            <a:alphaModFix/>
          </a:blip>
          <a:srcRect b="0" l="0" r="0" t="18113"/>
          <a:stretch/>
        </p:blipFill>
        <p:spPr>
          <a:xfrm>
            <a:off x="564600" y="2822675"/>
            <a:ext cx="4717376" cy="210662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5281975" y="262555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3- as for the reasons they do/do not participate in afterschool sports clubs, these were the responses 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 rotWithShape="1">
          <a:blip r:embed="rId3">
            <a:alphaModFix/>
          </a:blip>
          <a:srcRect b="13956" l="0" r="0" t="0"/>
          <a:stretch/>
        </p:blipFill>
        <p:spPr>
          <a:xfrm>
            <a:off x="365475" y="67025"/>
            <a:ext cx="4869626" cy="2381424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 flipH="1" rot="10800000">
            <a:off x="481950" y="3049700"/>
            <a:ext cx="675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89625" y="430125"/>
            <a:ext cx="58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4-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4528" y="2448450"/>
            <a:ext cx="5220398" cy="2515849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2616550" y="3049700"/>
            <a:ext cx="516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5-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222100" y="390800"/>
            <a:ext cx="8308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To conclude, students believe the causes of these problems are: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Lack of space 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Not enough people participating in sport activities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Most people do not have enough time or energy to spend playing after school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School sports are currently not accessible enough for people with disabilities to take part in</a:t>
            </a:r>
            <a:endParaRPr sz="17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We could easily fix these issues by simply :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Installing a larger football field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Encourage students to take part in sports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Provide protective equipment for players such as knee and elbow guards</a:t>
            </a:r>
            <a:endParaRPr sz="1700">
              <a:solidFill>
                <a:srgbClr val="000000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Proxima Nova"/>
              <a:buChar char="●"/>
            </a:pPr>
            <a:r>
              <a:rPr lang="en" sz="1700">
                <a:solidFill>
                  <a:srgbClr val="000000"/>
                </a:solidFill>
              </a:rPr>
              <a:t>Buy new sports equipment</a:t>
            </a:r>
            <a:endParaRPr sz="17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277775"/>
            <a:ext cx="8520600" cy="40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720"/>
              <a:t>Here is a link to the full form including all the questions we asked the students  :</a:t>
            </a:r>
            <a:r>
              <a:rPr lang="en" sz="1720" u="sng">
                <a:solidFill>
                  <a:schemeClr val="hlink"/>
                </a:solidFill>
                <a:hlinkClick r:id="rId3"/>
              </a:rPr>
              <a:t>https://docs.google.com/forms/d/e/1FAIpQLSebxEVXY-lBSXTA80-5wXgjwnEq1Jlg63PgX-Zr_huZR3Jz-Q/viewform?usp=sf_link</a:t>
            </a:r>
            <a:endParaRPr sz="17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920"/>
              <a:t>We also conducted a real life interview during some of the breaks , here is the link to the </a:t>
            </a:r>
            <a:r>
              <a:rPr lang="en" sz="1920"/>
              <a:t>video</a:t>
            </a:r>
            <a:r>
              <a:rPr lang="en" sz="1920"/>
              <a:t> :</a:t>
            </a:r>
            <a:endParaRPr sz="19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920" u="sng">
                <a:solidFill>
                  <a:schemeClr val="hlink"/>
                </a:solidFill>
                <a:hlinkClick r:id="rId4"/>
              </a:rPr>
              <a:t>https://drive.google.com/file/d/1RTblu10OnrzZLUvrjN7jw0Y1xbWOF3Ec/view</a:t>
            </a:r>
            <a:endParaRPr sz="19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920"/>
              <a:t>These were the questions asked </a:t>
            </a:r>
            <a:endParaRPr sz="1920"/>
          </a:p>
          <a:p>
            <a:pPr indent="-350520" lvl="0" marL="4572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" sz="1920"/>
              <a:t>Do you practice any sports and why?</a:t>
            </a:r>
            <a:endParaRPr sz="1920"/>
          </a:p>
          <a:p>
            <a:pPr indent="-350520" lvl="0" marL="4572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" sz="1920"/>
              <a:t>Do you have any suggestions/improvements for the school sports department? If so what are they?</a:t>
            </a:r>
            <a:endParaRPr sz="19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2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