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0" r:id="rId6"/>
    <p:sldId id="261" r:id="rId7"/>
    <p:sldId id="262"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297287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E6181C-BD54-4DCA-B166-434AED06A754}"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391079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007533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041630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657069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415184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388710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2721212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2185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412601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25060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E6181C-BD54-4DCA-B166-434AED06A754}"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33015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E6181C-BD54-4DCA-B166-434AED06A754}" type="datetimeFigureOut">
              <a:rPr lang="en-US" smtClean="0"/>
              <a:t>3/2/2023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280956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151809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29600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0E6181C-BD54-4DCA-B166-434AED06A754}" type="datetimeFigureOut">
              <a:rPr lang="en-US" smtClean="0"/>
              <a:t>3/2/2023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7572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E6181C-BD54-4DCA-B166-434AED06A754}"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4A49-1235-4DD9-9978-1F87A84AEC13}" type="slidenum">
              <a:rPr lang="en-US" smtClean="0"/>
              <a:t>‹#›</a:t>
            </a:fld>
            <a:endParaRPr lang="en-US"/>
          </a:p>
        </p:txBody>
      </p:sp>
    </p:spTree>
    <p:extLst>
      <p:ext uri="{BB962C8B-B14F-4D97-AF65-F5344CB8AC3E}">
        <p14:creationId xmlns:p14="http://schemas.microsoft.com/office/powerpoint/2010/main" val="341187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E6181C-BD54-4DCA-B166-434AED06A754}" type="datetimeFigureOut">
              <a:rPr lang="en-US" smtClean="0"/>
              <a:t>3/2/2023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75C4A49-1235-4DD9-9978-1F87A84AEC13}" type="slidenum">
              <a:rPr lang="en-US" smtClean="0"/>
              <a:t>‹#›</a:t>
            </a:fld>
            <a:endParaRPr lang="en-US"/>
          </a:p>
        </p:txBody>
      </p:sp>
    </p:spTree>
    <p:extLst>
      <p:ext uri="{BB962C8B-B14F-4D97-AF65-F5344CB8AC3E}">
        <p14:creationId xmlns:p14="http://schemas.microsoft.com/office/powerpoint/2010/main" val="26204672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4B2B-ECA2-4256-89B7-E386E164AA94}"/>
              </a:ext>
            </a:extLst>
          </p:cNvPr>
          <p:cNvSpPr>
            <a:spLocks noGrp="1"/>
          </p:cNvSpPr>
          <p:nvPr>
            <p:ph type="ctrTitle"/>
          </p:nvPr>
        </p:nvSpPr>
        <p:spPr>
          <a:xfrm>
            <a:off x="7464614" y="1783959"/>
            <a:ext cx="4087306" cy="2889114"/>
          </a:xfrm>
        </p:spPr>
        <p:txBody>
          <a:bodyPr anchor="b">
            <a:normAutofit/>
          </a:bodyPr>
          <a:lstStyle/>
          <a:p>
            <a:pPr algn="l"/>
            <a:r>
              <a:rPr lang="en-US" sz="5400" dirty="0"/>
              <a:t>Global project </a:t>
            </a:r>
          </a:p>
        </p:txBody>
      </p:sp>
      <p:sp>
        <p:nvSpPr>
          <p:cNvPr id="3" name="Subtitle 2">
            <a:extLst>
              <a:ext uri="{FF2B5EF4-FFF2-40B4-BE49-F238E27FC236}">
                <a16:creationId xmlns:a16="http://schemas.microsoft.com/office/drawing/2014/main" id="{642C047D-FDFC-449E-9C80-1EAF0B301FB3}"/>
              </a:ext>
            </a:extLst>
          </p:cNvPr>
          <p:cNvSpPr>
            <a:spLocks noGrp="1"/>
          </p:cNvSpPr>
          <p:nvPr>
            <p:ph type="subTitle" idx="1"/>
          </p:nvPr>
        </p:nvSpPr>
        <p:spPr>
          <a:xfrm>
            <a:off x="7464612" y="4750893"/>
            <a:ext cx="4087305" cy="1147863"/>
          </a:xfrm>
        </p:spPr>
        <p:txBody>
          <a:bodyPr anchor="t">
            <a:normAutofit/>
          </a:bodyPr>
          <a:lstStyle/>
          <a:p>
            <a:pPr algn="l"/>
            <a:endParaRPr lang="en-US" sz="2000" dirty="0"/>
          </a:p>
        </p:txBody>
      </p:sp>
      <p:pic>
        <p:nvPicPr>
          <p:cNvPr id="5" name="Picture 4">
            <a:extLst>
              <a:ext uri="{FF2B5EF4-FFF2-40B4-BE49-F238E27FC236}">
                <a16:creationId xmlns:a16="http://schemas.microsoft.com/office/drawing/2014/main" id="{901B2F92-E720-64A8-09FA-09D77C862738}"/>
              </a:ext>
            </a:extLst>
          </p:cNvPr>
          <p:cNvPicPr>
            <a:picLocks noChangeAspect="1"/>
          </p:cNvPicPr>
          <p:nvPr/>
        </p:nvPicPr>
        <p:blipFill rotWithShape="1">
          <a:blip r:embed="rId2"/>
          <a:srcRect l="14915" r="18981"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95568428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76437-6DA0-4C29-A148-E6826BB5BE4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4D783D5-80BD-496A-9F22-0141018E059C}"/>
              </a:ext>
            </a:extLst>
          </p:cNvPr>
          <p:cNvSpPr>
            <a:spLocks noGrp="1"/>
          </p:cNvSpPr>
          <p:nvPr>
            <p:ph idx="1"/>
          </p:nvPr>
        </p:nvSpPr>
        <p:spPr/>
        <p:txBody>
          <a:bodyPr/>
          <a:lstStyle/>
          <a:p>
            <a:pPr marL="0" indent="0">
              <a:buNone/>
            </a:pPr>
            <a:r>
              <a:rPr lang="en-US" dirty="0"/>
              <a:t>Having a pool inside the NOS would be amusing. It can </a:t>
            </a:r>
            <a:r>
              <a:rPr lang="en-US" dirty="0" err="1"/>
              <a:t>can</a:t>
            </a:r>
            <a:r>
              <a:rPr lang="en-US" dirty="0"/>
              <a:t> increase the love of swimming and students can be more interested in sports</a:t>
            </a:r>
          </a:p>
          <a:p>
            <a:pPr marL="0" indent="0">
              <a:buNone/>
            </a:pPr>
            <a:endParaRPr lang="en-US" dirty="0"/>
          </a:p>
        </p:txBody>
      </p:sp>
    </p:spTree>
    <p:extLst>
      <p:ext uri="{BB962C8B-B14F-4D97-AF65-F5344CB8AC3E}">
        <p14:creationId xmlns:p14="http://schemas.microsoft.com/office/powerpoint/2010/main" val="3950135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0F92-1BB7-438A-978A-48F6A3DB63EB}"/>
              </a:ext>
            </a:extLst>
          </p:cNvPr>
          <p:cNvSpPr>
            <a:spLocks noGrp="1"/>
          </p:cNvSpPr>
          <p:nvPr>
            <p:ph type="title"/>
          </p:nvPr>
        </p:nvSpPr>
        <p:spPr/>
        <p:txBody>
          <a:bodyPr/>
          <a:lstStyle/>
          <a:p>
            <a:r>
              <a:rPr lang="en-US" dirty="0"/>
              <a:t>How can the pool be built</a:t>
            </a:r>
          </a:p>
        </p:txBody>
      </p:sp>
      <p:sp>
        <p:nvSpPr>
          <p:cNvPr id="3" name="Content Placeholder 2">
            <a:extLst>
              <a:ext uri="{FF2B5EF4-FFF2-40B4-BE49-F238E27FC236}">
                <a16:creationId xmlns:a16="http://schemas.microsoft.com/office/drawing/2014/main" id="{CDE0BD21-589E-456C-A5D1-8AD29A63E2D8}"/>
              </a:ext>
            </a:extLst>
          </p:cNvPr>
          <p:cNvSpPr>
            <a:spLocks noGrp="1"/>
          </p:cNvSpPr>
          <p:nvPr>
            <p:ph idx="1"/>
          </p:nvPr>
        </p:nvSpPr>
        <p:spPr/>
        <p:txBody>
          <a:bodyPr/>
          <a:lstStyle/>
          <a:p>
            <a:pPr marL="0" indent="0">
              <a:buNone/>
            </a:pPr>
            <a:r>
              <a:rPr lang="en-US" dirty="0"/>
              <a:t>The pool can be built in the perfect spot (in the school arena) A 25 meters pool can be built inside the school arena and it will be the most suitable spot.</a:t>
            </a:r>
          </a:p>
        </p:txBody>
      </p:sp>
    </p:spTree>
    <p:extLst>
      <p:ext uri="{BB962C8B-B14F-4D97-AF65-F5344CB8AC3E}">
        <p14:creationId xmlns:p14="http://schemas.microsoft.com/office/powerpoint/2010/main" val="2065671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AC57A-27A2-40E4-A182-47B871420853}"/>
              </a:ext>
            </a:extLst>
          </p:cNvPr>
          <p:cNvSpPr>
            <a:spLocks noGrp="1"/>
          </p:cNvSpPr>
          <p:nvPr>
            <p:ph type="title"/>
          </p:nvPr>
        </p:nvSpPr>
        <p:spPr/>
        <p:txBody>
          <a:bodyPr>
            <a:normAutofit fontScale="90000"/>
          </a:bodyPr>
          <a:lstStyle/>
          <a:p>
            <a:r>
              <a:rPr lang="en-US" dirty="0"/>
              <a:t>What are the affects of having a pool at the school</a:t>
            </a:r>
            <a:br>
              <a:rPr lang="en-US" dirty="0"/>
            </a:br>
            <a:endParaRPr lang="en-US" dirty="0"/>
          </a:p>
        </p:txBody>
      </p:sp>
      <p:sp>
        <p:nvSpPr>
          <p:cNvPr id="3" name="Content Placeholder 2">
            <a:extLst>
              <a:ext uri="{FF2B5EF4-FFF2-40B4-BE49-F238E27FC236}">
                <a16:creationId xmlns:a16="http://schemas.microsoft.com/office/drawing/2014/main" id="{C715F76C-EB8C-42FA-BB46-5FE9253E542A}"/>
              </a:ext>
            </a:extLst>
          </p:cNvPr>
          <p:cNvSpPr>
            <a:spLocks noGrp="1"/>
          </p:cNvSpPr>
          <p:nvPr>
            <p:ph idx="1"/>
          </p:nvPr>
        </p:nvSpPr>
        <p:spPr/>
        <p:txBody>
          <a:bodyPr>
            <a:normAutofit/>
          </a:bodyPr>
          <a:lstStyle/>
          <a:p>
            <a:pPr marL="0" indent="0">
              <a:buNone/>
            </a:pPr>
            <a:r>
              <a:rPr lang="en-US" dirty="0"/>
              <a:t>Water activities, especially for the youngest of children, provide the opportunity to learn life skills and healthy habits. Whether integrated into the daily schedule or treated as an extra-curricular option, a swimming pool is an extremely valuable facility for students' physical and mental health.</a:t>
            </a:r>
          </a:p>
          <a:p>
            <a:pPr marL="0" indent="0">
              <a:buNone/>
            </a:pPr>
            <a:endParaRPr lang="en-US" dirty="0"/>
          </a:p>
          <a:p>
            <a:pPr marL="0" indent="0">
              <a:buNone/>
            </a:pPr>
            <a:r>
              <a:rPr lang="en-US" dirty="0"/>
              <a:t>It can attract a lot  of new students especially students that already train swimming to come at the school, after hours of school the can make a new school academy and hire a swimming coach, coaches can rent the pool area for training sessions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78079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A4D6D-13EC-48B5-A112-740D3F3B8A5A}"/>
              </a:ext>
            </a:extLst>
          </p:cNvPr>
          <p:cNvSpPr>
            <a:spLocks noGrp="1"/>
          </p:cNvSpPr>
          <p:nvPr>
            <p:ph type="title"/>
          </p:nvPr>
        </p:nvSpPr>
        <p:spPr/>
        <p:txBody>
          <a:bodyPr/>
          <a:lstStyle/>
          <a:p>
            <a:r>
              <a:rPr lang="en-US" dirty="0"/>
              <a:t>What are the causes </a:t>
            </a:r>
          </a:p>
        </p:txBody>
      </p:sp>
      <p:sp>
        <p:nvSpPr>
          <p:cNvPr id="3" name="Content Placeholder 2">
            <a:extLst>
              <a:ext uri="{FF2B5EF4-FFF2-40B4-BE49-F238E27FC236}">
                <a16:creationId xmlns:a16="http://schemas.microsoft.com/office/drawing/2014/main" id="{DCD3F10E-FEFA-4221-9553-25B0C274D4BD}"/>
              </a:ext>
            </a:extLst>
          </p:cNvPr>
          <p:cNvSpPr>
            <a:spLocks noGrp="1"/>
          </p:cNvSpPr>
          <p:nvPr>
            <p:ph idx="1"/>
          </p:nvPr>
        </p:nvSpPr>
        <p:spPr/>
        <p:txBody>
          <a:bodyPr/>
          <a:lstStyle/>
          <a:p>
            <a:pPr marL="0" indent="0">
              <a:buNone/>
            </a:pPr>
            <a:r>
              <a:rPr lang="en-US" dirty="0"/>
              <a:t>Having a pool at the school can help the school a lot it can train students and especially young kids how to swim they can find more talent it can help the students be more active and healthier by having a few training sessions a month or 2 </a:t>
            </a:r>
          </a:p>
        </p:txBody>
      </p:sp>
    </p:spTree>
    <p:extLst>
      <p:ext uri="{BB962C8B-B14F-4D97-AF65-F5344CB8AC3E}">
        <p14:creationId xmlns:p14="http://schemas.microsoft.com/office/powerpoint/2010/main" val="313077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6C405-B59E-4D5C-8720-0E73598E78CF}"/>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id="{ECDE9715-D5BB-4173-9469-B0069DC4046E}"/>
              </a:ext>
            </a:extLst>
          </p:cNvPr>
          <p:cNvSpPr>
            <a:spLocks noGrp="1"/>
          </p:cNvSpPr>
          <p:nvPr>
            <p:ph idx="1"/>
          </p:nvPr>
        </p:nvSpPr>
        <p:spPr/>
        <p:txBody>
          <a:bodyPr/>
          <a:lstStyle/>
          <a:p>
            <a:pPr>
              <a:buFont typeface="Wingdings" panose="05000000000000000000" pitchFamily="2" charset="2"/>
              <a:buChar char="Ø"/>
            </a:pPr>
            <a:r>
              <a:rPr lang="en-US" dirty="0"/>
              <a:t>Sleep better</a:t>
            </a:r>
          </a:p>
          <a:p>
            <a:pPr>
              <a:buFont typeface="Wingdings" panose="05000000000000000000" pitchFamily="2" charset="2"/>
              <a:buChar char="Ø"/>
            </a:pPr>
            <a:r>
              <a:rPr lang="en-US" dirty="0"/>
              <a:t>Stress relief </a:t>
            </a:r>
          </a:p>
          <a:p>
            <a:pPr>
              <a:buFont typeface="Wingdings" panose="05000000000000000000" pitchFamily="2" charset="2"/>
              <a:buChar char="Ø"/>
            </a:pPr>
            <a:r>
              <a:rPr lang="en-US" dirty="0"/>
              <a:t>Raise students to be swimmers  </a:t>
            </a:r>
          </a:p>
          <a:p>
            <a:pPr>
              <a:buFont typeface="Wingdings" panose="05000000000000000000" pitchFamily="2" charset="2"/>
              <a:buChar char="Ø"/>
            </a:pPr>
            <a:r>
              <a:rPr lang="en-US" dirty="0"/>
              <a:t>Help students how to swim</a:t>
            </a:r>
          </a:p>
          <a:p>
            <a:pPr>
              <a:buFont typeface="Wingdings" panose="05000000000000000000" pitchFamily="2" charset="2"/>
              <a:buChar char="Ø"/>
            </a:pPr>
            <a:r>
              <a:rPr lang="en-US" dirty="0"/>
              <a:t>Make students more entertained in swimming </a:t>
            </a:r>
          </a:p>
          <a:p>
            <a:pPr>
              <a:buFont typeface="Wingdings" panose="05000000000000000000" pitchFamily="2" charset="2"/>
              <a:buChar char="Ø"/>
            </a:pPr>
            <a:r>
              <a:rPr lang="en-US" dirty="0"/>
              <a:t>It will make students more active</a:t>
            </a:r>
          </a:p>
          <a:p>
            <a:pPr marL="0" indent="0">
              <a:buNone/>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52736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BECB9E3-FC61-4A0A-8C6A-20F420DFEDD6}"/>
              </a:ext>
            </a:extLst>
          </p:cNvPr>
          <p:cNvSpPr>
            <a:spLocks noGrp="1"/>
          </p:cNvSpPr>
          <p:nvPr>
            <p:ph type="title"/>
          </p:nvPr>
        </p:nvSpPr>
        <p:spPr/>
        <p:txBody>
          <a:bodyPr/>
          <a:lstStyle/>
          <a:p>
            <a:r>
              <a:rPr lang="en-US" dirty="0"/>
              <a:t>Finance </a:t>
            </a:r>
          </a:p>
        </p:txBody>
      </p:sp>
      <p:sp>
        <p:nvSpPr>
          <p:cNvPr id="7" name="Content Placeholder 6">
            <a:extLst>
              <a:ext uri="{FF2B5EF4-FFF2-40B4-BE49-F238E27FC236}">
                <a16:creationId xmlns:a16="http://schemas.microsoft.com/office/drawing/2014/main" id="{326655A5-A597-4395-9414-A4EAA2774370}"/>
              </a:ext>
            </a:extLst>
          </p:cNvPr>
          <p:cNvSpPr>
            <a:spLocks noGrp="1"/>
          </p:cNvSpPr>
          <p:nvPr>
            <p:ph idx="1"/>
          </p:nvPr>
        </p:nvSpPr>
        <p:spPr/>
        <p:txBody>
          <a:bodyPr/>
          <a:lstStyle/>
          <a:p>
            <a:pPr marL="0" indent="0">
              <a:buNone/>
            </a:pPr>
            <a:r>
              <a:rPr lang="en-US" dirty="0"/>
              <a:t>The school can make a lot of money by investing a pool they can rent the pool hourly for coaches and swimmers for their competitive training sessions they can rent the pool hourly for one lane 10jds an hour It will be expensive to build a pool but it will be a very successful investment in the school other students from Jordan and around the world will be  interested to be here in the NOS if the school have 50 students per year around the world joining the NOS they can also increase the yearly payment since building a pool will be expensive   which then is will gain more profit.</a:t>
            </a:r>
          </a:p>
        </p:txBody>
      </p:sp>
    </p:spTree>
    <p:extLst>
      <p:ext uri="{BB962C8B-B14F-4D97-AF65-F5344CB8AC3E}">
        <p14:creationId xmlns:p14="http://schemas.microsoft.com/office/powerpoint/2010/main" val="2396187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15277E4-642C-4197-9897-23A59EACD8CF}"/>
              </a:ext>
            </a:extLst>
          </p:cNvPr>
          <p:cNvSpPr>
            <a:spLocks noGrp="1"/>
          </p:cNvSpPr>
          <p:nvPr>
            <p:ph type="title"/>
          </p:nvPr>
        </p:nvSpPr>
        <p:spPr>
          <a:xfrm>
            <a:off x="646111" y="452717"/>
            <a:ext cx="9404723" cy="5679141"/>
          </a:xfrm>
        </p:spPr>
        <p:txBody>
          <a:bodyPr/>
          <a:lstStyle/>
          <a:p>
            <a:pPr algn="ctr"/>
            <a:br>
              <a:rPr lang="en-US" dirty="0"/>
            </a:br>
            <a:br>
              <a:rPr lang="en-US" dirty="0"/>
            </a:br>
            <a:br>
              <a:rPr lang="en-US" dirty="0"/>
            </a:br>
            <a:r>
              <a:rPr lang="en-US" dirty="0"/>
              <a:t>Thank you for your time</a:t>
            </a:r>
          </a:p>
        </p:txBody>
      </p:sp>
    </p:spTree>
    <p:extLst>
      <p:ext uri="{BB962C8B-B14F-4D97-AF65-F5344CB8AC3E}">
        <p14:creationId xmlns:p14="http://schemas.microsoft.com/office/powerpoint/2010/main" val="2015323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TotalTime>
  <Words>282</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Ion</vt:lpstr>
      <vt:lpstr>Global project </vt:lpstr>
      <vt:lpstr>introduction</vt:lpstr>
      <vt:lpstr>How can the pool be built</vt:lpstr>
      <vt:lpstr>What are the affects of having a pool at the school </vt:lpstr>
      <vt:lpstr>What are the causes </vt:lpstr>
      <vt:lpstr>advantages</vt:lpstr>
      <vt:lpstr>Finance </vt:lpstr>
      <vt:lpstr>   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project</dc:title>
  <dc:creator>PC</dc:creator>
  <cp:lastModifiedBy>PC</cp:lastModifiedBy>
  <cp:revision>7</cp:revision>
  <dcterms:created xsi:type="dcterms:W3CDTF">2023-03-02T13:04:30Z</dcterms:created>
  <dcterms:modified xsi:type="dcterms:W3CDTF">2023-03-02T14:05:57Z</dcterms:modified>
</cp:coreProperties>
</file>