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29" r:id="rId1"/>
  </p:sldMasterIdLst>
  <p:sldIdLst>
    <p:sldId id="256" r:id="rId2"/>
    <p:sldId id="257" r:id="rId3"/>
    <p:sldId id="258" r:id="rId4"/>
    <p:sldId id="259" r:id="rId5"/>
    <p:sldId id="260"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6200721-5E0D-44B4-82EF-A2747EB353C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13065-D531-45D7-B156-06769C8308C2}"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00721-5E0D-44B4-82EF-A2747EB353C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13065-D531-45D7-B156-06769C8308C2}" type="slidenum">
              <a:rPr lang="en-US" smtClean="0"/>
              <a:t>‹#›</a:t>
            </a:fld>
            <a:endParaRPr lang="en-US"/>
          </a:p>
        </p:txBody>
      </p:sp>
    </p:spTree>
    <p:extLst>
      <p:ext uri="{BB962C8B-B14F-4D97-AF65-F5344CB8AC3E}">
        <p14:creationId xmlns:p14="http://schemas.microsoft.com/office/powerpoint/2010/main" val="230352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00721-5E0D-44B4-82EF-A2747EB353C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13065-D531-45D7-B156-06769C8308C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43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00721-5E0D-44B4-82EF-A2747EB353C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13065-D531-45D7-B156-06769C8308C2}" type="slidenum">
              <a:rPr lang="en-US" smtClean="0"/>
              <a:t>‹#›</a:t>
            </a:fld>
            <a:endParaRPr lang="en-US"/>
          </a:p>
        </p:txBody>
      </p:sp>
    </p:spTree>
    <p:extLst>
      <p:ext uri="{BB962C8B-B14F-4D97-AF65-F5344CB8AC3E}">
        <p14:creationId xmlns:p14="http://schemas.microsoft.com/office/powerpoint/2010/main" val="196825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200721-5E0D-44B4-82EF-A2747EB353C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13065-D531-45D7-B156-06769C8308C2}"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17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200721-5E0D-44B4-82EF-A2747EB353C0}"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13065-D531-45D7-B156-06769C8308C2}" type="slidenum">
              <a:rPr lang="en-US" smtClean="0"/>
              <a:t>‹#›</a:t>
            </a:fld>
            <a:endParaRPr lang="en-US"/>
          </a:p>
        </p:txBody>
      </p:sp>
    </p:spTree>
    <p:extLst>
      <p:ext uri="{BB962C8B-B14F-4D97-AF65-F5344CB8AC3E}">
        <p14:creationId xmlns:p14="http://schemas.microsoft.com/office/powerpoint/2010/main" val="326906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200721-5E0D-44B4-82EF-A2747EB353C0}"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F13065-D531-45D7-B156-06769C8308C2}" type="slidenum">
              <a:rPr lang="en-US" smtClean="0"/>
              <a:t>‹#›</a:t>
            </a:fld>
            <a:endParaRPr lang="en-US"/>
          </a:p>
        </p:txBody>
      </p:sp>
    </p:spTree>
    <p:extLst>
      <p:ext uri="{BB962C8B-B14F-4D97-AF65-F5344CB8AC3E}">
        <p14:creationId xmlns:p14="http://schemas.microsoft.com/office/powerpoint/2010/main" val="385547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200721-5E0D-44B4-82EF-A2747EB353C0}"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F13065-D531-45D7-B156-06769C8308C2}" type="slidenum">
              <a:rPr lang="en-US" smtClean="0"/>
              <a:t>‹#›</a:t>
            </a:fld>
            <a:endParaRPr lang="en-US"/>
          </a:p>
        </p:txBody>
      </p:sp>
    </p:spTree>
    <p:extLst>
      <p:ext uri="{BB962C8B-B14F-4D97-AF65-F5344CB8AC3E}">
        <p14:creationId xmlns:p14="http://schemas.microsoft.com/office/powerpoint/2010/main" val="384962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00721-5E0D-44B4-82EF-A2747EB353C0}"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F13065-D531-45D7-B156-06769C8308C2}" type="slidenum">
              <a:rPr lang="en-US" smtClean="0"/>
              <a:t>‹#›</a:t>
            </a:fld>
            <a:endParaRPr lang="en-US"/>
          </a:p>
        </p:txBody>
      </p:sp>
    </p:spTree>
    <p:extLst>
      <p:ext uri="{BB962C8B-B14F-4D97-AF65-F5344CB8AC3E}">
        <p14:creationId xmlns:p14="http://schemas.microsoft.com/office/powerpoint/2010/main" val="406239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00721-5E0D-44B4-82EF-A2747EB353C0}"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13065-D531-45D7-B156-06769C8308C2}" type="slidenum">
              <a:rPr lang="en-US" smtClean="0"/>
              <a:t>‹#›</a:t>
            </a:fld>
            <a:endParaRPr lang="en-US"/>
          </a:p>
        </p:txBody>
      </p:sp>
    </p:spTree>
    <p:extLst>
      <p:ext uri="{BB962C8B-B14F-4D97-AF65-F5344CB8AC3E}">
        <p14:creationId xmlns:p14="http://schemas.microsoft.com/office/powerpoint/2010/main" val="300983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200721-5E0D-44B4-82EF-A2747EB353C0}"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13065-D531-45D7-B156-06769C8308C2}"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63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6200721-5E0D-44B4-82EF-A2747EB353C0}" type="datetimeFigureOut">
              <a:rPr lang="en-US" smtClean="0"/>
              <a:t>3/2/2023</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F13065-D531-45D7-B156-06769C8308C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059242"/>
      </p:ext>
    </p:extLst>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 id="2147485333" r:id="rId4"/>
    <p:sldLayoutId id="2147485334" r:id="rId5"/>
    <p:sldLayoutId id="2147485335" r:id="rId6"/>
    <p:sldLayoutId id="2147485336" r:id="rId7"/>
    <p:sldLayoutId id="2147485337" r:id="rId8"/>
    <p:sldLayoutId id="2147485338" r:id="rId9"/>
    <p:sldLayoutId id="2147485339" r:id="rId10"/>
    <p:sldLayoutId id="2147485340"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8D0BC-DDD3-D740-51EE-D5A13D7892EB}"/>
              </a:ext>
            </a:extLst>
          </p:cNvPr>
          <p:cNvSpPr>
            <a:spLocks noGrp="1"/>
          </p:cNvSpPr>
          <p:nvPr>
            <p:ph type="ctrTitle"/>
          </p:nvPr>
        </p:nvSpPr>
        <p:spPr/>
        <p:txBody>
          <a:bodyPr/>
          <a:lstStyle/>
          <a:p>
            <a:r>
              <a:rPr lang="en-US" dirty="0"/>
              <a:t>Bouldering in NOS</a:t>
            </a:r>
          </a:p>
        </p:txBody>
      </p:sp>
      <p:sp>
        <p:nvSpPr>
          <p:cNvPr id="3" name="Subtitle 2">
            <a:extLst>
              <a:ext uri="{FF2B5EF4-FFF2-40B4-BE49-F238E27FC236}">
                <a16:creationId xmlns:a16="http://schemas.microsoft.com/office/drawing/2014/main" id="{FED57BD2-C453-0396-F29E-885DE2DDE018}"/>
              </a:ext>
            </a:extLst>
          </p:cNvPr>
          <p:cNvSpPr>
            <a:spLocks noGrp="1"/>
          </p:cNvSpPr>
          <p:nvPr>
            <p:ph type="subTitle" idx="1"/>
          </p:nvPr>
        </p:nvSpPr>
        <p:spPr/>
        <p:txBody>
          <a:bodyPr/>
          <a:lstStyle/>
          <a:p>
            <a:r>
              <a:rPr lang="en-US" dirty="0"/>
              <a:t>By: Leen Kurdi and Perla habash 8G</a:t>
            </a:r>
          </a:p>
        </p:txBody>
      </p:sp>
    </p:spTree>
    <p:extLst>
      <p:ext uri="{BB962C8B-B14F-4D97-AF65-F5344CB8AC3E}">
        <p14:creationId xmlns:p14="http://schemas.microsoft.com/office/powerpoint/2010/main" val="5404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F987-3342-0F4F-E550-2287DB06CD15}"/>
              </a:ext>
            </a:extLst>
          </p:cNvPr>
          <p:cNvSpPr>
            <a:spLocks noGrp="1"/>
          </p:cNvSpPr>
          <p:nvPr>
            <p:ph type="title"/>
          </p:nvPr>
        </p:nvSpPr>
        <p:spPr>
          <a:xfrm>
            <a:off x="1451579" y="1174376"/>
            <a:ext cx="8534400" cy="543858"/>
          </a:xfrm>
        </p:spPr>
        <p:txBody>
          <a:bodyPr>
            <a:normAutofit fontScale="90000"/>
          </a:bodyPr>
          <a:lstStyle/>
          <a:p>
            <a:r>
              <a:rPr lang="en-US" dirty="0"/>
              <a:t>Introduction</a:t>
            </a:r>
            <a:br>
              <a:rPr lang="en-US" dirty="0"/>
            </a:br>
            <a:endParaRPr lang="en-US" dirty="0"/>
          </a:p>
        </p:txBody>
      </p:sp>
      <p:sp>
        <p:nvSpPr>
          <p:cNvPr id="3" name="Content Placeholder 2">
            <a:extLst>
              <a:ext uri="{FF2B5EF4-FFF2-40B4-BE49-F238E27FC236}">
                <a16:creationId xmlns:a16="http://schemas.microsoft.com/office/drawing/2014/main" id="{CB742CAA-B1CE-0C2B-4561-55C83AB350A1}"/>
              </a:ext>
            </a:extLst>
          </p:cNvPr>
          <p:cNvSpPr>
            <a:spLocks noGrp="1"/>
          </p:cNvSpPr>
          <p:nvPr>
            <p:ph idx="1"/>
          </p:nvPr>
        </p:nvSpPr>
        <p:spPr/>
        <p:txBody>
          <a:bodyPr/>
          <a:lstStyle/>
          <a:p>
            <a:pPr>
              <a:buFont typeface="Arial" panose="020B0604020202020204" pitchFamily="34" charset="0"/>
              <a:buChar char="•"/>
            </a:pPr>
            <a:r>
              <a:rPr lang="en-US" dirty="0"/>
              <a:t>Y93-31,good morning students today we have decide to chat with all of you about climbing wall , since we haven’t heard of any school build a climbing wall yet , we have official decided to do so , it will be a great opportunity for kids to train their bodies physically moreover it will most definitely let them face their fears thank you , for your attention and we hope you would interested. </a:t>
            </a:r>
          </a:p>
        </p:txBody>
      </p:sp>
      <p:pic>
        <p:nvPicPr>
          <p:cNvPr id="1026" name="Picture 2" descr="Climbing Wall">
            <a:extLst>
              <a:ext uri="{FF2B5EF4-FFF2-40B4-BE49-F238E27FC236}">
                <a16:creationId xmlns:a16="http://schemas.microsoft.com/office/drawing/2014/main" id="{A71FAD55-8F4B-1A9C-7044-91F11BB07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083" y="3785082"/>
            <a:ext cx="4000076" cy="266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65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D85D4-6A4E-E463-513D-3A049490375E}"/>
              </a:ext>
            </a:extLst>
          </p:cNvPr>
          <p:cNvSpPr>
            <a:spLocks noGrp="1"/>
          </p:cNvSpPr>
          <p:nvPr>
            <p:ph type="title"/>
          </p:nvPr>
        </p:nvSpPr>
        <p:spPr/>
        <p:txBody>
          <a:bodyPr/>
          <a:lstStyle/>
          <a:p>
            <a:r>
              <a:rPr lang="en-US" dirty="0"/>
              <a:t>cons</a:t>
            </a:r>
          </a:p>
        </p:txBody>
      </p:sp>
      <p:sp>
        <p:nvSpPr>
          <p:cNvPr id="3" name="Content Placeholder 2">
            <a:extLst>
              <a:ext uri="{FF2B5EF4-FFF2-40B4-BE49-F238E27FC236}">
                <a16:creationId xmlns:a16="http://schemas.microsoft.com/office/drawing/2014/main" id="{3FCE881D-E4E8-191F-864A-E0A72D538091}"/>
              </a:ext>
            </a:extLst>
          </p:cNvPr>
          <p:cNvSpPr>
            <a:spLocks noGrp="1"/>
          </p:cNvSpPr>
          <p:nvPr>
            <p:ph idx="1"/>
          </p:nvPr>
        </p:nvSpPr>
        <p:spPr/>
        <p:txBody>
          <a:bodyPr/>
          <a:lstStyle/>
          <a:p>
            <a:pPr>
              <a:buFont typeface="Arial" panose="020B0604020202020204" pitchFamily="34" charset="0"/>
              <a:buChar char="•"/>
            </a:pPr>
            <a:r>
              <a:rPr lang="en-US" dirty="0"/>
              <a:t>Even though climbing gyms are built with safety in mind and are significantly safer than outdoor climbing, climbing is still risky. Despite the fact that the entire floor area is covered in mats, you still run the danger of sprained ankles and wrists if you leap or fall off a climbing wall.</a:t>
            </a:r>
          </a:p>
        </p:txBody>
      </p:sp>
      <p:pic>
        <p:nvPicPr>
          <p:cNvPr id="1026" name="Picture 2" descr="Reading Climbing Centre - Association of British Climbing Walls">
            <a:extLst>
              <a:ext uri="{FF2B5EF4-FFF2-40B4-BE49-F238E27FC236}">
                <a16:creationId xmlns:a16="http://schemas.microsoft.com/office/drawing/2014/main" id="{F8AECF63-B93B-FECE-02D5-64CE8C647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6235" y="3471313"/>
            <a:ext cx="4657819" cy="310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27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00AD6-804C-59E2-C8C3-4D272BFCAE9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pros</a:t>
            </a:r>
          </a:p>
        </p:txBody>
      </p:sp>
      <p:sp>
        <p:nvSpPr>
          <p:cNvPr id="3" name="Content Placeholder 2">
            <a:extLst>
              <a:ext uri="{FF2B5EF4-FFF2-40B4-BE49-F238E27FC236}">
                <a16:creationId xmlns:a16="http://schemas.microsoft.com/office/drawing/2014/main" id="{44821F82-7426-B45A-11F4-EF97156B87AC}"/>
              </a:ext>
            </a:extLst>
          </p:cNvPr>
          <p:cNvSpPr>
            <a:spLocks noGrp="1"/>
          </p:cNvSpPr>
          <p:nvPr>
            <p:ph idx="1"/>
          </p:nvPr>
        </p:nvSpPr>
        <p:spPr/>
        <p:txBody>
          <a:bodyPr>
            <a:normAutofit/>
          </a:bodyPr>
          <a:lstStyle/>
          <a:p>
            <a:pPr>
              <a:buFont typeface="Arial" panose="020B0604020202020204" pitchFamily="34" charset="0"/>
              <a:buChar char="•"/>
            </a:pPr>
            <a:r>
              <a:rPr lang="en-US" sz="2000" dirty="0"/>
              <a:t>The indoor climbing gyms are a great place to work out. For example, you can learn that most professional climbers train at their indoor gym. This may be due to the fact that indoor climbing provides additional opportunities like fitness equipment and a range of climbing problems all in one place. Also, indoor bouldering walls are where climbing contests are place. Because these walls are indoors, there is practically almost no risk involved, thus practicing indoors is a good option.</a:t>
            </a:r>
          </a:p>
        </p:txBody>
      </p:sp>
      <p:pic>
        <p:nvPicPr>
          <p:cNvPr id="2050" name="Picture 2" descr="Spire Climbing Center to expand south of Bozeman | County ...">
            <a:extLst>
              <a:ext uri="{FF2B5EF4-FFF2-40B4-BE49-F238E27FC236}">
                <a16:creationId xmlns:a16="http://schemas.microsoft.com/office/drawing/2014/main" id="{BB46145A-258E-4836-4584-F549E9F3C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355" y="4123765"/>
            <a:ext cx="3775634" cy="252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0CCBE-310C-72E7-F481-D314F837A399}"/>
              </a:ext>
            </a:extLst>
          </p:cNvPr>
          <p:cNvSpPr>
            <a:spLocks noGrp="1"/>
          </p:cNvSpPr>
          <p:nvPr>
            <p:ph type="title"/>
          </p:nvPr>
        </p:nvSpPr>
        <p:spPr>
          <a:xfrm>
            <a:off x="997495" y="159088"/>
            <a:ext cx="9720072" cy="1499616"/>
          </a:xfrm>
        </p:spPr>
        <p:txBody>
          <a:bodyPr>
            <a:normAutofit/>
          </a:bodyPr>
          <a:lstStyle/>
          <a:p>
            <a:r>
              <a:rPr lang="en-US" dirty="0"/>
              <a:t>Why should the school add a climbing wall to the gym?</a:t>
            </a:r>
          </a:p>
        </p:txBody>
      </p:sp>
      <p:sp>
        <p:nvSpPr>
          <p:cNvPr id="3" name="Content Placeholder 2">
            <a:extLst>
              <a:ext uri="{FF2B5EF4-FFF2-40B4-BE49-F238E27FC236}">
                <a16:creationId xmlns:a16="http://schemas.microsoft.com/office/drawing/2014/main" id="{D9D1AA06-1C32-19A9-B0B1-9B39C677F7E2}"/>
              </a:ext>
            </a:extLst>
          </p:cNvPr>
          <p:cNvSpPr>
            <a:spLocks noGrp="1"/>
          </p:cNvSpPr>
          <p:nvPr>
            <p:ph idx="1"/>
          </p:nvPr>
        </p:nvSpPr>
        <p:spPr>
          <a:xfrm>
            <a:off x="974058" y="2007366"/>
            <a:ext cx="9720071" cy="4023360"/>
          </a:xfrm>
        </p:spPr>
        <p:txBody>
          <a:bodyPr>
            <a:normAutofi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The development of early childhood motor abilities depends heavily on climbing. According to a Play Core study, climbing at a young age improves physical abilities like balance, hand-foot coordination</a:t>
            </a: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a:latin typeface="Arial" panose="020B0604020202020204" pitchFamily="34" charset="0"/>
                <a:cs typeface="Arial" panose="020B0604020202020204" pitchFamily="34" charset="0"/>
              </a:rPr>
              <a:t>. On the other hand it will help the school with gaining profit for the school will let students from other  schools participate as well , which will eventually lead to higher profit .It will be located next to the basketball, It will be built instead of the stairs that the students usually sit on. </a:t>
            </a: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38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BBE87-4CFF-D725-26E2-0E7A637C7A20}"/>
              </a:ext>
            </a:extLst>
          </p:cNvPr>
          <p:cNvSpPr>
            <a:spLocks noGrp="1"/>
          </p:cNvSpPr>
          <p:nvPr>
            <p:ph type="title"/>
          </p:nvPr>
        </p:nvSpPr>
        <p:spPr/>
        <p:txBody>
          <a:bodyPr/>
          <a:lstStyle/>
          <a:p>
            <a:r>
              <a:rPr lang="en-US" dirty="0"/>
              <a:t>How we will make this happen</a:t>
            </a:r>
          </a:p>
        </p:txBody>
      </p:sp>
      <p:sp>
        <p:nvSpPr>
          <p:cNvPr id="3" name="Content Placeholder 2">
            <a:extLst>
              <a:ext uri="{FF2B5EF4-FFF2-40B4-BE49-F238E27FC236}">
                <a16:creationId xmlns:a16="http://schemas.microsoft.com/office/drawing/2014/main" id="{C503259B-4630-CE7E-46F5-55D2AE0288DE}"/>
              </a:ext>
            </a:extLst>
          </p:cNvPr>
          <p:cNvSpPr>
            <a:spLocks noGrp="1"/>
          </p:cNvSpPr>
          <p:nvPr>
            <p:ph idx="1"/>
          </p:nvPr>
        </p:nvSpPr>
        <p:spPr/>
        <p:txBody>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We will hang posters on all of the school’s walls in order for us to know if anyone is interested and if so they will need to help us make enough money through paying a specific amount of money to build a climbing wall and we are quite positive that it will work out, since the majority of the students like to help and support the school most of the time .</a:t>
            </a:r>
          </a:p>
          <a:p>
            <a:pPr marL="0" indent="0">
              <a:buNone/>
            </a:pPr>
            <a:endParaRPr lang="en-US" dirty="0"/>
          </a:p>
        </p:txBody>
      </p:sp>
      <p:pic>
        <p:nvPicPr>
          <p:cNvPr id="4" name="Picture 2" descr="Forms response chart. Question title: if you were a student would you like to join this activity ?. Number of responses: 8 responses.">
            <a:extLst>
              <a:ext uri="{FF2B5EF4-FFF2-40B4-BE49-F238E27FC236}">
                <a16:creationId xmlns:a16="http://schemas.microsoft.com/office/drawing/2014/main" id="{57ACF98A-2F51-7BBC-0A49-D1E7A6E17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947" y="3986074"/>
            <a:ext cx="8386278" cy="287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8290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185</TotalTime>
  <Words>417</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Tw Cen MT</vt:lpstr>
      <vt:lpstr>Tw Cen MT Condensed</vt:lpstr>
      <vt:lpstr>Wingdings 3</vt:lpstr>
      <vt:lpstr>Integral</vt:lpstr>
      <vt:lpstr>Bouldering in NOS</vt:lpstr>
      <vt:lpstr>Introduction </vt:lpstr>
      <vt:lpstr>cons</vt:lpstr>
      <vt:lpstr>pros</vt:lpstr>
      <vt:lpstr>Why should the school add a climbing wall to the gym?</vt:lpstr>
      <vt:lpstr>How we will make this happen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Climbing wall</dc:title>
  <dc:creator>USER</dc:creator>
  <cp:lastModifiedBy>salman habash</cp:lastModifiedBy>
  <cp:revision>25</cp:revision>
  <dcterms:created xsi:type="dcterms:W3CDTF">2023-02-19T20:55:31Z</dcterms:created>
  <dcterms:modified xsi:type="dcterms:W3CDTF">2023-03-02T11:43:20Z</dcterms:modified>
</cp:coreProperties>
</file>