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A8735-5512-E500-7D7E-932DA25FC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A70A4-0AC5-345E-73FA-02C369EAE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27C0F-4765-D363-04A9-6B63D0FC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1CEBE-FF4C-763A-8DFC-36A415BF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BD0F8-C58B-D066-A359-13EC4D9D4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0048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0DCC4-330F-034A-7444-8EC33DD15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991E5-5E24-46EA-6330-F51802A7C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8DAC9-7093-E7A6-1EF5-8AF26A90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AF73A-ADDE-A0A0-0F89-9EE0E720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81BB4-8BD8-B16E-443E-B07FCF75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08569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0A3BCD-2FA0-54AD-A687-BBD286F63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9B5E1-B9BC-253C-82B6-DC8854082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EE11A-3E02-A274-FF8E-EBB43C48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291B5-DD12-C96D-EC9F-36308B72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41FF5-94F7-FB28-139C-B5AFE5A1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391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712-4044-C8D2-472F-B3BB23A80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0C1BE-7546-2DAF-C670-AEFB17038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5B97C-E3AF-1F40-B54C-F19C0525E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ECE34-6105-FB24-4326-69A40A1E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2F671-94D7-C335-973A-22CB87CA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72517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31683-019A-9F9E-5B6A-5CAEA3AC9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0E147-D6D4-CD02-15A8-4607DA7B3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11C37-5EE2-875B-B072-71491254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AB6CD-8BAD-B671-0032-F3B5F0A8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4AEF6-FD68-B478-E77A-8285B876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454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5205F-83BE-FCE9-3D0E-E8AA1337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B8C30-D5A2-78EB-8F9A-3BE7806C9D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0DE6E-5CBB-8F6B-3076-A8E927061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8E258-4AEC-4DB7-A45E-00069127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202DD-17E2-68EB-0E05-3EEE3417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AA770-F59A-6B61-67E7-87CE6C72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16688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DD3BF-FA10-7118-F11E-407808946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4AB66-7F4F-E0DD-ED9A-3952464C2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C94C0-2811-F2E9-37DE-9F6680D20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C1D8D5-B973-6660-2612-4F31C1F2B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05FC1E-D9C8-BF31-4B70-6E0B8ABA0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03D36-120C-3FCD-41A8-304F18E2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26ABF4-333A-5C55-2D5D-69665F8F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D42DC1-69B2-F947-9906-91ED3205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65626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CBFC-3110-81A5-84D1-8B362542B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6DB66E-17C3-E961-F4FE-02F947D1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3E686-30AF-4E61-E69C-B5A43E2F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0F273-9249-588E-FCE3-68C2604E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13923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EB18EB-03D3-4C47-B467-CFA03CD4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51ABAB-7C3A-679D-DD6F-B215F6B4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306F3-2C12-8F5B-B90D-D0FB8F05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0612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BE38C-5E27-12A2-AEB4-AF82E8C10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BBFB-EA4E-0D8B-9C96-50565A403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C6B97-BFBD-0FDB-2A69-93DB5774B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D7B93-7996-0D3C-D6D5-737213E9F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0089B-9FF4-E23F-5D15-ED730BC15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D7B2-C373-5F8F-4C3C-40B73FBB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5700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ECFE-6727-DA08-1DAE-E4C16AEB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0B6BF9-A808-F7E6-6DD0-16A65C251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CAAE6-80C9-C13C-C073-DF00AEEC6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822A3-660D-0436-DA31-B4BAF6FFC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00421-703E-710C-8F70-03B68976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9DA2F-1A66-C219-9D82-3D1CD10E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4042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D115B6-5477-8FC2-B132-85A6A8C6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E7D61-AB25-4754-B7A3-A2B640CC9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BA5AA-478F-850A-2617-7F6926001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0DAA2-8318-4E40-9ACA-6280F315918B}" type="datetimeFigureOut">
              <a:rPr lang="en-JO" smtClean="0"/>
              <a:t>01/03/2023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8F0A-7981-EBB7-3FE4-850A723A0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A2D52-72FB-0D8A-16CA-895269330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3F9E-2E7F-6847-ABC7-A48820D6897C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53829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ECAA-D5B5-349A-6E89-35EFB4DE26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Global </a:t>
            </a:r>
            <a:r>
              <a:rPr lang="en-US" dirty="0" err="1"/>
              <a:t>prespective</a:t>
            </a:r>
            <a:r>
              <a:rPr lang="en-US" dirty="0"/>
              <a:t> </a:t>
            </a:r>
            <a:endParaRPr lang="en-J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9D531B-C351-9E1B-8AE3-80F80D485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90" y="3509963"/>
            <a:ext cx="9144000" cy="1655762"/>
          </a:xfrm>
        </p:spPr>
        <p:txBody>
          <a:bodyPr/>
          <a:lstStyle/>
          <a:p>
            <a:r>
              <a:rPr lang="en-US" dirty="0"/>
              <a:t>Hanna.faisal.mohamad.karam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3706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431B3-0BB9-A277-8762-8CD5D582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8F26B-85E2-960A-B5C6-20082D9C7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Problems in nos school about sports</a:t>
            </a:r>
          </a:p>
          <a:p>
            <a:r>
              <a:rPr lang="en-US" dirty="0"/>
              <a:t>We are concentrating on this problem to have more fun in school and to exercise our bodies</a:t>
            </a:r>
          </a:p>
          <a:p>
            <a:r>
              <a:rPr lang="en-US" dirty="0"/>
              <a:t>To make others like exercising too</a:t>
            </a:r>
          </a:p>
        </p:txBody>
      </p:sp>
    </p:spTree>
    <p:extLst>
      <p:ext uri="{BB962C8B-B14F-4D97-AF65-F5344CB8AC3E}">
        <p14:creationId xmlns:p14="http://schemas.microsoft.com/office/powerpoint/2010/main" val="86938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F4B9B-B481-9D26-21CD-6940668DF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43483-E05A-B9E0-F2CB-41F349BEC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Not enough </a:t>
            </a:r>
            <a:r>
              <a:rPr lang="en-US" dirty="0" err="1"/>
              <a:t>pe</a:t>
            </a:r>
            <a:r>
              <a:rPr lang="en-US" dirty="0"/>
              <a:t> classes</a:t>
            </a:r>
          </a:p>
          <a:p>
            <a:r>
              <a:rPr lang="en-US" dirty="0"/>
              <a:t>Equipment breaks easily and in bad condition</a:t>
            </a:r>
          </a:p>
          <a:p>
            <a:r>
              <a:rPr lang="en-US" dirty="0"/>
              <a:t>Not enough equipment </a:t>
            </a:r>
          </a:p>
          <a:p>
            <a:r>
              <a:rPr lang="en-US" dirty="0"/>
              <a:t>Short classes</a:t>
            </a:r>
          </a:p>
          <a:p>
            <a:r>
              <a:rPr lang="en-US" dirty="0"/>
              <a:t>Classes get taken by other teachers</a:t>
            </a:r>
          </a:p>
          <a:p>
            <a:r>
              <a:rPr lang="en-US" dirty="0"/>
              <a:t>People with disabilities cant play normal sports</a:t>
            </a:r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4469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B5603-8FE6-2852-6E1C-A30FC824C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Sports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E4DD-D1ED-F02D-1120-25F60CDA7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Tell teachers to make more </a:t>
            </a:r>
            <a:r>
              <a:rPr lang="en-US" dirty="0" err="1"/>
              <a:t>pe</a:t>
            </a:r>
            <a:r>
              <a:rPr lang="en-US" dirty="0"/>
              <a:t> classes instead of one in the week</a:t>
            </a:r>
          </a:p>
          <a:p>
            <a:r>
              <a:rPr lang="en-US" dirty="0"/>
              <a:t>Order more equipment </a:t>
            </a:r>
            <a:r>
              <a:rPr lang="en-US" dirty="0" err="1"/>
              <a:t>im</a:t>
            </a:r>
            <a:r>
              <a:rPr lang="en-US" dirty="0"/>
              <a:t> better condition and take donations </a:t>
            </a:r>
          </a:p>
          <a:p>
            <a:r>
              <a:rPr lang="en-US" dirty="0"/>
              <a:t>Order more from donations from outside</a:t>
            </a:r>
          </a:p>
          <a:p>
            <a:r>
              <a:rPr lang="en-US" dirty="0"/>
              <a:t>Ask teachers to make more time for </a:t>
            </a:r>
            <a:r>
              <a:rPr lang="en-US" dirty="0" err="1"/>
              <a:t>pe</a:t>
            </a:r>
            <a:r>
              <a:rPr lang="en-US" dirty="0"/>
              <a:t> classes</a:t>
            </a:r>
          </a:p>
          <a:p>
            <a:r>
              <a:rPr lang="en-US" dirty="0"/>
              <a:t>Make that if a teacher misses a class other classes shouldn’t be taken</a:t>
            </a:r>
          </a:p>
          <a:p>
            <a:r>
              <a:rPr lang="en-US" dirty="0"/>
              <a:t>Make special sports for people with </a:t>
            </a:r>
            <a:r>
              <a:rPr lang="en-US" dirty="0" err="1"/>
              <a:t>disabilitys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104573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Global prespective </vt:lpstr>
      <vt:lpstr>Sports</vt:lpstr>
      <vt:lpstr>Sports</vt:lpstr>
      <vt:lpstr>Sports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prespective </dc:title>
  <dc:creator>Microsoft Office User</dc:creator>
  <cp:lastModifiedBy>Drift Master</cp:lastModifiedBy>
  <cp:revision>1</cp:revision>
  <dcterms:created xsi:type="dcterms:W3CDTF">2023-03-01T06:55:57Z</dcterms:created>
  <dcterms:modified xsi:type="dcterms:W3CDTF">2023-03-01T07:16:36Z</dcterms:modified>
</cp:coreProperties>
</file>