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notesMasterIdLst>
    <p:notesMasterId r:id="rId8"/>
  </p:notesMasterIdLst>
  <p:sldIdLst>
    <p:sldId id="256" r:id="rId2"/>
    <p:sldId id="258" r:id="rId3"/>
    <p:sldId id="257" r:id="rId4"/>
    <p:sldId id="259" r:id="rId5"/>
    <p:sldId id="261"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883"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ift Master" userId="1c7c32f91f128d9a" providerId="LiveId" clId="{DF3055F8-454C-42C3-B2C6-F054DFC3B6B2}"/>
    <pc:docChg chg="custSel addSld modSld sldOrd">
      <pc:chgData name="Drift Master" userId="1c7c32f91f128d9a" providerId="LiveId" clId="{DF3055F8-454C-42C3-B2C6-F054DFC3B6B2}" dt="2023-03-01T15:22:06.241" v="731" actId="1076"/>
      <pc:docMkLst>
        <pc:docMk/>
      </pc:docMkLst>
      <pc:sldChg chg="modSp new mod">
        <pc:chgData name="Drift Master" userId="1c7c32f91f128d9a" providerId="LiveId" clId="{DF3055F8-454C-42C3-B2C6-F054DFC3B6B2}" dt="2023-03-01T14:15:21.280" v="683" actId="20577"/>
        <pc:sldMkLst>
          <pc:docMk/>
          <pc:sldMk cId="941413058" sldId="258"/>
        </pc:sldMkLst>
        <pc:spChg chg="mod">
          <ac:chgData name="Drift Master" userId="1c7c32f91f128d9a" providerId="LiveId" clId="{DF3055F8-454C-42C3-B2C6-F054DFC3B6B2}" dt="2023-03-01T14:11:04.898" v="14" actId="20577"/>
          <ac:spMkLst>
            <pc:docMk/>
            <pc:sldMk cId="941413058" sldId="258"/>
            <ac:spMk id="2" creationId="{40BCA8DD-B8A3-4043-A0CA-A195FA978E10}"/>
          </ac:spMkLst>
        </pc:spChg>
        <pc:spChg chg="mod">
          <ac:chgData name="Drift Master" userId="1c7c32f91f128d9a" providerId="LiveId" clId="{DF3055F8-454C-42C3-B2C6-F054DFC3B6B2}" dt="2023-03-01T14:15:21.280" v="683" actId="20577"/>
          <ac:spMkLst>
            <pc:docMk/>
            <pc:sldMk cId="941413058" sldId="258"/>
            <ac:spMk id="3" creationId="{444CAD2C-FCA9-4048-A577-13D88B626085}"/>
          </ac:spMkLst>
        </pc:spChg>
      </pc:sldChg>
      <pc:sldChg chg="addSp delSp modSp new mod ord">
        <pc:chgData name="Drift Master" userId="1c7c32f91f128d9a" providerId="LiveId" clId="{DF3055F8-454C-42C3-B2C6-F054DFC3B6B2}" dt="2023-03-01T15:20:34.744" v="720" actId="1076"/>
        <pc:sldMkLst>
          <pc:docMk/>
          <pc:sldMk cId="2985978465" sldId="259"/>
        </pc:sldMkLst>
        <pc:spChg chg="del">
          <ac:chgData name="Drift Master" userId="1c7c32f91f128d9a" providerId="LiveId" clId="{DF3055F8-454C-42C3-B2C6-F054DFC3B6B2}" dt="2023-03-01T15:18:32.351" v="697" actId="478"/>
          <ac:spMkLst>
            <pc:docMk/>
            <pc:sldMk cId="2985978465" sldId="259"/>
            <ac:spMk id="2" creationId="{C64BD84B-CB80-4D7F-A578-4B6209B87DAE}"/>
          </ac:spMkLst>
        </pc:spChg>
        <pc:spChg chg="del">
          <ac:chgData name="Drift Master" userId="1c7c32f91f128d9a" providerId="LiveId" clId="{DF3055F8-454C-42C3-B2C6-F054DFC3B6B2}" dt="2023-03-01T15:18:39.340" v="699" actId="478"/>
          <ac:spMkLst>
            <pc:docMk/>
            <pc:sldMk cId="2985978465" sldId="259"/>
            <ac:spMk id="3" creationId="{B1DC8148-93F3-4C75-9653-635D63EA953D}"/>
          </ac:spMkLst>
        </pc:spChg>
        <pc:picChg chg="add mod">
          <ac:chgData name="Drift Master" userId="1c7c32f91f128d9a" providerId="LiveId" clId="{DF3055F8-454C-42C3-B2C6-F054DFC3B6B2}" dt="2023-03-01T15:19:09.691" v="706" actId="14100"/>
          <ac:picMkLst>
            <pc:docMk/>
            <pc:sldMk cId="2985978465" sldId="259"/>
            <ac:picMk id="1026" creationId="{784637CB-4AA4-47E5-91BE-1566308B19CA}"/>
          </ac:picMkLst>
        </pc:picChg>
        <pc:picChg chg="add mod">
          <ac:chgData name="Drift Master" userId="1c7c32f91f128d9a" providerId="LiveId" clId="{DF3055F8-454C-42C3-B2C6-F054DFC3B6B2}" dt="2023-03-01T15:19:25.832" v="709" actId="1076"/>
          <ac:picMkLst>
            <pc:docMk/>
            <pc:sldMk cId="2985978465" sldId="259"/>
            <ac:picMk id="1028" creationId="{9BF1EA62-C437-43C8-AA09-9C76BB137DCE}"/>
          </ac:picMkLst>
        </pc:picChg>
        <pc:picChg chg="add mod">
          <ac:chgData name="Drift Master" userId="1c7c32f91f128d9a" providerId="LiveId" clId="{DF3055F8-454C-42C3-B2C6-F054DFC3B6B2}" dt="2023-03-01T15:20:21.030" v="717" actId="1076"/>
          <ac:picMkLst>
            <pc:docMk/>
            <pc:sldMk cId="2985978465" sldId="259"/>
            <ac:picMk id="1030" creationId="{2D9C5BB6-BD12-4021-AC97-745ECD2C71B8}"/>
          </ac:picMkLst>
        </pc:picChg>
        <pc:picChg chg="add mod">
          <ac:chgData name="Drift Master" userId="1c7c32f91f128d9a" providerId="LiveId" clId="{DF3055F8-454C-42C3-B2C6-F054DFC3B6B2}" dt="2023-03-01T15:20:34.744" v="720" actId="1076"/>
          <ac:picMkLst>
            <pc:docMk/>
            <pc:sldMk cId="2985978465" sldId="259"/>
            <ac:picMk id="1032" creationId="{668DD04C-2831-4C1D-B3B4-293FE8DB164D}"/>
          </ac:picMkLst>
        </pc:picChg>
      </pc:sldChg>
      <pc:sldChg chg="delSp modSp new mod">
        <pc:chgData name="Drift Master" userId="1c7c32f91f128d9a" providerId="LiveId" clId="{DF3055F8-454C-42C3-B2C6-F054DFC3B6B2}" dt="2023-03-01T14:17:50.357" v="694" actId="20577"/>
        <pc:sldMkLst>
          <pc:docMk/>
          <pc:sldMk cId="2416773076" sldId="260"/>
        </pc:sldMkLst>
        <pc:spChg chg="mod">
          <ac:chgData name="Drift Master" userId="1c7c32f91f128d9a" providerId="LiveId" clId="{DF3055F8-454C-42C3-B2C6-F054DFC3B6B2}" dt="2023-03-01T14:17:50.357" v="694" actId="20577"/>
          <ac:spMkLst>
            <pc:docMk/>
            <pc:sldMk cId="2416773076" sldId="260"/>
            <ac:spMk id="2" creationId="{D8803314-E2CD-408C-B81E-22C30493CD79}"/>
          </ac:spMkLst>
        </pc:spChg>
        <pc:spChg chg="del">
          <ac:chgData name="Drift Master" userId="1c7c32f91f128d9a" providerId="LiveId" clId="{DF3055F8-454C-42C3-B2C6-F054DFC3B6B2}" dt="2023-03-01T14:17:34.818" v="690" actId="478"/>
          <ac:spMkLst>
            <pc:docMk/>
            <pc:sldMk cId="2416773076" sldId="260"/>
            <ac:spMk id="3" creationId="{ED27ED89-3769-4864-81A1-442B060C8EF8}"/>
          </ac:spMkLst>
        </pc:spChg>
      </pc:sldChg>
      <pc:sldChg chg="addSp delSp modSp new mod">
        <pc:chgData name="Drift Master" userId="1c7c32f91f128d9a" providerId="LiveId" clId="{DF3055F8-454C-42C3-B2C6-F054DFC3B6B2}" dt="2023-03-01T15:22:06.241" v="731" actId="1076"/>
        <pc:sldMkLst>
          <pc:docMk/>
          <pc:sldMk cId="4169511907" sldId="261"/>
        </pc:sldMkLst>
        <pc:spChg chg="del">
          <ac:chgData name="Drift Master" userId="1c7c32f91f128d9a" providerId="LiveId" clId="{DF3055F8-454C-42C3-B2C6-F054DFC3B6B2}" dt="2023-03-01T15:20:43.142" v="722" actId="478"/>
          <ac:spMkLst>
            <pc:docMk/>
            <pc:sldMk cId="4169511907" sldId="261"/>
            <ac:spMk id="2" creationId="{7D9775A7-167A-4E40-B252-1DB8B982A129}"/>
          </ac:spMkLst>
        </pc:spChg>
        <pc:spChg chg="del">
          <ac:chgData name="Drift Master" userId="1c7c32f91f128d9a" providerId="LiveId" clId="{DF3055F8-454C-42C3-B2C6-F054DFC3B6B2}" dt="2023-03-01T15:20:47.011" v="723" actId="478"/>
          <ac:spMkLst>
            <pc:docMk/>
            <pc:sldMk cId="4169511907" sldId="261"/>
            <ac:spMk id="3" creationId="{FD177009-4FB5-46AA-97B5-7B3FD6ECFF14}"/>
          </ac:spMkLst>
        </pc:spChg>
        <pc:picChg chg="add mod">
          <ac:chgData name="Drift Master" userId="1c7c32f91f128d9a" providerId="LiveId" clId="{DF3055F8-454C-42C3-B2C6-F054DFC3B6B2}" dt="2023-03-01T15:21:23.321" v="726" actId="1076"/>
          <ac:picMkLst>
            <pc:docMk/>
            <pc:sldMk cId="4169511907" sldId="261"/>
            <ac:picMk id="5" creationId="{1C6FBA4E-26DB-4DFA-9863-04D4EEE855D5}"/>
          </ac:picMkLst>
        </pc:picChg>
        <pc:picChg chg="add mod">
          <ac:chgData name="Drift Master" userId="1c7c32f91f128d9a" providerId="LiveId" clId="{DF3055F8-454C-42C3-B2C6-F054DFC3B6B2}" dt="2023-03-01T15:22:06.241" v="731" actId="1076"/>
          <ac:picMkLst>
            <pc:docMk/>
            <pc:sldMk cId="4169511907" sldId="261"/>
            <ac:picMk id="7" creationId="{2D1380D8-0753-4D66-805A-614A34D58D7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168FDE-AF78-427F-8B9C-13D768F3145D}" type="datetimeFigureOut">
              <a:rPr lang="en-US" smtClean="0"/>
              <a:t>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689A22-3701-42EC-BF92-D0AB1739C0B3}" type="slidenum">
              <a:rPr lang="en-US" smtClean="0"/>
              <a:t>‹#›</a:t>
            </a:fld>
            <a:endParaRPr lang="en-US"/>
          </a:p>
        </p:txBody>
      </p:sp>
    </p:spTree>
    <p:extLst>
      <p:ext uri="{BB962C8B-B14F-4D97-AF65-F5344CB8AC3E}">
        <p14:creationId xmlns:p14="http://schemas.microsoft.com/office/powerpoint/2010/main" val="2961128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689A22-3701-42EC-BF92-D0AB1739C0B3}" type="slidenum">
              <a:rPr lang="en-US" smtClean="0"/>
              <a:t>3</a:t>
            </a:fld>
            <a:endParaRPr lang="en-US"/>
          </a:p>
        </p:txBody>
      </p:sp>
    </p:spTree>
    <p:extLst>
      <p:ext uri="{BB962C8B-B14F-4D97-AF65-F5344CB8AC3E}">
        <p14:creationId xmlns:p14="http://schemas.microsoft.com/office/powerpoint/2010/main" val="2269467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E7449-68F6-4171-A4BC-D0C9634395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C6FBC74-B5F0-4489-95A4-7DBD890155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7E6336-097A-4EEF-86C4-CC78A57FD16C}"/>
              </a:ext>
            </a:extLst>
          </p:cNvPr>
          <p:cNvSpPr>
            <a:spLocks noGrp="1"/>
          </p:cNvSpPr>
          <p:nvPr>
            <p:ph type="dt" sz="half" idx="10"/>
          </p:nvPr>
        </p:nvSpPr>
        <p:spPr/>
        <p:txBody>
          <a:bodyPr/>
          <a:lstStyle/>
          <a:p>
            <a:fld id="{3523B6B2-F789-4708-ADDF-5A78BFA1BE80}" type="datetimeFigureOut">
              <a:rPr lang="en-US" smtClean="0"/>
              <a:t>3/1/2023</a:t>
            </a:fld>
            <a:endParaRPr lang="en-US"/>
          </a:p>
        </p:txBody>
      </p:sp>
      <p:sp>
        <p:nvSpPr>
          <p:cNvPr id="5" name="Footer Placeholder 4">
            <a:extLst>
              <a:ext uri="{FF2B5EF4-FFF2-40B4-BE49-F238E27FC236}">
                <a16:creationId xmlns:a16="http://schemas.microsoft.com/office/drawing/2014/main" id="{BB7F832C-972E-4A44-B857-09D13708A6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1F6368-2ADD-463E-AE02-8A7CCD648F39}"/>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683244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25DF2-98B1-4F60-8900-F79F730087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C3A252F-3C72-46CA-95C0-25ACFB8A5B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0DC542-F270-4766-8FF7-4C0461273C39}"/>
              </a:ext>
            </a:extLst>
          </p:cNvPr>
          <p:cNvSpPr>
            <a:spLocks noGrp="1"/>
          </p:cNvSpPr>
          <p:nvPr>
            <p:ph type="dt" sz="half" idx="10"/>
          </p:nvPr>
        </p:nvSpPr>
        <p:spPr/>
        <p:txBody>
          <a:bodyPr/>
          <a:lstStyle/>
          <a:p>
            <a:fld id="{3523B6B2-F789-4708-ADDF-5A78BFA1BE80}" type="datetimeFigureOut">
              <a:rPr lang="en-US" smtClean="0"/>
              <a:t>3/1/2023</a:t>
            </a:fld>
            <a:endParaRPr lang="en-US"/>
          </a:p>
        </p:txBody>
      </p:sp>
      <p:sp>
        <p:nvSpPr>
          <p:cNvPr id="5" name="Footer Placeholder 4">
            <a:extLst>
              <a:ext uri="{FF2B5EF4-FFF2-40B4-BE49-F238E27FC236}">
                <a16:creationId xmlns:a16="http://schemas.microsoft.com/office/drawing/2014/main" id="{22752504-4DFD-41CD-B901-D0239CDD10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DA1350-C26C-4800-B5AA-21213F9A7498}"/>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3117964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F992AA-FF4D-4C46-8F71-D925BC02F6A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9C0B2F-46B3-4365-86A5-7272EB6A06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D6AA53-9EDE-4A82-A5B2-FBB2F8B2FCD5}"/>
              </a:ext>
            </a:extLst>
          </p:cNvPr>
          <p:cNvSpPr>
            <a:spLocks noGrp="1"/>
          </p:cNvSpPr>
          <p:nvPr>
            <p:ph type="dt" sz="half" idx="10"/>
          </p:nvPr>
        </p:nvSpPr>
        <p:spPr/>
        <p:txBody>
          <a:bodyPr/>
          <a:lstStyle/>
          <a:p>
            <a:fld id="{3523B6B2-F789-4708-ADDF-5A78BFA1BE80}" type="datetimeFigureOut">
              <a:rPr lang="en-US" smtClean="0"/>
              <a:t>3/1/2023</a:t>
            </a:fld>
            <a:endParaRPr lang="en-US"/>
          </a:p>
        </p:txBody>
      </p:sp>
      <p:sp>
        <p:nvSpPr>
          <p:cNvPr id="5" name="Footer Placeholder 4">
            <a:extLst>
              <a:ext uri="{FF2B5EF4-FFF2-40B4-BE49-F238E27FC236}">
                <a16:creationId xmlns:a16="http://schemas.microsoft.com/office/drawing/2014/main" id="{8C5E0F01-B576-4372-A001-9C6D8B7748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6FC247-AFB8-4AC8-8FFF-C3389A4D1F1B}"/>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13356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2686D-2959-4948-B85F-E9E641D293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A9F8CB-EB19-4D2F-8D10-BCD95EFAE58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26491-D44E-4527-843B-75AA555B202D}"/>
              </a:ext>
            </a:extLst>
          </p:cNvPr>
          <p:cNvSpPr>
            <a:spLocks noGrp="1"/>
          </p:cNvSpPr>
          <p:nvPr>
            <p:ph type="dt" sz="half" idx="10"/>
          </p:nvPr>
        </p:nvSpPr>
        <p:spPr/>
        <p:txBody>
          <a:bodyPr/>
          <a:lstStyle/>
          <a:p>
            <a:fld id="{3523B6B2-F789-4708-ADDF-5A78BFA1BE80}" type="datetimeFigureOut">
              <a:rPr lang="en-US" smtClean="0"/>
              <a:t>3/1/2023</a:t>
            </a:fld>
            <a:endParaRPr lang="en-US"/>
          </a:p>
        </p:txBody>
      </p:sp>
      <p:sp>
        <p:nvSpPr>
          <p:cNvPr id="5" name="Footer Placeholder 4">
            <a:extLst>
              <a:ext uri="{FF2B5EF4-FFF2-40B4-BE49-F238E27FC236}">
                <a16:creationId xmlns:a16="http://schemas.microsoft.com/office/drawing/2014/main" id="{176A242F-055A-477B-8FAF-E95C1E0C9D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08AA36-8250-4D2C-B3AD-595FD11FA016}"/>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1591543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9D6FE-8B73-457A-A4E1-A0FF5D4B72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09801E-29AE-4552-B841-F720800718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90442A-7183-4F2F-B076-41850C13F2C7}"/>
              </a:ext>
            </a:extLst>
          </p:cNvPr>
          <p:cNvSpPr>
            <a:spLocks noGrp="1"/>
          </p:cNvSpPr>
          <p:nvPr>
            <p:ph type="dt" sz="half" idx="10"/>
          </p:nvPr>
        </p:nvSpPr>
        <p:spPr/>
        <p:txBody>
          <a:bodyPr/>
          <a:lstStyle/>
          <a:p>
            <a:fld id="{3523B6B2-F789-4708-ADDF-5A78BFA1BE80}" type="datetimeFigureOut">
              <a:rPr lang="en-US" smtClean="0"/>
              <a:t>3/1/2023</a:t>
            </a:fld>
            <a:endParaRPr lang="en-US"/>
          </a:p>
        </p:txBody>
      </p:sp>
      <p:sp>
        <p:nvSpPr>
          <p:cNvPr id="5" name="Footer Placeholder 4">
            <a:extLst>
              <a:ext uri="{FF2B5EF4-FFF2-40B4-BE49-F238E27FC236}">
                <a16:creationId xmlns:a16="http://schemas.microsoft.com/office/drawing/2014/main" id="{F698C641-9E26-43E2-84A9-A31F359AAD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4EC5E2-4114-45C9-A841-55511645B68A}"/>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2239686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14C63-0D0C-4149-8059-9BAF46CAC3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7DB347-EA80-4255-8177-58405D20E6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AB7B09-2F61-428C-B287-F5BEB9F23B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B2FFFD-B392-4732-9496-212CF41EEE4B}"/>
              </a:ext>
            </a:extLst>
          </p:cNvPr>
          <p:cNvSpPr>
            <a:spLocks noGrp="1"/>
          </p:cNvSpPr>
          <p:nvPr>
            <p:ph type="dt" sz="half" idx="10"/>
          </p:nvPr>
        </p:nvSpPr>
        <p:spPr/>
        <p:txBody>
          <a:bodyPr/>
          <a:lstStyle/>
          <a:p>
            <a:fld id="{3523B6B2-F789-4708-ADDF-5A78BFA1BE80}" type="datetimeFigureOut">
              <a:rPr lang="en-US" smtClean="0"/>
              <a:t>3/1/2023</a:t>
            </a:fld>
            <a:endParaRPr lang="en-US"/>
          </a:p>
        </p:txBody>
      </p:sp>
      <p:sp>
        <p:nvSpPr>
          <p:cNvPr id="6" name="Footer Placeholder 5">
            <a:extLst>
              <a:ext uri="{FF2B5EF4-FFF2-40B4-BE49-F238E27FC236}">
                <a16:creationId xmlns:a16="http://schemas.microsoft.com/office/drawing/2014/main" id="{26C86960-AE1B-4CDD-B928-1BAB748C87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1C1EC8-5733-47E7-A2FB-99ED19798950}"/>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2212918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B0577-2283-4110-A0E5-5E4249E4CA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706C78-82BB-4802-88CF-8C43DB1E9E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161F8C7-D39A-45FA-B0CE-054896570D9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8AE84D8-D39D-44BF-8861-1E3FDB0654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85A2A6-200A-4ECF-BCB9-9A92C424D0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E4D9E42-FC13-4199-A562-226CDB72827C}"/>
              </a:ext>
            </a:extLst>
          </p:cNvPr>
          <p:cNvSpPr>
            <a:spLocks noGrp="1"/>
          </p:cNvSpPr>
          <p:nvPr>
            <p:ph type="dt" sz="half" idx="10"/>
          </p:nvPr>
        </p:nvSpPr>
        <p:spPr/>
        <p:txBody>
          <a:bodyPr/>
          <a:lstStyle/>
          <a:p>
            <a:fld id="{3523B6B2-F789-4708-ADDF-5A78BFA1BE80}" type="datetimeFigureOut">
              <a:rPr lang="en-US" smtClean="0"/>
              <a:t>3/1/2023</a:t>
            </a:fld>
            <a:endParaRPr lang="en-US"/>
          </a:p>
        </p:txBody>
      </p:sp>
      <p:sp>
        <p:nvSpPr>
          <p:cNvPr id="8" name="Footer Placeholder 7">
            <a:extLst>
              <a:ext uri="{FF2B5EF4-FFF2-40B4-BE49-F238E27FC236}">
                <a16:creationId xmlns:a16="http://schemas.microsoft.com/office/drawing/2014/main" id="{B35037C2-C710-45F9-B3CA-17A07EFA08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0E7F8B-03AA-4906-9458-A608CEE0C878}"/>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2998295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5B28C-13BF-4907-B098-E61A58E280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ABCF8EB-2997-405E-816C-6DC4CB0C0C97}"/>
              </a:ext>
            </a:extLst>
          </p:cNvPr>
          <p:cNvSpPr>
            <a:spLocks noGrp="1"/>
          </p:cNvSpPr>
          <p:nvPr>
            <p:ph type="dt" sz="half" idx="10"/>
          </p:nvPr>
        </p:nvSpPr>
        <p:spPr/>
        <p:txBody>
          <a:bodyPr/>
          <a:lstStyle/>
          <a:p>
            <a:fld id="{3523B6B2-F789-4708-ADDF-5A78BFA1BE80}" type="datetimeFigureOut">
              <a:rPr lang="en-US" smtClean="0"/>
              <a:t>3/1/2023</a:t>
            </a:fld>
            <a:endParaRPr lang="en-US"/>
          </a:p>
        </p:txBody>
      </p:sp>
      <p:sp>
        <p:nvSpPr>
          <p:cNvPr id="4" name="Footer Placeholder 3">
            <a:extLst>
              <a:ext uri="{FF2B5EF4-FFF2-40B4-BE49-F238E27FC236}">
                <a16:creationId xmlns:a16="http://schemas.microsoft.com/office/drawing/2014/main" id="{5ADDD25C-9A2A-4DE8-A976-372B6F0E02F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87F608E-D08D-4612-9AE5-ABD2F6AED201}"/>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2210302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C14418-A436-4349-9A15-40647EA84AE2}"/>
              </a:ext>
            </a:extLst>
          </p:cNvPr>
          <p:cNvSpPr>
            <a:spLocks noGrp="1"/>
          </p:cNvSpPr>
          <p:nvPr>
            <p:ph type="dt" sz="half" idx="10"/>
          </p:nvPr>
        </p:nvSpPr>
        <p:spPr/>
        <p:txBody>
          <a:bodyPr/>
          <a:lstStyle/>
          <a:p>
            <a:fld id="{3523B6B2-F789-4708-ADDF-5A78BFA1BE80}" type="datetimeFigureOut">
              <a:rPr lang="en-US" smtClean="0"/>
              <a:t>3/1/2023</a:t>
            </a:fld>
            <a:endParaRPr lang="en-US"/>
          </a:p>
        </p:txBody>
      </p:sp>
      <p:sp>
        <p:nvSpPr>
          <p:cNvPr id="3" name="Footer Placeholder 2">
            <a:extLst>
              <a:ext uri="{FF2B5EF4-FFF2-40B4-BE49-F238E27FC236}">
                <a16:creationId xmlns:a16="http://schemas.microsoft.com/office/drawing/2014/main" id="{6313FFA7-8046-48CE-9434-15CD3C9C6E1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E30371-4F43-4EA4-BC25-92113623E615}"/>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1938459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EBC9B-4301-4340-B289-262781A029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27E81-592C-468B-9090-E37E10AB98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87C9A9-A287-4EB4-9116-7FE0435143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51E826-8CFC-43EB-B67C-9C47B7064AB1}"/>
              </a:ext>
            </a:extLst>
          </p:cNvPr>
          <p:cNvSpPr>
            <a:spLocks noGrp="1"/>
          </p:cNvSpPr>
          <p:nvPr>
            <p:ph type="dt" sz="half" idx="10"/>
          </p:nvPr>
        </p:nvSpPr>
        <p:spPr/>
        <p:txBody>
          <a:bodyPr/>
          <a:lstStyle/>
          <a:p>
            <a:fld id="{3523B6B2-F789-4708-ADDF-5A78BFA1BE80}" type="datetimeFigureOut">
              <a:rPr lang="en-US" smtClean="0"/>
              <a:t>3/1/2023</a:t>
            </a:fld>
            <a:endParaRPr lang="en-US"/>
          </a:p>
        </p:txBody>
      </p:sp>
      <p:sp>
        <p:nvSpPr>
          <p:cNvPr id="6" name="Footer Placeholder 5">
            <a:extLst>
              <a:ext uri="{FF2B5EF4-FFF2-40B4-BE49-F238E27FC236}">
                <a16:creationId xmlns:a16="http://schemas.microsoft.com/office/drawing/2014/main" id="{BF844740-56B0-4DC9-B760-79BD9E7166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690E1E-EB19-41CA-A33E-B863FDE2AA7F}"/>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223845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AC61E-8A2A-40BC-AE1C-AB21BD4FC2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826A53C-0BAD-478D-BD24-B5FCC7DB84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6812798-DA37-453A-B279-239037070B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714262-0F21-4A0A-9BFB-24BB538E76E4}"/>
              </a:ext>
            </a:extLst>
          </p:cNvPr>
          <p:cNvSpPr>
            <a:spLocks noGrp="1"/>
          </p:cNvSpPr>
          <p:nvPr>
            <p:ph type="dt" sz="half" idx="10"/>
          </p:nvPr>
        </p:nvSpPr>
        <p:spPr/>
        <p:txBody>
          <a:bodyPr/>
          <a:lstStyle/>
          <a:p>
            <a:fld id="{3523B6B2-F789-4708-ADDF-5A78BFA1BE80}" type="datetimeFigureOut">
              <a:rPr lang="en-US" smtClean="0"/>
              <a:t>3/1/2023</a:t>
            </a:fld>
            <a:endParaRPr lang="en-US"/>
          </a:p>
        </p:txBody>
      </p:sp>
      <p:sp>
        <p:nvSpPr>
          <p:cNvPr id="6" name="Footer Placeholder 5">
            <a:extLst>
              <a:ext uri="{FF2B5EF4-FFF2-40B4-BE49-F238E27FC236}">
                <a16:creationId xmlns:a16="http://schemas.microsoft.com/office/drawing/2014/main" id="{6843F385-D8C0-4B13-887D-EFE99B82E3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FEDC4B-231E-4F5B-927A-402FFF0BEF61}"/>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2869034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523BC5-1A4F-4FEA-B9C6-4FEAA054B3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F9AEC6F-D5F4-4213-8499-FB297B1F23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0F20D1-63F2-4743-BB7A-E7F70CB93F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23B6B2-F789-4708-ADDF-5A78BFA1BE80}" type="datetimeFigureOut">
              <a:rPr lang="en-US" smtClean="0"/>
              <a:t>3/1/2023</a:t>
            </a:fld>
            <a:endParaRPr lang="en-US"/>
          </a:p>
        </p:txBody>
      </p:sp>
      <p:sp>
        <p:nvSpPr>
          <p:cNvPr id="5" name="Footer Placeholder 4">
            <a:extLst>
              <a:ext uri="{FF2B5EF4-FFF2-40B4-BE49-F238E27FC236}">
                <a16:creationId xmlns:a16="http://schemas.microsoft.com/office/drawing/2014/main" id="{38846A19-F6A5-40AB-8DFA-3DDCDD25D1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0CBD918-758B-44F9-B537-55E4332682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D8C7B7-0668-43F6-9BD4-037C2C66604A}" type="slidenum">
              <a:rPr lang="en-US" smtClean="0"/>
              <a:t>‹#›</a:t>
            </a:fld>
            <a:endParaRPr lang="en-US"/>
          </a:p>
        </p:txBody>
      </p:sp>
    </p:spTree>
    <p:extLst>
      <p:ext uri="{BB962C8B-B14F-4D97-AF65-F5344CB8AC3E}">
        <p14:creationId xmlns:p14="http://schemas.microsoft.com/office/powerpoint/2010/main" val="446146976"/>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docs.google.com/forms/d/e/1FAIpQLSclTHo_p5ZSjPxuYG79AFYElckxKgakJVY2xqyrN4KRCuFX5A/viewform?usp=sf_lin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A48C0-D217-4960-B1EA-CA0D82EC55CD}"/>
              </a:ext>
            </a:extLst>
          </p:cNvPr>
          <p:cNvSpPr>
            <a:spLocks noGrp="1"/>
          </p:cNvSpPr>
          <p:nvPr>
            <p:ph type="ctrTitle"/>
          </p:nvPr>
        </p:nvSpPr>
        <p:spPr/>
        <p:txBody>
          <a:bodyPr/>
          <a:lstStyle/>
          <a:p>
            <a:r>
              <a:rPr lang="en-US" dirty="0"/>
              <a:t>Causes why some students don’t play sports</a:t>
            </a:r>
          </a:p>
        </p:txBody>
      </p:sp>
      <p:sp>
        <p:nvSpPr>
          <p:cNvPr id="3" name="Subtitle 2">
            <a:extLst>
              <a:ext uri="{FF2B5EF4-FFF2-40B4-BE49-F238E27FC236}">
                <a16:creationId xmlns:a16="http://schemas.microsoft.com/office/drawing/2014/main" id="{6FDC19FC-A298-498F-A63B-9F7D56C8CE12}"/>
              </a:ext>
            </a:extLst>
          </p:cNvPr>
          <p:cNvSpPr>
            <a:spLocks noGrp="1"/>
          </p:cNvSpPr>
          <p:nvPr>
            <p:ph type="subTitle" idx="1"/>
          </p:nvPr>
        </p:nvSpPr>
        <p:spPr/>
        <p:txBody>
          <a:bodyPr/>
          <a:lstStyle/>
          <a:p>
            <a:r>
              <a:rPr lang="en-US" dirty="0"/>
              <a:t>By: Sanad/Ghazi/Yazan</a:t>
            </a:r>
          </a:p>
        </p:txBody>
      </p:sp>
    </p:spTree>
    <p:extLst>
      <p:ext uri="{BB962C8B-B14F-4D97-AF65-F5344CB8AC3E}">
        <p14:creationId xmlns:p14="http://schemas.microsoft.com/office/powerpoint/2010/main" val="3720541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CA8DD-B8A3-4043-A0CA-A195FA978E10}"/>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444CAD2C-FCA9-4048-A577-13D88B626085}"/>
              </a:ext>
            </a:extLst>
          </p:cNvPr>
          <p:cNvSpPr>
            <a:spLocks noGrp="1"/>
          </p:cNvSpPr>
          <p:nvPr>
            <p:ph idx="1"/>
          </p:nvPr>
        </p:nvSpPr>
        <p:spPr/>
        <p:txBody>
          <a:bodyPr/>
          <a:lstStyle/>
          <a:p>
            <a:r>
              <a:rPr lang="en-US" dirty="0"/>
              <a:t>We did a survey and we did interviews asking them questions like what are the causes that you don’t like to play sports and how can you solve this issue, then we will collect all the answers and solutions and then send them to the school so that the school will do what their students asked for.</a:t>
            </a:r>
          </a:p>
        </p:txBody>
      </p:sp>
    </p:spTree>
    <p:extLst>
      <p:ext uri="{BB962C8B-B14F-4D97-AF65-F5344CB8AC3E}">
        <p14:creationId xmlns:p14="http://schemas.microsoft.com/office/powerpoint/2010/main" val="941413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2790B-B825-44A5-B78C-271D530722E8}"/>
              </a:ext>
            </a:extLst>
          </p:cNvPr>
          <p:cNvSpPr>
            <a:spLocks noGrp="1"/>
          </p:cNvSpPr>
          <p:nvPr>
            <p:ph type="title"/>
          </p:nvPr>
        </p:nvSpPr>
        <p:spPr/>
        <p:txBody>
          <a:bodyPr/>
          <a:lstStyle/>
          <a:p>
            <a:r>
              <a:rPr lang="en-US" dirty="0"/>
              <a:t>Causes why some students don’t play sports in school</a:t>
            </a:r>
          </a:p>
        </p:txBody>
      </p:sp>
      <p:sp>
        <p:nvSpPr>
          <p:cNvPr id="3" name="Text Placeholder 2">
            <a:extLst>
              <a:ext uri="{FF2B5EF4-FFF2-40B4-BE49-F238E27FC236}">
                <a16:creationId xmlns:a16="http://schemas.microsoft.com/office/drawing/2014/main" id="{55DF6B9F-AFA6-46A9-ABA9-0DCC79DF856E}"/>
              </a:ext>
            </a:extLst>
          </p:cNvPr>
          <p:cNvSpPr>
            <a:spLocks noGrp="1"/>
          </p:cNvSpPr>
          <p:nvPr>
            <p:ph type="body" idx="1"/>
          </p:nvPr>
        </p:nvSpPr>
        <p:spPr/>
        <p:txBody>
          <a:bodyPr>
            <a:normAutofit/>
          </a:bodyPr>
          <a:lstStyle/>
          <a:p>
            <a:r>
              <a:rPr lang="en-US" sz="4400" dirty="0"/>
              <a:t>Causes</a:t>
            </a:r>
          </a:p>
        </p:txBody>
      </p:sp>
      <p:sp>
        <p:nvSpPr>
          <p:cNvPr id="4" name="Content Placeholder 3">
            <a:extLst>
              <a:ext uri="{FF2B5EF4-FFF2-40B4-BE49-F238E27FC236}">
                <a16:creationId xmlns:a16="http://schemas.microsoft.com/office/drawing/2014/main" id="{FB7DB18A-7521-48C2-9DEA-12592A3A2B1E}"/>
              </a:ext>
            </a:extLst>
          </p:cNvPr>
          <p:cNvSpPr>
            <a:spLocks noGrp="1"/>
          </p:cNvSpPr>
          <p:nvPr>
            <p:ph sz="half" idx="2"/>
          </p:nvPr>
        </p:nvSpPr>
        <p:spPr/>
        <p:txBody>
          <a:bodyPr>
            <a:normAutofit fontScale="92500" lnSpcReduction="20000"/>
          </a:bodyPr>
          <a:lstStyle/>
          <a:p>
            <a:r>
              <a:rPr lang="en-US" dirty="0"/>
              <a:t> There are no swimming pools and a lot of students prefer to swim </a:t>
            </a:r>
          </a:p>
          <a:p>
            <a:r>
              <a:rPr lang="en-US" dirty="0"/>
              <a:t> There is not enough equipment so that everyone can enjoy playing sports</a:t>
            </a:r>
          </a:p>
          <a:p>
            <a:r>
              <a:rPr lang="en-US" dirty="0"/>
              <a:t> If there is a deaf student and in the P.E class the teacher decides to start a race the deaf students will not realize that the race has started until everyone has already started to run</a:t>
            </a:r>
          </a:p>
        </p:txBody>
      </p:sp>
      <p:sp>
        <p:nvSpPr>
          <p:cNvPr id="5" name="Text Placeholder 4">
            <a:extLst>
              <a:ext uri="{FF2B5EF4-FFF2-40B4-BE49-F238E27FC236}">
                <a16:creationId xmlns:a16="http://schemas.microsoft.com/office/drawing/2014/main" id="{0760F239-C839-4A77-89C6-BAE4E4A7D623}"/>
              </a:ext>
            </a:extLst>
          </p:cNvPr>
          <p:cNvSpPr>
            <a:spLocks noGrp="1"/>
          </p:cNvSpPr>
          <p:nvPr>
            <p:ph type="body" sz="quarter" idx="3"/>
          </p:nvPr>
        </p:nvSpPr>
        <p:spPr/>
        <p:txBody>
          <a:bodyPr>
            <a:normAutofit/>
          </a:bodyPr>
          <a:lstStyle/>
          <a:p>
            <a:r>
              <a:rPr lang="en-US" sz="3600" dirty="0"/>
              <a:t>How to solve the causes</a:t>
            </a:r>
          </a:p>
        </p:txBody>
      </p:sp>
      <p:sp>
        <p:nvSpPr>
          <p:cNvPr id="6" name="Content Placeholder 5">
            <a:extLst>
              <a:ext uri="{FF2B5EF4-FFF2-40B4-BE49-F238E27FC236}">
                <a16:creationId xmlns:a16="http://schemas.microsoft.com/office/drawing/2014/main" id="{77155DFB-9612-4565-9BDA-5C22718FCAFD}"/>
              </a:ext>
            </a:extLst>
          </p:cNvPr>
          <p:cNvSpPr>
            <a:spLocks noGrp="1"/>
          </p:cNvSpPr>
          <p:nvPr>
            <p:ph sz="quarter" idx="4"/>
          </p:nvPr>
        </p:nvSpPr>
        <p:spPr/>
        <p:txBody>
          <a:bodyPr>
            <a:normAutofit fontScale="92500" lnSpcReduction="20000"/>
          </a:bodyPr>
          <a:lstStyle/>
          <a:p>
            <a:r>
              <a:rPr lang="en-US" dirty="0"/>
              <a:t>Build a swimming pool that the students can swim in</a:t>
            </a:r>
          </a:p>
          <a:p>
            <a:r>
              <a:rPr lang="en-US" dirty="0"/>
              <a:t> buy enough equipment</a:t>
            </a:r>
          </a:p>
          <a:p>
            <a:r>
              <a:rPr lang="en-US" dirty="0"/>
              <a:t> the teacher should do a sign when the race starts instead of just saying “Run”</a:t>
            </a:r>
          </a:p>
        </p:txBody>
      </p:sp>
    </p:spTree>
    <p:extLst>
      <p:ext uri="{BB962C8B-B14F-4D97-AF65-F5344CB8AC3E}">
        <p14:creationId xmlns:p14="http://schemas.microsoft.com/office/powerpoint/2010/main" val="2774730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orms response chart. Question title: in what grade you are. Number of responses: 7 responses.">
            <a:extLst>
              <a:ext uri="{FF2B5EF4-FFF2-40B4-BE49-F238E27FC236}">
                <a16:creationId xmlns:a16="http://schemas.microsoft.com/office/drawing/2014/main" id="{784637CB-4AA4-47E5-91BE-1566308B19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01" y="1"/>
            <a:ext cx="8026889" cy="330973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Forms response chart. Question title: Do you like sports. Number of responses: 7 responses.">
            <a:extLst>
              <a:ext uri="{FF2B5EF4-FFF2-40B4-BE49-F238E27FC236}">
                <a16:creationId xmlns:a16="http://schemas.microsoft.com/office/drawing/2014/main" id="{9BF1EA62-C437-43C8-AA09-9C76BB137D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43547"/>
            <a:ext cx="6927574" cy="291445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orms response chart. Question title: what sports do you like. Number of responses: 7 responses.">
            <a:extLst>
              <a:ext uri="{FF2B5EF4-FFF2-40B4-BE49-F238E27FC236}">
                <a16:creationId xmlns:a16="http://schemas.microsoft.com/office/drawing/2014/main" id="{2D9C5BB6-BD12-4021-AC97-745ECD2C71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32783" y="141191"/>
            <a:ext cx="6659217" cy="280155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Forms response chart. Question title: do you get enough time playing pe at school. Number of responses: 7 responses.">
            <a:extLst>
              <a:ext uri="{FF2B5EF4-FFF2-40B4-BE49-F238E27FC236}">
                <a16:creationId xmlns:a16="http://schemas.microsoft.com/office/drawing/2014/main" id="{668DD04C-2831-4C1D-B3B4-293FE8DB164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64426" y="3943548"/>
            <a:ext cx="6927574" cy="29144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5978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C6FBA4E-26DB-4DFA-9863-04D4EEE855D5}"/>
              </a:ext>
            </a:extLst>
          </p:cNvPr>
          <p:cNvPicPr>
            <a:picLocks noChangeAspect="1"/>
          </p:cNvPicPr>
          <p:nvPr/>
        </p:nvPicPr>
        <p:blipFill>
          <a:blip r:embed="rId2"/>
          <a:stretch>
            <a:fillRect/>
          </a:stretch>
        </p:blipFill>
        <p:spPr>
          <a:xfrm>
            <a:off x="268340" y="338032"/>
            <a:ext cx="11655319" cy="2355472"/>
          </a:xfrm>
          <a:prstGeom prst="rect">
            <a:avLst/>
          </a:prstGeom>
        </p:spPr>
      </p:pic>
      <p:pic>
        <p:nvPicPr>
          <p:cNvPr id="7" name="Picture 6">
            <a:extLst>
              <a:ext uri="{FF2B5EF4-FFF2-40B4-BE49-F238E27FC236}">
                <a16:creationId xmlns:a16="http://schemas.microsoft.com/office/drawing/2014/main" id="{2D1380D8-0753-4D66-805A-614A34D58D7B}"/>
              </a:ext>
            </a:extLst>
          </p:cNvPr>
          <p:cNvPicPr>
            <a:picLocks noChangeAspect="1"/>
          </p:cNvPicPr>
          <p:nvPr/>
        </p:nvPicPr>
        <p:blipFill>
          <a:blip r:embed="rId3"/>
          <a:stretch>
            <a:fillRect/>
          </a:stretch>
        </p:blipFill>
        <p:spPr>
          <a:xfrm>
            <a:off x="0" y="3685099"/>
            <a:ext cx="11655319" cy="2326192"/>
          </a:xfrm>
          <a:prstGeom prst="rect">
            <a:avLst/>
          </a:prstGeom>
        </p:spPr>
      </p:pic>
    </p:spTree>
    <p:extLst>
      <p:ext uri="{BB962C8B-B14F-4D97-AF65-F5344CB8AC3E}">
        <p14:creationId xmlns:p14="http://schemas.microsoft.com/office/powerpoint/2010/main" val="4169511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03314-E2CD-408C-B81E-22C30493CD79}"/>
              </a:ext>
            </a:extLst>
          </p:cNvPr>
          <p:cNvSpPr>
            <a:spLocks noGrp="1"/>
          </p:cNvSpPr>
          <p:nvPr>
            <p:ph type="title"/>
          </p:nvPr>
        </p:nvSpPr>
        <p:spPr>
          <a:xfrm>
            <a:off x="838200" y="365125"/>
            <a:ext cx="10800522" cy="6015797"/>
          </a:xfrm>
        </p:spPr>
        <p:txBody>
          <a:bodyPr>
            <a:normAutofit/>
          </a:bodyPr>
          <a:lstStyle/>
          <a:p>
            <a:r>
              <a:rPr lang="en-US" sz="1800" dirty="0">
                <a:hlinkClick r:id="rId2"/>
              </a:rPr>
              <a:t>https://docs.google.com/forms/d/e/1FAIpQLSclTHo_p5ZSjPxuYG79AFYElckxKgakJVY2xqyrN4KRCuFX5A/viewform?usp=sf_link</a:t>
            </a:r>
            <a:br>
              <a:rPr lang="en-US" sz="1800" dirty="0"/>
            </a:br>
            <a:endParaRPr lang="en-US" sz="1800" dirty="0"/>
          </a:p>
        </p:txBody>
      </p:sp>
    </p:spTree>
    <p:extLst>
      <p:ext uri="{BB962C8B-B14F-4D97-AF65-F5344CB8AC3E}">
        <p14:creationId xmlns:p14="http://schemas.microsoft.com/office/powerpoint/2010/main" val="24167730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TotalTime>
  <Words>214</Words>
  <Application>Microsoft Office PowerPoint</Application>
  <PresentationFormat>Widescreen</PresentationFormat>
  <Paragraphs>15</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Causes why some students don’t play sports</vt:lpstr>
      <vt:lpstr>Introduction</vt:lpstr>
      <vt:lpstr>Causes why some students don’t play sports in school</vt:lpstr>
      <vt:lpstr>PowerPoint Presentation</vt:lpstr>
      <vt:lpstr>PowerPoint Presentation</vt:lpstr>
      <vt:lpstr>https://docs.google.com/forms/d/e/1FAIpQLSclTHo_p5ZSjPxuYG79AFYElckxKgakJVY2xqyrN4KRCuFX5A/viewform?usp=sf_link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Causes why some students don’t play sports</dc:title>
  <dc:creator>Drift Master</dc:creator>
  <cp:lastModifiedBy>Drift Master</cp:lastModifiedBy>
  <cp:revision>4</cp:revision>
  <dcterms:created xsi:type="dcterms:W3CDTF">2023-02-22T13:47:09Z</dcterms:created>
  <dcterms:modified xsi:type="dcterms:W3CDTF">2023-03-01T15:22:29Z</dcterms:modified>
</cp:coreProperties>
</file>