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149f35473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1149f35473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149f35473_0_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1149f35473_0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149f35473_0_8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149f35473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149f35473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149f35473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149f35473_0_8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1149f35473_0_8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149f35473_0_8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1149f35473_0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149f35473_0_8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149f35473_0_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forms/d/e/1FAIpQLSebxEVXY-lBSXTA80-5wXgjwnEq1Jlg63PgX-Zr_huZR3Jz-Q/viewform?usp=sf_link" TargetMode="External"/><Relationship Id="rId4" Type="http://schemas.openxmlformats.org/officeDocument/2006/relationships/hyperlink" Target="https://drive.google.com/file/d/1RTblu10OnrzZLUvrjN7jw0Y1xbWOF3Ec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Survey &amp; Interviews</a:t>
            </a:r>
            <a:endParaRPr b="1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15100"/>
            <a:ext cx="61347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979"/>
              <a:t>Work of students Naya Al-Qamhawi, Dalia Al-Ahwal and Noor Saba</a:t>
            </a:r>
            <a:endParaRPr sz="1979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273550" y="132250"/>
            <a:ext cx="8520600" cy="41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asked a group of NOS students, section (6-8), a series of question about their thoughts on sports in general, and the school sports department in hopes of compiling some data about their overall opinions on it.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Here are the results we drew 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1-</a:t>
            </a:r>
            <a:endParaRPr/>
          </a:p>
        </p:txBody>
      </p:sp>
      <p:pic>
        <p:nvPicPr>
          <p:cNvPr descr="Forms response chart. Question title: do you enjoy playing sports?. Number of responses: 7 responses." id="66" name="Google Shape;66;p14" title="do you enjoy playing sport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225" y="1713125"/>
            <a:ext cx="6675799" cy="280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if yes, what's your favorite sport?. Number of responses: 7 responses." id="71" name="Google Shape;71;p15" title="if yes, what's your favorite sport?"/>
          <p:cNvPicPr preferRelativeResize="0"/>
          <p:nvPr/>
        </p:nvPicPr>
        <p:blipFill rotWithShape="1">
          <a:blip r:embed="rId3">
            <a:alphaModFix/>
          </a:blip>
          <a:srcRect b="12304" l="2181" r="0" t="3880"/>
          <a:stretch/>
        </p:blipFill>
        <p:spPr>
          <a:xfrm>
            <a:off x="1308275" y="53750"/>
            <a:ext cx="5695252" cy="2320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do you think the school has a wide enough variety of sports to play?. Number of responses: 7 responses." id="72" name="Google Shape;72;p15" title="do you think the school has a wide enough variety of sports to play?"/>
          <p:cNvPicPr preferRelativeResize="0"/>
          <p:nvPr/>
        </p:nvPicPr>
        <p:blipFill rotWithShape="1">
          <a:blip r:embed="rId4">
            <a:alphaModFix/>
          </a:blip>
          <a:srcRect b="8734" l="1926" r="30235" t="0"/>
          <a:stretch/>
        </p:blipFill>
        <p:spPr>
          <a:xfrm>
            <a:off x="1424850" y="2374600"/>
            <a:ext cx="4462474" cy="252695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725825" y="465950"/>
            <a:ext cx="5161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2-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3-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how many PE classes do you think should be taken per week? . Number of responses: 7 responses." id="78" name="Google Shape;78;p16" title="how many PE classes do you think should be taken per week? "/>
          <p:cNvPicPr preferRelativeResize="0"/>
          <p:nvPr/>
        </p:nvPicPr>
        <p:blipFill rotWithShape="1">
          <a:blip r:embed="rId3">
            <a:alphaModFix/>
          </a:blip>
          <a:srcRect b="2320" l="2152" r="24117" t="-2320"/>
          <a:stretch/>
        </p:blipFill>
        <p:spPr>
          <a:xfrm>
            <a:off x="1657150" y="2681000"/>
            <a:ext cx="4608952" cy="263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3663" y="80625"/>
            <a:ext cx="5508124" cy="27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89975" y="313625"/>
            <a:ext cx="1380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4-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5-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do you think the school department is inclusive when it comes to disabled people playing sports?. Number of responses: 7 responses." id="85" name="Google Shape;85;p17" title="do you think the school department is inclusive when it comes to disabled people playing sport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175" y="125450"/>
            <a:ext cx="5812111" cy="24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7200" y="2007225"/>
            <a:ext cx="5226799" cy="28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6389050" y="779600"/>
            <a:ext cx="62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-6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742000" y="3127325"/>
            <a:ext cx="102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7-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675" y="0"/>
            <a:ext cx="5532326" cy="277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do you think sports bring people together?. Number of responses: 7 responses." id="94" name="Google Shape;94;p18" title="do you think sports bring people together?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9758" y="2571750"/>
            <a:ext cx="5897267" cy="248215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1245550" y="474925"/>
            <a:ext cx="7437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8-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                 9-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481950" y="376350"/>
            <a:ext cx="1587900" cy="42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11-</a:t>
            </a:r>
            <a:endParaRPr/>
          </a:p>
        </p:txBody>
      </p:sp>
      <p:pic>
        <p:nvPicPr>
          <p:cNvPr descr="Forms response chart. Question title: what position do you prefer when playing team sports?. Number of responses: 7 responses." id="101" name="Google Shape;101;p19" title="what position do you prefer when playing team sport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690" y="0"/>
            <a:ext cx="6110136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2550" y="2305075"/>
            <a:ext cx="4869626" cy="27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5225" y="1218675"/>
            <a:ext cx="1356950" cy="122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277775"/>
            <a:ext cx="8520600" cy="40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Here is a link to the full form :</a:t>
            </a:r>
            <a:r>
              <a:rPr lang="en" sz="1820" u="sng">
                <a:solidFill>
                  <a:schemeClr val="hlink"/>
                </a:solidFill>
                <a:hlinkClick r:id="rId3"/>
              </a:rPr>
              <a:t>https://docs.google.com/forms/d/e/1FAIpQLSebxEVXY-lBSXTA80-5wXgjwnEq1Jlg63PgX-Zr_huZR3Jz-Q/viewform?usp=sf_link</a:t>
            </a:r>
            <a:endParaRPr sz="1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/>
              <a:t>We also conducted a real life interview during some of the breaks , here is the link to the </a:t>
            </a:r>
            <a:r>
              <a:rPr lang="en" sz="2020"/>
              <a:t>video</a:t>
            </a:r>
            <a:r>
              <a:rPr lang="en" sz="2020"/>
              <a:t> :</a:t>
            </a:r>
            <a:endParaRPr sz="20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u="sng">
                <a:solidFill>
                  <a:schemeClr val="hlink"/>
                </a:solidFill>
                <a:hlinkClick r:id="rId4"/>
              </a:rPr>
              <a:t>https://drive.google.com/file/d/1RTblu10OnrzZLUvrjN7jw0Y1xbWOF3Ec/view</a:t>
            </a:r>
            <a:endParaRPr sz="20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/>
              <a:t>These were the questions asked </a:t>
            </a:r>
            <a:endParaRPr sz="2020"/>
          </a:p>
          <a:p>
            <a:pPr indent="-356870" lvl="0" marL="457200" rtl="0" algn="l">
              <a:spcBef>
                <a:spcPts val="0"/>
              </a:spcBef>
              <a:spcAft>
                <a:spcPts val="0"/>
              </a:spcAft>
              <a:buSzPts val="2020"/>
              <a:buChar char="●"/>
            </a:pPr>
            <a:r>
              <a:rPr lang="en" sz="2020"/>
              <a:t>Do you practice any sports and why?</a:t>
            </a:r>
            <a:endParaRPr sz="2020"/>
          </a:p>
          <a:p>
            <a:pPr indent="-356870" lvl="0" marL="457200" rtl="0" algn="l">
              <a:spcBef>
                <a:spcPts val="0"/>
              </a:spcBef>
              <a:spcAft>
                <a:spcPts val="0"/>
              </a:spcAft>
              <a:buSzPts val="2020"/>
              <a:buChar char="●"/>
            </a:pPr>
            <a:r>
              <a:rPr lang="en" sz="2020"/>
              <a:t>Do you have any suggestions/improvements for the school sports department? If so what are they?</a:t>
            </a:r>
            <a:endParaRPr sz="20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