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3F989-0F48-43D8-ABE3-492C3276ADA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449509-2DAF-4AD6-A08C-FAEBBAD3270C}">
      <dgm:prSet phldrT="[Text]"/>
      <dgm:spPr/>
      <dgm:t>
        <a:bodyPr/>
        <a:lstStyle/>
        <a:p>
          <a:r>
            <a:rPr lang="ar-JO" dirty="0"/>
            <a:t>160</a:t>
          </a:r>
          <a:endParaRPr lang="en-US" dirty="0"/>
        </a:p>
      </dgm:t>
    </dgm:pt>
    <dgm:pt modelId="{C1E12721-EA6A-4C50-B2C7-8609D2A65B1E}" type="parTrans" cxnId="{6966E474-AC9A-4A39-8784-6F2A638D22E9}">
      <dgm:prSet/>
      <dgm:spPr/>
      <dgm:t>
        <a:bodyPr/>
        <a:lstStyle/>
        <a:p>
          <a:endParaRPr lang="en-US"/>
        </a:p>
      </dgm:t>
    </dgm:pt>
    <dgm:pt modelId="{69D667BC-296C-4E76-9352-4261FD3C2723}" type="sibTrans" cxnId="{6966E474-AC9A-4A39-8784-6F2A638D22E9}">
      <dgm:prSet/>
      <dgm:spPr/>
      <dgm:t>
        <a:bodyPr/>
        <a:lstStyle/>
        <a:p>
          <a:endParaRPr lang="en-US"/>
        </a:p>
      </dgm:t>
    </dgm:pt>
    <dgm:pt modelId="{6EBAF804-EC55-45BD-8F55-CB8472747BCC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20</a:t>
          </a:r>
        </a:p>
      </dgm:t>
    </dgm:pt>
    <dgm:pt modelId="{FF42212C-E948-42A5-9D17-1874DD9BC275}" type="parTrans" cxnId="{CE422720-D4D3-4A61-AF6C-CA06A8B97D7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F2024034-DC24-4FDF-A5D0-B791C7BE86C6}" type="sibTrans" cxnId="{CE422720-D4D3-4A61-AF6C-CA06A8B97D75}">
      <dgm:prSet/>
      <dgm:spPr/>
      <dgm:t>
        <a:bodyPr/>
        <a:lstStyle/>
        <a:p>
          <a:endParaRPr lang="en-US"/>
        </a:p>
      </dgm:t>
    </dgm:pt>
    <dgm:pt modelId="{80D31E1F-1A7B-4615-AC7A-29CCB5AF7E4A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8</a:t>
          </a:r>
        </a:p>
      </dgm:t>
    </dgm:pt>
    <dgm:pt modelId="{B251FD12-0B18-4733-945A-33EF379444F8}" type="parTrans" cxnId="{79DCCE36-4A70-418B-A58E-42EFE2D5372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D502CADB-2D3D-4A29-A211-974D8DC8A302}" type="sibTrans" cxnId="{79DCCE36-4A70-418B-A58E-42EFE2D5372C}">
      <dgm:prSet/>
      <dgm:spPr/>
      <dgm:t>
        <a:bodyPr/>
        <a:lstStyle/>
        <a:p>
          <a:endParaRPr lang="en-US"/>
        </a:p>
      </dgm:t>
    </dgm:pt>
    <dgm:pt modelId="{3AA56FA8-7F27-45F5-9177-5E67A56746AE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10</a:t>
          </a:r>
        </a:p>
      </dgm:t>
    </dgm:pt>
    <dgm:pt modelId="{B35191A1-7EB7-418A-9FA0-ADF502AF4C2B}" type="parTrans" cxnId="{CB3F8C8F-95A1-4059-A4AD-C2C9DF68856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753339AA-18FB-43E7-B45B-24260221539B}" type="sibTrans" cxnId="{CB3F8C8F-95A1-4059-A4AD-C2C9DF68856C}">
      <dgm:prSet/>
      <dgm:spPr/>
      <dgm:t>
        <a:bodyPr/>
        <a:lstStyle/>
        <a:p>
          <a:endParaRPr lang="en-US"/>
        </a:p>
      </dgm:t>
    </dgm:pt>
    <dgm:pt modelId="{4B9B104D-7051-4FE4-ABD8-211F757E4AA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</a:t>
          </a:r>
        </a:p>
      </dgm:t>
    </dgm:pt>
    <dgm:pt modelId="{583ED0D2-29E8-43F3-941B-6C2734CA857D}" type="parTrans" cxnId="{2E7C5B85-730A-41D9-80ED-F2305D0FFCA8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9FCCD2E5-9DF7-4CD8-8782-CFE93E9F0811}" type="sibTrans" cxnId="{2E7C5B85-730A-41D9-80ED-F2305D0FFCA8}">
      <dgm:prSet/>
      <dgm:spPr/>
      <dgm:t>
        <a:bodyPr/>
        <a:lstStyle/>
        <a:p>
          <a:endParaRPr lang="en-US"/>
        </a:p>
      </dgm:t>
    </dgm:pt>
    <dgm:pt modelId="{6F84C907-8677-4433-9AE1-BF8AC4D716CF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4</a:t>
          </a:r>
        </a:p>
      </dgm:t>
    </dgm:pt>
    <dgm:pt modelId="{0CBC7C74-1730-4E34-9B87-2377E87709E0}" type="parTrans" cxnId="{DF52C97E-7EBB-46D1-97AF-760F8801C730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6856314C-F2F5-4EA1-A447-36AAD59AE92A}" type="sibTrans" cxnId="{DF52C97E-7EBB-46D1-97AF-760F8801C730}">
      <dgm:prSet/>
      <dgm:spPr/>
      <dgm:t>
        <a:bodyPr/>
        <a:lstStyle/>
        <a:p>
          <a:endParaRPr lang="en-US"/>
        </a:p>
      </dgm:t>
    </dgm:pt>
    <dgm:pt modelId="{4D64F297-6970-48A2-BE5A-F8B21C73A49F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</a:t>
          </a:r>
        </a:p>
      </dgm:t>
    </dgm:pt>
    <dgm:pt modelId="{330E9F74-A139-4C76-A333-EF213DC1461E}" type="parTrans" cxnId="{0517308D-DD8E-45EF-ABB0-8148D04BAED3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71711791-EFA0-484A-8F7B-D25C2756855E}" type="sibTrans" cxnId="{0517308D-DD8E-45EF-ABB0-8148D04BAED3}">
      <dgm:prSet/>
      <dgm:spPr/>
      <dgm:t>
        <a:bodyPr/>
        <a:lstStyle/>
        <a:p>
          <a:endParaRPr lang="en-US"/>
        </a:p>
      </dgm:t>
    </dgm:pt>
    <dgm:pt modelId="{69D8079E-B489-4167-9CCC-2A5EBA0A74D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</a:t>
          </a:r>
        </a:p>
      </dgm:t>
    </dgm:pt>
    <dgm:pt modelId="{235B8398-EB30-44FD-8EAC-E1B56A3F998F}" type="parTrans" cxnId="{74896F0A-A392-4DC7-AB41-82049E46FB1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1DF5F340-9301-4FFC-98B2-3B9CB98EF217}" type="sibTrans" cxnId="{74896F0A-A392-4DC7-AB41-82049E46FB15}">
      <dgm:prSet/>
      <dgm:spPr/>
      <dgm:t>
        <a:bodyPr/>
        <a:lstStyle/>
        <a:p>
          <a:endParaRPr lang="en-US"/>
        </a:p>
      </dgm:t>
    </dgm:pt>
    <dgm:pt modelId="{77122145-8A27-48E6-AC6D-1EB8814A4DB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</a:t>
          </a:r>
        </a:p>
      </dgm:t>
    </dgm:pt>
    <dgm:pt modelId="{38CD8CFD-54BF-4D70-8680-D264C22259A7}" type="parTrans" cxnId="{BB37E924-0799-48B3-8F29-40FF223DBFE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2B386F7A-AC17-42AA-BB3F-0731F9842495}" type="sibTrans" cxnId="{BB37E924-0799-48B3-8F29-40FF223DBFEE}">
      <dgm:prSet/>
      <dgm:spPr/>
      <dgm:t>
        <a:bodyPr/>
        <a:lstStyle/>
        <a:p>
          <a:endParaRPr lang="en-US"/>
        </a:p>
      </dgm:t>
    </dgm:pt>
    <dgm:pt modelId="{9CDB4DF5-CCFA-417C-8010-11A77C816A96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5</a:t>
          </a:r>
        </a:p>
      </dgm:t>
    </dgm:pt>
    <dgm:pt modelId="{7F4F9EBA-C028-43F4-B95E-C32A048D5824}" type="parTrans" cxnId="{4BEA855D-2A60-40F3-9E32-27923671169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EB396146-FD76-4253-AE2B-9B704CBEB99A}" type="sibTrans" cxnId="{4BEA855D-2A60-40F3-9E32-27923671169E}">
      <dgm:prSet/>
      <dgm:spPr/>
      <dgm:t>
        <a:bodyPr/>
        <a:lstStyle/>
        <a:p>
          <a:endParaRPr lang="en-US"/>
        </a:p>
      </dgm:t>
    </dgm:pt>
    <dgm:pt modelId="{EE7EBD49-C047-4D48-A578-6632C418C38D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2</a:t>
          </a:r>
        </a:p>
      </dgm:t>
    </dgm:pt>
    <dgm:pt modelId="{C55E23FA-77E9-4A8E-836F-D9C43DE3BC29}" type="parTrans" cxnId="{F99C05C3-45E5-49EB-8422-9B316C57C5D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5F150147-61EA-46B8-BA5B-D62D04C0E701}" type="sibTrans" cxnId="{F99C05C3-45E5-49EB-8422-9B316C57C5D1}">
      <dgm:prSet/>
      <dgm:spPr/>
      <dgm:t>
        <a:bodyPr/>
        <a:lstStyle/>
        <a:p>
          <a:endParaRPr lang="en-US"/>
        </a:p>
      </dgm:t>
    </dgm:pt>
    <dgm:pt modelId="{382F0B29-DEB6-4783-B222-F2B4AD20B58E}" type="pres">
      <dgm:prSet presAssocID="{CFE3F989-0F48-43D8-ABE3-492C3276AD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D8B06D-25B9-46B8-857A-249A6D781AB2}" type="pres">
      <dgm:prSet presAssocID="{E0449509-2DAF-4AD6-A08C-FAEBBAD3270C}" presName="hierRoot1" presStyleCnt="0">
        <dgm:presLayoutVars>
          <dgm:hierBranch val="init"/>
        </dgm:presLayoutVars>
      </dgm:prSet>
      <dgm:spPr/>
    </dgm:pt>
    <dgm:pt modelId="{9A6576CE-9D25-45CC-B7C2-4904273888CB}" type="pres">
      <dgm:prSet presAssocID="{E0449509-2DAF-4AD6-A08C-FAEBBAD3270C}" presName="rootComposite1" presStyleCnt="0"/>
      <dgm:spPr/>
    </dgm:pt>
    <dgm:pt modelId="{B3DC3C25-1AB2-428F-A91B-FEE1AE2488FA}" type="pres">
      <dgm:prSet presAssocID="{E0449509-2DAF-4AD6-A08C-FAEBBAD3270C}" presName="rootText1" presStyleLbl="node0" presStyleIdx="0" presStyleCnt="1" custLinFactNeighborY="32454">
        <dgm:presLayoutVars>
          <dgm:chPref val="3"/>
        </dgm:presLayoutVars>
      </dgm:prSet>
      <dgm:spPr/>
    </dgm:pt>
    <dgm:pt modelId="{1EB6A5DB-2500-4F31-9DA3-4BB27B3997FF}" type="pres">
      <dgm:prSet presAssocID="{E0449509-2DAF-4AD6-A08C-FAEBBAD3270C}" presName="rootConnector1" presStyleLbl="node1" presStyleIdx="0" presStyleCnt="0"/>
      <dgm:spPr/>
    </dgm:pt>
    <dgm:pt modelId="{BBA13295-FFD1-473F-8B54-021A9640F926}" type="pres">
      <dgm:prSet presAssocID="{E0449509-2DAF-4AD6-A08C-FAEBBAD3270C}" presName="hierChild2" presStyleCnt="0"/>
      <dgm:spPr/>
    </dgm:pt>
    <dgm:pt modelId="{92C5311B-3376-4EEC-8A01-189E15E6308A}" type="pres">
      <dgm:prSet presAssocID="{FF42212C-E948-42A5-9D17-1874DD9BC275}" presName="Name37" presStyleLbl="parChTrans1D2" presStyleIdx="0" presStyleCnt="2"/>
      <dgm:spPr/>
    </dgm:pt>
    <dgm:pt modelId="{7E2B92B9-3633-4AE1-BA78-C0181339BCF0}" type="pres">
      <dgm:prSet presAssocID="{6EBAF804-EC55-45BD-8F55-CB8472747BCC}" presName="hierRoot2" presStyleCnt="0">
        <dgm:presLayoutVars>
          <dgm:hierBranch val="init"/>
        </dgm:presLayoutVars>
      </dgm:prSet>
      <dgm:spPr/>
    </dgm:pt>
    <dgm:pt modelId="{E1C48F02-06DC-41FE-A73C-DF71144F0CE3}" type="pres">
      <dgm:prSet presAssocID="{6EBAF804-EC55-45BD-8F55-CB8472747BCC}" presName="rootComposite" presStyleCnt="0"/>
      <dgm:spPr/>
    </dgm:pt>
    <dgm:pt modelId="{B23DE15B-D3CC-46A3-A100-1958234DA99A}" type="pres">
      <dgm:prSet presAssocID="{6EBAF804-EC55-45BD-8F55-CB8472747BCC}" presName="rootText" presStyleLbl="node2" presStyleIdx="0" presStyleCnt="2" custLinFactNeighborX="-51390" custLinFactNeighborY="340">
        <dgm:presLayoutVars>
          <dgm:chPref val="3"/>
        </dgm:presLayoutVars>
      </dgm:prSet>
      <dgm:spPr/>
    </dgm:pt>
    <dgm:pt modelId="{F555ACF5-F912-4B25-8040-B8713FFC6B08}" type="pres">
      <dgm:prSet presAssocID="{6EBAF804-EC55-45BD-8F55-CB8472747BCC}" presName="rootConnector" presStyleLbl="node2" presStyleIdx="0" presStyleCnt="2"/>
      <dgm:spPr/>
    </dgm:pt>
    <dgm:pt modelId="{00D9A854-D9F9-430D-818A-0A4081E4FF91}" type="pres">
      <dgm:prSet presAssocID="{6EBAF804-EC55-45BD-8F55-CB8472747BCC}" presName="hierChild4" presStyleCnt="0"/>
      <dgm:spPr/>
    </dgm:pt>
    <dgm:pt modelId="{583A1842-8DE8-4B88-8F14-E6D5F1EF1B7F}" type="pres">
      <dgm:prSet presAssocID="{B35191A1-7EB7-418A-9FA0-ADF502AF4C2B}" presName="Name37" presStyleLbl="parChTrans1D3" presStyleIdx="0" presStyleCnt="4"/>
      <dgm:spPr/>
    </dgm:pt>
    <dgm:pt modelId="{334F9FE6-C91F-4ABF-9094-7E9D5A06B0A3}" type="pres">
      <dgm:prSet presAssocID="{3AA56FA8-7F27-45F5-9177-5E67A56746AE}" presName="hierRoot2" presStyleCnt="0">
        <dgm:presLayoutVars>
          <dgm:hierBranch val="init"/>
        </dgm:presLayoutVars>
      </dgm:prSet>
      <dgm:spPr/>
    </dgm:pt>
    <dgm:pt modelId="{89CA93BE-A667-4F79-8C70-B5DBA9CB2E3E}" type="pres">
      <dgm:prSet presAssocID="{3AA56FA8-7F27-45F5-9177-5E67A56746AE}" presName="rootComposite" presStyleCnt="0"/>
      <dgm:spPr/>
    </dgm:pt>
    <dgm:pt modelId="{98D080BE-B191-425C-90B7-E3633C5761AB}" type="pres">
      <dgm:prSet presAssocID="{3AA56FA8-7F27-45F5-9177-5E67A56746AE}" presName="rootText" presStyleLbl="node3" presStyleIdx="0" presStyleCnt="4" custLinFactNeighborX="-98243" custLinFactNeighborY="-44976">
        <dgm:presLayoutVars>
          <dgm:chPref val="3"/>
        </dgm:presLayoutVars>
      </dgm:prSet>
      <dgm:spPr/>
    </dgm:pt>
    <dgm:pt modelId="{00EA5DCA-3A6D-49FA-9DF5-C7899B3B5B6A}" type="pres">
      <dgm:prSet presAssocID="{3AA56FA8-7F27-45F5-9177-5E67A56746AE}" presName="rootConnector" presStyleLbl="node3" presStyleIdx="0" presStyleCnt="4"/>
      <dgm:spPr/>
    </dgm:pt>
    <dgm:pt modelId="{0F6B2D88-661A-4DE5-A012-9D76A2D1F0DB}" type="pres">
      <dgm:prSet presAssocID="{3AA56FA8-7F27-45F5-9177-5E67A56746AE}" presName="hierChild4" presStyleCnt="0"/>
      <dgm:spPr/>
    </dgm:pt>
    <dgm:pt modelId="{DF83D459-D499-4E33-A0B3-D38F85D37801}" type="pres">
      <dgm:prSet presAssocID="{7F4F9EBA-C028-43F4-B95E-C32A048D5824}" presName="Name37" presStyleLbl="parChTrans1D4" presStyleIdx="0" presStyleCnt="4"/>
      <dgm:spPr/>
    </dgm:pt>
    <dgm:pt modelId="{2F33ADE4-6F93-43EB-AD70-2872E389D847}" type="pres">
      <dgm:prSet presAssocID="{9CDB4DF5-CCFA-417C-8010-11A77C816A96}" presName="hierRoot2" presStyleCnt="0">
        <dgm:presLayoutVars>
          <dgm:hierBranch val="init"/>
        </dgm:presLayoutVars>
      </dgm:prSet>
      <dgm:spPr/>
    </dgm:pt>
    <dgm:pt modelId="{20AAA59B-FE5E-4275-A12D-22203A4E8E08}" type="pres">
      <dgm:prSet presAssocID="{9CDB4DF5-CCFA-417C-8010-11A77C816A96}" presName="rootComposite" presStyleCnt="0"/>
      <dgm:spPr/>
    </dgm:pt>
    <dgm:pt modelId="{DF614190-A552-4124-AEA3-F2BD3D8A0E75}" type="pres">
      <dgm:prSet presAssocID="{9CDB4DF5-CCFA-417C-8010-11A77C816A96}" presName="rootText" presStyleLbl="node4" presStyleIdx="0" presStyleCnt="4" custLinFactNeighborX="-84261" custLinFactNeighborY="-23497">
        <dgm:presLayoutVars>
          <dgm:chPref val="3"/>
        </dgm:presLayoutVars>
      </dgm:prSet>
      <dgm:spPr/>
    </dgm:pt>
    <dgm:pt modelId="{1EE533CB-CF5D-4496-BA34-B0C7C06BBF97}" type="pres">
      <dgm:prSet presAssocID="{9CDB4DF5-CCFA-417C-8010-11A77C816A96}" presName="rootConnector" presStyleLbl="node4" presStyleIdx="0" presStyleCnt="4"/>
      <dgm:spPr/>
    </dgm:pt>
    <dgm:pt modelId="{DE27F581-71DC-4D17-968B-76C3BD37C305}" type="pres">
      <dgm:prSet presAssocID="{9CDB4DF5-CCFA-417C-8010-11A77C816A96}" presName="hierChild4" presStyleCnt="0"/>
      <dgm:spPr/>
    </dgm:pt>
    <dgm:pt modelId="{E5104132-DB6C-4A7D-9849-0DEA7EE426CF}" type="pres">
      <dgm:prSet presAssocID="{9CDB4DF5-CCFA-417C-8010-11A77C816A96}" presName="hierChild5" presStyleCnt="0"/>
      <dgm:spPr/>
    </dgm:pt>
    <dgm:pt modelId="{6B0CFE28-1843-4B86-B761-75B742A33852}" type="pres">
      <dgm:prSet presAssocID="{C55E23FA-77E9-4A8E-836F-D9C43DE3BC29}" presName="Name37" presStyleLbl="parChTrans1D4" presStyleIdx="1" presStyleCnt="4"/>
      <dgm:spPr/>
    </dgm:pt>
    <dgm:pt modelId="{32824B21-9444-4179-AE61-F47E46E7969D}" type="pres">
      <dgm:prSet presAssocID="{EE7EBD49-C047-4D48-A578-6632C418C38D}" presName="hierRoot2" presStyleCnt="0">
        <dgm:presLayoutVars>
          <dgm:hierBranch val="init"/>
        </dgm:presLayoutVars>
      </dgm:prSet>
      <dgm:spPr/>
    </dgm:pt>
    <dgm:pt modelId="{609CBE2E-C319-46E6-9520-9A0691BC1ACB}" type="pres">
      <dgm:prSet presAssocID="{EE7EBD49-C047-4D48-A578-6632C418C38D}" presName="rootComposite" presStyleCnt="0"/>
      <dgm:spPr/>
    </dgm:pt>
    <dgm:pt modelId="{3165684D-2286-42C5-A0F9-2EF480EC2189}" type="pres">
      <dgm:prSet presAssocID="{EE7EBD49-C047-4D48-A578-6632C418C38D}" presName="rootText" presStyleLbl="node4" presStyleIdx="1" presStyleCnt="4" custLinFactX="-100000" custLinFactY="-60866" custLinFactNeighborX="-141965" custLinFactNeighborY="-100000">
        <dgm:presLayoutVars>
          <dgm:chPref val="3"/>
        </dgm:presLayoutVars>
      </dgm:prSet>
      <dgm:spPr/>
    </dgm:pt>
    <dgm:pt modelId="{27A02D4B-33EF-4517-BEBC-720E24CA1F2B}" type="pres">
      <dgm:prSet presAssocID="{EE7EBD49-C047-4D48-A578-6632C418C38D}" presName="rootConnector" presStyleLbl="node4" presStyleIdx="1" presStyleCnt="4"/>
      <dgm:spPr/>
    </dgm:pt>
    <dgm:pt modelId="{C02F7D08-47AC-40BA-9C2C-369D7F6BFFF7}" type="pres">
      <dgm:prSet presAssocID="{EE7EBD49-C047-4D48-A578-6632C418C38D}" presName="hierChild4" presStyleCnt="0"/>
      <dgm:spPr/>
    </dgm:pt>
    <dgm:pt modelId="{862FEEB5-9049-466A-B7D6-AC0A1ADC93EF}" type="pres">
      <dgm:prSet presAssocID="{EE7EBD49-C047-4D48-A578-6632C418C38D}" presName="hierChild5" presStyleCnt="0"/>
      <dgm:spPr/>
    </dgm:pt>
    <dgm:pt modelId="{EF01470E-C5A2-4472-87FF-55DC6B348AE6}" type="pres">
      <dgm:prSet presAssocID="{3AA56FA8-7F27-45F5-9177-5E67A56746AE}" presName="hierChild5" presStyleCnt="0"/>
      <dgm:spPr/>
    </dgm:pt>
    <dgm:pt modelId="{B8CBAAA4-1C48-429C-8D0C-5D09CDCEE0C4}" type="pres">
      <dgm:prSet presAssocID="{583ED0D2-29E8-43F3-941B-6C2734CA857D}" presName="Name37" presStyleLbl="parChTrans1D3" presStyleIdx="1" presStyleCnt="4"/>
      <dgm:spPr/>
    </dgm:pt>
    <dgm:pt modelId="{FBBBEDE2-258F-438B-A8C2-5F23B11C1E98}" type="pres">
      <dgm:prSet presAssocID="{4B9B104D-7051-4FE4-ABD8-211F757E4AAC}" presName="hierRoot2" presStyleCnt="0">
        <dgm:presLayoutVars>
          <dgm:hierBranch val="init"/>
        </dgm:presLayoutVars>
      </dgm:prSet>
      <dgm:spPr/>
    </dgm:pt>
    <dgm:pt modelId="{B8205E32-47EF-461A-830E-B1903A9062F5}" type="pres">
      <dgm:prSet presAssocID="{4B9B104D-7051-4FE4-ABD8-211F757E4AAC}" presName="rootComposite" presStyleCnt="0"/>
      <dgm:spPr/>
    </dgm:pt>
    <dgm:pt modelId="{3253B6E6-55A3-439E-B454-981BDE54DBA5}" type="pres">
      <dgm:prSet presAssocID="{4B9B104D-7051-4FE4-ABD8-211F757E4AAC}" presName="rootText" presStyleLbl="node3" presStyleIdx="1" presStyleCnt="4" custLinFactNeighborX="-7259" custLinFactNeighborY="-37958">
        <dgm:presLayoutVars>
          <dgm:chPref val="3"/>
        </dgm:presLayoutVars>
      </dgm:prSet>
      <dgm:spPr/>
    </dgm:pt>
    <dgm:pt modelId="{5E841484-7C92-4C14-B594-58EA4D4A1D02}" type="pres">
      <dgm:prSet presAssocID="{4B9B104D-7051-4FE4-ABD8-211F757E4AAC}" presName="rootConnector" presStyleLbl="node3" presStyleIdx="1" presStyleCnt="4"/>
      <dgm:spPr/>
    </dgm:pt>
    <dgm:pt modelId="{27D3EFAB-9FE1-4EE0-B90E-81F058E5CD8D}" type="pres">
      <dgm:prSet presAssocID="{4B9B104D-7051-4FE4-ABD8-211F757E4AAC}" presName="hierChild4" presStyleCnt="0"/>
      <dgm:spPr/>
    </dgm:pt>
    <dgm:pt modelId="{E2269AC1-2472-4377-A6D5-E8D16E9D4D08}" type="pres">
      <dgm:prSet presAssocID="{4B9B104D-7051-4FE4-ABD8-211F757E4AAC}" presName="hierChild5" presStyleCnt="0"/>
      <dgm:spPr/>
    </dgm:pt>
    <dgm:pt modelId="{10DE8EE5-5CC0-4D25-9794-7175A7BF2E8A}" type="pres">
      <dgm:prSet presAssocID="{6EBAF804-EC55-45BD-8F55-CB8472747BCC}" presName="hierChild5" presStyleCnt="0"/>
      <dgm:spPr/>
    </dgm:pt>
    <dgm:pt modelId="{2C7C2128-B9A1-405A-BD44-252E1FFFFA6C}" type="pres">
      <dgm:prSet presAssocID="{B251FD12-0B18-4733-945A-33EF379444F8}" presName="Name37" presStyleLbl="parChTrans1D2" presStyleIdx="1" presStyleCnt="2"/>
      <dgm:spPr/>
    </dgm:pt>
    <dgm:pt modelId="{605C8285-89F3-45AD-AA48-A58F22313D60}" type="pres">
      <dgm:prSet presAssocID="{80D31E1F-1A7B-4615-AC7A-29CCB5AF7E4A}" presName="hierRoot2" presStyleCnt="0">
        <dgm:presLayoutVars>
          <dgm:hierBranch val="init"/>
        </dgm:presLayoutVars>
      </dgm:prSet>
      <dgm:spPr/>
    </dgm:pt>
    <dgm:pt modelId="{22D76CA7-0381-4896-BF0D-4E3A08390AE2}" type="pres">
      <dgm:prSet presAssocID="{80D31E1F-1A7B-4615-AC7A-29CCB5AF7E4A}" presName="rootComposite" presStyleCnt="0"/>
      <dgm:spPr/>
    </dgm:pt>
    <dgm:pt modelId="{48425031-9FF6-4FDA-96E6-1AAB5621BDAC}" type="pres">
      <dgm:prSet presAssocID="{80D31E1F-1A7B-4615-AC7A-29CCB5AF7E4A}" presName="rootText" presStyleLbl="node2" presStyleIdx="1" presStyleCnt="2" custLinFactX="32331" custLinFactNeighborX="100000" custLinFactNeighborY="-12548">
        <dgm:presLayoutVars>
          <dgm:chPref val="3"/>
        </dgm:presLayoutVars>
      </dgm:prSet>
      <dgm:spPr/>
    </dgm:pt>
    <dgm:pt modelId="{EF85E14C-5940-4F21-8D5A-C6B7D581783F}" type="pres">
      <dgm:prSet presAssocID="{80D31E1F-1A7B-4615-AC7A-29CCB5AF7E4A}" presName="rootConnector" presStyleLbl="node2" presStyleIdx="1" presStyleCnt="2"/>
      <dgm:spPr/>
    </dgm:pt>
    <dgm:pt modelId="{7116BC6F-E5A4-4D98-8E96-98E1652B4825}" type="pres">
      <dgm:prSet presAssocID="{80D31E1F-1A7B-4615-AC7A-29CCB5AF7E4A}" presName="hierChild4" presStyleCnt="0"/>
      <dgm:spPr/>
    </dgm:pt>
    <dgm:pt modelId="{51BECEBE-CD3C-494B-83DA-899A008B1260}" type="pres">
      <dgm:prSet presAssocID="{0CBC7C74-1730-4E34-9B87-2377E87709E0}" presName="Name37" presStyleLbl="parChTrans1D3" presStyleIdx="2" presStyleCnt="4"/>
      <dgm:spPr/>
    </dgm:pt>
    <dgm:pt modelId="{49B66D7D-1A2F-445B-B2FF-853A3CE99BDA}" type="pres">
      <dgm:prSet presAssocID="{6F84C907-8677-4433-9AE1-BF8AC4D716CF}" presName="hierRoot2" presStyleCnt="0">
        <dgm:presLayoutVars>
          <dgm:hierBranch val="init"/>
        </dgm:presLayoutVars>
      </dgm:prSet>
      <dgm:spPr/>
    </dgm:pt>
    <dgm:pt modelId="{65E9C62D-2B6F-4F4A-8F35-6E0A0B853149}" type="pres">
      <dgm:prSet presAssocID="{6F84C907-8677-4433-9AE1-BF8AC4D716CF}" presName="rootComposite" presStyleCnt="0"/>
      <dgm:spPr/>
    </dgm:pt>
    <dgm:pt modelId="{61EC4773-6B90-4089-B9E2-3682FF8F2B9F}" type="pres">
      <dgm:prSet presAssocID="{6F84C907-8677-4433-9AE1-BF8AC4D716CF}" presName="rootText" presStyleLbl="node3" presStyleIdx="2" presStyleCnt="4" custLinFactNeighborX="63930" custLinFactNeighborY="-37958">
        <dgm:presLayoutVars>
          <dgm:chPref val="3"/>
        </dgm:presLayoutVars>
      </dgm:prSet>
      <dgm:spPr/>
    </dgm:pt>
    <dgm:pt modelId="{5C17BA51-F787-40B5-9AE6-B71CC695D099}" type="pres">
      <dgm:prSet presAssocID="{6F84C907-8677-4433-9AE1-BF8AC4D716CF}" presName="rootConnector" presStyleLbl="node3" presStyleIdx="2" presStyleCnt="4"/>
      <dgm:spPr/>
    </dgm:pt>
    <dgm:pt modelId="{ECABF02C-C1D3-49FD-AA51-4E215F923BFF}" type="pres">
      <dgm:prSet presAssocID="{6F84C907-8677-4433-9AE1-BF8AC4D716CF}" presName="hierChild4" presStyleCnt="0"/>
      <dgm:spPr/>
    </dgm:pt>
    <dgm:pt modelId="{F421CB53-5A65-417B-B194-EEF71A24E68A}" type="pres">
      <dgm:prSet presAssocID="{235B8398-EB30-44FD-8EAC-E1B56A3F998F}" presName="Name37" presStyleLbl="parChTrans1D4" presStyleIdx="2" presStyleCnt="4"/>
      <dgm:spPr/>
    </dgm:pt>
    <dgm:pt modelId="{E3AB02C3-EC47-433D-B4E6-55C79F7B1C7F}" type="pres">
      <dgm:prSet presAssocID="{69D8079E-B489-4167-9CCC-2A5EBA0A74DE}" presName="hierRoot2" presStyleCnt="0">
        <dgm:presLayoutVars>
          <dgm:hierBranch val="init"/>
        </dgm:presLayoutVars>
      </dgm:prSet>
      <dgm:spPr/>
    </dgm:pt>
    <dgm:pt modelId="{E3512B5D-02F7-4D3F-BD66-A032641577DA}" type="pres">
      <dgm:prSet presAssocID="{69D8079E-B489-4167-9CCC-2A5EBA0A74DE}" presName="rootComposite" presStyleCnt="0"/>
      <dgm:spPr/>
    </dgm:pt>
    <dgm:pt modelId="{6F98F355-0CF3-42AA-8B40-FA7BCD18A208}" type="pres">
      <dgm:prSet presAssocID="{69D8079E-B489-4167-9CCC-2A5EBA0A74DE}" presName="rootText" presStyleLbl="node4" presStyleIdx="2" presStyleCnt="4" custLinFactX="17650" custLinFactNeighborX="100000" custLinFactNeighborY="-22457">
        <dgm:presLayoutVars>
          <dgm:chPref val="3"/>
        </dgm:presLayoutVars>
      </dgm:prSet>
      <dgm:spPr/>
    </dgm:pt>
    <dgm:pt modelId="{AF9931B0-CC5C-4ABE-9240-7476D0B049F1}" type="pres">
      <dgm:prSet presAssocID="{69D8079E-B489-4167-9CCC-2A5EBA0A74DE}" presName="rootConnector" presStyleLbl="node4" presStyleIdx="2" presStyleCnt="4"/>
      <dgm:spPr/>
    </dgm:pt>
    <dgm:pt modelId="{55C74912-D78A-4A80-9BA0-1E158657DCB2}" type="pres">
      <dgm:prSet presAssocID="{69D8079E-B489-4167-9CCC-2A5EBA0A74DE}" presName="hierChild4" presStyleCnt="0"/>
      <dgm:spPr/>
    </dgm:pt>
    <dgm:pt modelId="{11A327F0-76EA-43CF-A002-CDC492130D65}" type="pres">
      <dgm:prSet presAssocID="{69D8079E-B489-4167-9CCC-2A5EBA0A74DE}" presName="hierChild5" presStyleCnt="0"/>
      <dgm:spPr/>
    </dgm:pt>
    <dgm:pt modelId="{A67356DF-4412-4060-B145-0B0F0B90F045}" type="pres">
      <dgm:prSet presAssocID="{38CD8CFD-54BF-4D70-8680-D264C22259A7}" presName="Name37" presStyleLbl="parChTrans1D4" presStyleIdx="3" presStyleCnt="4"/>
      <dgm:spPr/>
    </dgm:pt>
    <dgm:pt modelId="{9AA44DA2-C27A-4E26-8FB2-58E0E743B01E}" type="pres">
      <dgm:prSet presAssocID="{77122145-8A27-48E6-AC6D-1EB8814A4DBE}" presName="hierRoot2" presStyleCnt="0">
        <dgm:presLayoutVars>
          <dgm:hierBranch val="init"/>
        </dgm:presLayoutVars>
      </dgm:prSet>
      <dgm:spPr/>
    </dgm:pt>
    <dgm:pt modelId="{58C47A74-04E2-4EFB-ACBA-CC334F9E0609}" type="pres">
      <dgm:prSet presAssocID="{77122145-8A27-48E6-AC6D-1EB8814A4DBE}" presName="rootComposite" presStyleCnt="0"/>
      <dgm:spPr/>
    </dgm:pt>
    <dgm:pt modelId="{B128CF9E-A530-4F8F-8B7E-B8117FF6C81C}" type="pres">
      <dgm:prSet presAssocID="{77122145-8A27-48E6-AC6D-1EB8814A4DBE}" presName="rootText" presStyleLbl="node4" presStyleIdx="3" presStyleCnt="4" custLinFactY="-64215" custLinFactNeighborX="-95326" custLinFactNeighborY="-100000">
        <dgm:presLayoutVars>
          <dgm:chPref val="3"/>
        </dgm:presLayoutVars>
      </dgm:prSet>
      <dgm:spPr/>
    </dgm:pt>
    <dgm:pt modelId="{B154FE5E-8AF5-485F-AEA9-0C9F50C84D4D}" type="pres">
      <dgm:prSet presAssocID="{77122145-8A27-48E6-AC6D-1EB8814A4DBE}" presName="rootConnector" presStyleLbl="node4" presStyleIdx="3" presStyleCnt="4"/>
      <dgm:spPr/>
    </dgm:pt>
    <dgm:pt modelId="{B86F0534-3279-48D6-B361-D95F76F55812}" type="pres">
      <dgm:prSet presAssocID="{77122145-8A27-48E6-AC6D-1EB8814A4DBE}" presName="hierChild4" presStyleCnt="0"/>
      <dgm:spPr/>
    </dgm:pt>
    <dgm:pt modelId="{FB39A77C-6EDD-4229-896F-0D1842794509}" type="pres">
      <dgm:prSet presAssocID="{77122145-8A27-48E6-AC6D-1EB8814A4DBE}" presName="hierChild5" presStyleCnt="0"/>
      <dgm:spPr/>
    </dgm:pt>
    <dgm:pt modelId="{A757D9DE-4BE5-490B-B1E8-6580D4BBC3D8}" type="pres">
      <dgm:prSet presAssocID="{6F84C907-8677-4433-9AE1-BF8AC4D716CF}" presName="hierChild5" presStyleCnt="0"/>
      <dgm:spPr/>
    </dgm:pt>
    <dgm:pt modelId="{A70007E1-3604-4D7D-929B-32370633843D}" type="pres">
      <dgm:prSet presAssocID="{330E9F74-A139-4C76-A333-EF213DC1461E}" presName="Name37" presStyleLbl="parChTrans1D3" presStyleIdx="3" presStyleCnt="4"/>
      <dgm:spPr/>
    </dgm:pt>
    <dgm:pt modelId="{7DF2DFAD-3D93-42CF-99AF-2AC863CEAA20}" type="pres">
      <dgm:prSet presAssocID="{4D64F297-6970-48A2-BE5A-F8B21C73A49F}" presName="hierRoot2" presStyleCnt="0">
        <dgm:presLayoutVars>
          <dgm:hierBranch val="init"/>
        </dgm:presLayoutVars>
      </dgm:prSet>
      <dgm:spPr/>
    </dgm:pt>
    <dgm:pt modelId="{3638DC95-A725-4FA5-A9A6-94E48C97D0E5}" type="pres">
      <dgm:prSet presAssocID="{4D64F297-6970-48A2-BE5A-F8B21C73A49F}" presName="rootComposite" presStyleCnt="0"/>
      <dgm:spPr/>
    </dgm:pt>
    <dgm:pt modelId="{15E511BD-C8EA-4AEE-8BD1-6CC7A8397774}" type="pres">
      <dgm:prSet presAssocID="{4D64F297-6970-48A2-BE5A-F8B21C73A49F}" presName="rootText" presStyleLbl="node3" presStyleIdx="3" presStyleCnt="4" custLinFactX="100000" custLinFactNeighborX="109946" custLinFactNeighborY="-25169">
        <dgm:presLayoutVars>
          <dgm:chPref val="3"/>
        </dgm:presLayoutVars>
      </dgm:prSet>
      <dgm:spPr/>
    </dgm:pt>
    <dgm:pt modelId="{FFF28E98-09BE-4CFA-8D33-3FF64CEF9447}" type="pres">
      <dgm:prSet presAssocID="{4D64F297-6970-48A2-BE5A-F8B21C73A49F}" presName="rootConnector" presStyleLbl="node3" presStyleIdx="3" presStyleCnt="4"/>
      <dgm:spPr/>
    </dgm:pt>
    <dgm:pt modelId="{DB79F64D-8FCE-425D-978C-B8EAB3838EE5}" type="pres">
      <dgm:prSet presAssocID="{4D64F297-6970-48A2-BE5A-F8B21C73A49F}" presName="hierChild4" presStyleCnt="0"/>
      <dgm:spPr/>
    </dgm:pt>
    <dgm:pt modelId="{B7CA3838-7E13-467C-8701-F331B787F074}" type="pres">
      <dgm:prSet presAssocID="{4D64F297-6970-48A2-BE5A-F8B21C73A49F}" presName="hierChild5" presStyleCnt="0"/>
      <dgm:spPr/>
    </dgm:pt>
    <dgm:pt modelId="{448BD954-6C3A-45DB-B57D-CD11567D9E81}" type="pres">
      <dgm:prSet presAssocID="{80D31E1F-1A7B-4615-AC7A-29CCB5AF7E4A}" presName="hierChild5" presStyleCnt="0"/>
      <dgm:spPr/>
    </dgm:pt>
    <dgm:pt modelId="{AC7B88FC-CC16-4FA6-A87A-D8234EB2F3E9}" type="pres">
      <dgm:prSet presAssocID="{E0449509-2DAF-4AD6-A08C-FAEBBAD3270C}" presName="hierChild3" presStyleCnt="0"/>
      <dgm:spPr/>
    </dgm:pt>
  </dgm:ptLst>
  <dgm:cxnLst>
    <dgm:cxn modelId="{D9BC1E09-0C0C-480D-B6EB-0D41168F736A}" type="presOf" srcId="{9CDB4DF5-CCFA-417C-8010-11A77C816A96}" destId="{1EE533CB-CF5D-4496-BA34-B0C7C06BBF97}" srcOrd="1" destOrd="0" presId="urn:microsoft.com/office/officeart/2005/8/layout/orgChart1"/>
    <dgm:cxn modelId="{74896F0A-A392-4DC7-AB41-82049E46FB15}" srcId="{6F84C907-8677-4433-9AE1-BF8AC4D716CF}" destId="{69D8079E-B489-4167-9CCC-2A5EBA0A74DE}" srcOrd="0" destOrd="0" parTransId="{235B8398-EB30-44FD-8EAC-E1B56A3F998F}" sibTransId="{1DF5F340-9301-4FFC-98B2-3B9CB98EF217}"/>
    <dgm:cxn modelId="{5848E00C-6751-4302-9A0C-0D733FED4C22}" type="presOf" srcId="{C55E23FA-77E9-4A8E-836F-D9C43DE3BC29}" destId="{6B0CFE28-1843-4B86-B761-75B742A33852}" srcOrd="0" destOrd="0" presId="urn:microsoft.com/office/officeart/2005/8/layout/orgChart1"/>
    <dgm:cxn modelId="{EA472615-2A00-42D9-A8CD-7BA7AA9987B5}" type="presOf" srcId="{9CDB4DF5-CCFA-417C-8010-11A77C816A96}" destId="{DF614190-A552-4124-AEA3-F2BD3D8A0E75}" srcOrd="0" destOrd="0" presId="urn:microsoft.com/office/officeart/2005/8/layout/orgChart1"/>
    <dgm:cxn modelId="{D6D99C1C-38A4-4C26-9B84-A25CDFD00791}" type="presOf" srcId="{235B8398-EB30-44FD-8EAC-E1B56A3F998F}" destId="{F421CB53-5A65-417B-B194-EEF71A24E68A}" srcOrd="0" destOrd="0" presId="urn:microsoft.com/office/officeart/2005/8/layout/orgChart1"/>
    <dgm:cxn modelId="{ED7CAA1C-535A-4633-ABF6-89C0F88CD260}" type="presOf" srcId="{69D8079E-B489-4167-9CCC-2A5EBA0A74DE}" destId="{6F98F355-0CF3-42AA-8B40-FA7BCD18A208}" srcOrd="0" destOrd="0" presId="urn:microsoft.com/office/officeart/2005/8/layout/orgChart1"/>
    <dgm:cxn modelId="{CE422720-D4D3-4A61-AF6C-CA06A8B97D75}" srcId="{E0449509-2DAF-4AD6-A08C-FAEBBAD3270C}" destId="{6EBAF804-EC55-45BD-8F55-CB8472747BCC}" srcOrd="0" destOrd="0" parTransId="{FF42212C-E948-42A5-9D17-1874DD9BC275}" sibTransId="{F2024034-DC24-4FDF-A5D0-B791C7BE86C6}"/>
    <dgm:cxn modelId="{BB37E924-0799-48B3-8F29-40FF223DBFEE}" srcId="{6F84C907-8677-4433-9AE1-BF8AC4D716CF}" destId="{77122145-8A27-48E6-AC6D-1EB8814A4DBE}" srcOrd="1" destOrd="0" parTransId="{38CD8CFD-54BF-4D70-8680-D264C22259A7}" sibTransId="{2B386F7A-AC17-42AA-BB3F-0731F9842495}"/>
    <dgm:cxn modelId="{1545342A-A309-48B4-BFB5-67DD659FDE2A}" type="presOf" srcId="{6F84C907-8677-4433-9AE1-BF8AC4D716CF}" destId="{61EC4773-6B90-4089-B9E2-3682FF8F2B9F}" srcOrd="0" destOrd="0" presId="urn:microsoft.com/office/officeart/2005/8/layout/orgChart1"/>
    <dgm:cxn modelId="{E0BB7932-FAE1-48EC-86DA-066A22CCECCA}" type="presOf" srcId="{EE7EBD49-C047-4D48-A578-6632C418C38D}" destId="{3165684D-2286-42C5-A0F9-2EF480EC2189}" srcOrd="0" destOrd="0" presId="urn:microsoft.com/office/officeart/2005/8/layout/orgChart1"/>
    <dgm:cxn modelId="{4D7CCB33-B20D-462B-8245-D4D26D19F7A7}" type="presOf" srcId="{80D31E1F-1A7B-4615-AC7A-29CCB5AF7E4A}" destId="{48425031-9FF6-4FDA-96E6-1AAB5621BDAC}" srcOrd="0" destOrd="0" presId="urn:microsoft.com/office/officeart/2005/8/layout/orgChart1"/>
    <dgm:cxn modelId="{79DCCE36-4A70-418B-A58E-42EFE2D5372C}" srcId="{E0449509-2DAF-4AD6-A08C-FAEBBAD3270C}" destId="{80D31E1F-1A7B-4615-AC7A-29CCB5AF7E4A}" srcOrd="1" destOrd="0" parTransId="{B251FD12-0B18-4733-945A-33EF379444F8}" sibTransId="{D502CADB-2D3D-4A29-A211-974D8DC8A302}"/>
    <dgm:cxn modelId="{5479F937-0C5D-4C6A-AB1C-95F56639D299}" type="presOf" srcId="{6EBAF804-EC55-45BD-8F55-CB8472747BCC}" destId="{B23DE15B-D3CC-46A3-A100-1958234DA99A}" srcOrd="0" destOrd="0" presId="urn:microsoft.com/office/officeart/2005/8/layout/orgChart1"/>
    <dgm:cxn modelId="{D04CDA39-648B-43BF-A6F8-043DF22B0DAD}" type="presOf" srcId="{4B9B104D-7051-4FE4-ABD8-211F757E4AAC}" destId="{3253B6E6-55A3-439E-B454-981BDE54DBA5}" srcOrd="0" destOrd="0" presId="urn:microsoft.com/office/officeart/2005/8/layout/orgChart1"/>
    <dgm:cxn modelId="{606CD13A-D23C-43E2-9C73-FB0815C8E9E7}" type="presOf" srcId="{FF42212C-E948-42A5-9D17-1874DD9BC275}" destId="{92C5311B-3376-4EEC-8A01-189E15E6308A}" srcOrd="0" destOrd="0" presId="urn:microsoft.com/office/officeart/2005/8/layout/orgChart1"/>
    <dgm:cxn modelId="{D1409140-B328-4D40-8A64-D412AFA2B8F5}" type="presOf" srcId="{69D8079E-B489-4167-9CCC-2A5EBA0A74DE}" destId="{AF9931B0-CC5C-4ABE-9240-7476D0B049F1}" srcOrd="1" destOrd="0" presId="urn:microsoft.com/office/officeart/2005/8/layout/orgChart1"/>
    <dgm:cxn modelId="{4BEA855D-2A60-40F3-9E32-27923671169E}" srcId="{3AA56FA8-7F27-45F5-9177-5E67A56746AE}" destId="{9CDB4DF5-CCFA-417C-8010-11A77C816A96}" srcOrd="0" destOrd="0" parTransId="{7F4F9EBA-C028-43F4-B95E-C32A048D5824}" sibTransId="{EB396146-FD76-4253-AE2B-9B704CBEB99A}"/>
    <dgm:cxn modelId="{8D5A895E-6519-4540-A931-E3B66060A6E6}" type="presOf" srcId="{CFE3F989-0F48-43D8-ABE3-492C3276ADA3}" destId="{382F0B29-DEB6-4783-B222-F2B4AD20B58E}" srcOrd="0" destOrd="0" presId="urn:microsoft.com/office/officeart/2005/8/layout/orgChart1"/>
    <dgm:cxn modelId="{688E1761-1304-4596-9966-6D65DE7C7B63}" type="presOf" srcId="{E0449509-2DAF-4AD6-A08C-FAEBBAD3270C}" destId="{B3DC3C25-1AB2-428F-A91B-FEE1AE2488FA}" srcOrd="0" destOrd="0" presId="urn:microsoft.com/office/officeart/2005/8/layout/orgChart1"/>
    <dgm:cxn modelId="{EFCD1C63-6666-4939-A926-9258A24F5783}" type="presOf" srcId="{EE7EBD49-C047-4D48-A578-6632C418C38D}" destId="{27A02D4B-33EF-4517-BEBC-720E24CA1F2B}" srcOrd="1" destOrd="0" presId="urn:microsoft.com/office/officeart/2005/8/layout/orgChart1"/>
    <dgm:cxn modelId="{C22A5370-1882-4827-B0F6-3BC7F8950872}" type="presOf" srcId="{E0449509-2DAF-4AD6-A08C-FAEBBAD3270C}" destId="{1EB6A5DB-2500-4F31-9DA3-4BB27B3997FF}" srcOrd="1" destOrd="0" presId="urn:microsoft.com/office/officeart/2005/8/layout/orgChart1"/>
    <dgm:cxn modelId="{693D1A71-9AE4-488F-9784-307541FD4D0B}" type="presOf" srcId="{6F84C907-8677-4433-9AE1-BF8AC4D716CF}" destId="{5C17BA51-F787-40B5-9AE6-B71CC695D099}" srcOrd="1" destOrd="0" presId="urn:microsoft.com/office/officeart/2005/8/layout/orgChart1"/>
    <dgm:cxn modelId="{6966E474-AC9A-4A39-8784-6F2A638D22E9}" srcId="{CFE3F989-0F48-43D8-ABE3-492C3276ADA3}" destId="{E0449509-2DAF-4AD6-A08C-FAEBBAD3270C}" srcOrd="0" destOrd="0" parTransId="{C1E12721-EA6A-4C50-B2C7-8609D2A65B1E}" sibTransId="{69D667BC-296C-4E76-9352-4261FD3C2723}"/>
    <dgm:cxn modelId="{16F9045A-E33B-42F0-A9B0-4192AE3B9F53}" type="presOf" srcId="{583ED0D2-29E8-43F3-941B-6C2734CA857D}" destId="{B8CBAAA4-1C48-429C-8D0C-5D09CDCEE0C4}" srcOrd="0" destOrd="0" presId="urn:microsoft.com/office/officeart/2005/8/layout/orgChart1"/>
    <dgm:cxn modelId="{10214C7B-C93E-43B1-B739-CB3639677DEF}" type="presOf" srcId="{6EBAF804-EC55-45BD-8F55-CB8472747BCC}" destId="{F555ACF5-F912-4B25-8040-B8713FFC6B08}" srcOrd="1" destOrd="0" presId="urn:microsoft.com/office/officeart/2005/8/layout/orgChart1"/>
    <dgm:cxn modelId="{DF52C97E-7EBB-46D1-97AF-760F8801C730}" srcId="{80D31E1F-1A7B-4615-AC7A-29CCB5AF7E4A}" destId="{6F84C907-8677-4433-9AE1-BF8AC4D716CF}" srcOrd="0" destOrd="0" parTransId="{0CBC7C74-1730-4E34-9B87-2377E87709E0}" sibTransId="{6856314C-F2F5-4EA1-A447-36AAD59AE92A}"/>
    <dgm:cxn modelId="{2E7C5B85-730A-41D9-80ED-F2305D0FFCA8}" srcId="{6EBAF804-EC55-45BD-8F55-CB8472747BCC}" destId="{4B9B104D-7051-4FE4-ABD8-211F757E4AAC}" srcOrd="1" destOrd="0" parTransId="{583ED0D2-29E8-43F3-941B-6C2734CA857D}" sibTransId="{9FCCD2E5-9DF7-4CD8-8782-CFE93E9F0811}"/>
    <dgm:cxn modelId="{32F85989-B81F-4647-BC33-840D5EE07F28}" type="presOf" srcId="{330E9F74-A139-4C76-A333-EF213DC1461E}" destId="{A70007E1-3604-4D7D-929B-32370633843D}" srcOrd="0" destOrd="0" presId="urn:microsoft.com/office/officeart/2005/8/layout/orgChart1"/>
    <dgm:cxn modelId="{0517308D-DD8E-45EF-ABB0-8148D04BAED3}" srcId="{80D31E1F-1A7B-4615-AC7A-29CCB5AF7E4A}" destId="{4D64F297-6970-48A2-BE5A-F8B21C73A49F}" srcOrd="1" destOrd="0" parTransId="{330E9F74-A139-4C76-A333-EF213DC1461E}" sibTransId="{71711791-EFA0-484A-8F7B-D25C2756855E}"/>
    <dgm:cxn modelId="{CB3F8C8F-95A1-4059-A4AD-C2C9DF68856C}" srcId="{6EBAF804-EC55-45BD-8F55-CB8472747BCC}" destId="{3AA56FA8-7F27-45F5-9177-5E67A56746AE}" srcOrd="0" destOrd="0" parTransId="{B35191A1-7EB7-418A-9FA0-ADF502AF4C2B}" sibTransId="{753339AA-18FB-43E7-B45B-24260221539B}"/>
    <dgm:cxn modelId="{F7059391-DE10-481E-B541-F4AFD8BF6C8E}" type="presOf" srcId="{38CD8CFD-54BF-4D70-8680-D264C22259A7}" destId="{A67356DF-4412-4060-B145-0B0F0B90F045}" srcOrd="0" destOrd="0" presId="urn:microsoft.com/office/officeart/2005/8/layout/orgChart1"/>
    <dgm:cxn modelId="{CC994198-7B68-45F4-84AA-C133F29A750F}" type="presOf" srcId="{4D64F297-6970-48A2-BE5A-F8B21C73A49F}" destId="{15E511BD-C8EA-4AEE-8BD1-6CC7A8397774}" srcOrd="0" destOrd="0" presId="urn:microsoft.com/office/officeart/2005/8/layout/orgChart1"/>
    <dgm:cxn modelId="{24D0979B-095A-44C1-8CDB-133F75746F2D}" type="presOf" srcId="{B251FD12-0B18-4733-945A-33EF379444F8}" destId="{2C7C2128-B9A1-405A-BD44-252E1FFFFA6C}" srcOrd="0" destOrd="0" presId="urn:microsoft.com/office/officeart/2005/8/layout/orgChart1"/>
    <dgm:cxn modelId="{A73455A5-C41A-48ED-AF8E-7016510B624D}" type="presOf" srcId="{77122145-8A27-48E6-AC6D-1EB8814A4DBE}" destId="{B128CF9E-A530-4F8F-8B7E-B8117FF6C81C}" srcOrd="0" destOrd="0" presId="urn:microsoft.com/office/officeart/2005/8/layout/orgChart1"/>
    <dgm:cxn modelId="{F5E204A6-21A2-4D03-A52E-599EABF4FD2A}" type="presOf" srcId="{77122145-8A27-48E6-AC6D-1EB8814A4DBE}" destId="{B154FE5E-8AF5-485F-AEA9-0C9F50C84D4D}" srcOrd="1" destOrd="0" presId="urn:microsoft.com/office/officeart/2005/8/layout/orgChart1"/>
    <dgm:cxn modelId="{FABE5FB5-4130-4092-A5A3-D1E74A35A90A}" type="presOf" srcId="{7F4F9EBA-C028-43F4-B95E-C32A048D5824}" destId="{DF83D459-D499-4E33-A0B3-D38F85D37801}" srcOrd="0" destOrd="0" presId="urn:microsoft.com/office/officeart/2005/8/layout/orgChart1"/>
    <dgm:cxn modelId="{4664B9C2-D628-4B18-9F5D-2589094A5D8E}" type="presOf" srcId="{4D64F297-6970-48A2-BE5A-F8B21C73A49F}" destId="{FFF28E98-09BE-4CFA-8D33-3FF64CEF9447}" srcOrd="1" destOrd="0" presId="urn:microsoft.com/office/officeart/2005/8/layout/orgChart1"/>
    <dgm:cxn modelId="{F99C05C3-45E5-49EB-8422-9B316C57C5D1}" srcId="{3AA56FA8-7F27-45F5-9177-5E67A56746AE}" destId="{EE7EBD49-C047-4D48-A578-6632C418C38D}" srcOrd="1" destOrd="0" parTransId="{C55E23FA-77E9-4A8E-836F-D9C43DE3BC29}" sibTransId="{5F150147-61EA-46B8-BA5B-D62D04C0E701}"/>
    <dgm:cxn modelId="{B4F87FC5-5079-419A-B449-134B96BEA36A}" type="presOf" srcId="{80D31E1F-1A7B-4615-AC7A-29CCB5AF7E4A}" destId="{EF85E14C-5940-4F21-8D5A-C6B7D581783F}" srcOrd="1" destOrd="0" presId="urn:microsoft.com/office/officeart/2005/8/layout/orgChart1"/>
    <dgm:cxn modelId="{9503CECE-0468-42FD-8E8F-6BFDF0B45699}" type="presOf" srcId="{3AA56FA8-7F27-45F5-9177-5E67A56746AE}" destId="{00EA5DCA-3A6D-49FA-9DF5-C7899B3B5B6A}" srcOrd="1" destOrd="0" presId="urn:microsoft.com/office/officeart/2005/8/layout/orgChart1"/>
    <dgm:cxn modelId="{EA0CD5D3-8A7D-4028-9450-14EB13C4E048}" type="presOf" srcId="{B35191A1-7EB7-418A-9FA0-ADF502AF4C2B}" destId="{583A1842-8DE8-4B88-8F14-E6D5F1EF1B7F}" srcOrd="0" destOrd="0" presId="urn:microsoft.com/office/officeart/2005/8/layout/orgChart1"/>
    <dgm:cxn modelId="{28C7E9D8-2D9B-49DF-96E0-960E5A44652E}" type="presOf" srcId="{3AA56FA8-7F27-45F5-9177-5E67A56746AE}" destId="{98D080BE-B191-425C-90B7-E3633C5761AB}" srcOrd="0" destOrd="0" presId="urn:microsoft.com/office/officeart/2005/8/layout/orgChart1"/>
    <dgm:cxn modelId="{E4110CEE-33D8-43EB-ADCB-71D3C39EC8C3}" type="presOf" srcId="{4B9B104D-7051-4FE4-ABD8-211F757E4AAC}" destId="{5E841484-7C92-4C14-B594-58EA4D4A1D02}" srcOrd="1" destOrd="0" presId="urn:microsoft.com/office/officeart/2005/8/layout/orgChart1"/>
    <dgm:cxn modelId="{30F502F4-AC82-4C7B-A867-A97585A4BCC6}" type="presOf" srcId="{0CBC7C74-1730-4E34-9B87-2377E87709E0}" destId="{51BECEBE-CD3C-494B-83DA-899A008B1260}" srcOrd="0" destOrd="0" presId="urn:microsoft.com/office/officeart/2005/8/layout/orgChart1"/>
    <dgm:cxn modelId="{257A4045-3AB5-4321-B54F-E9D6403E65C8}" type="presParOf" srcId="{382F0B29-DEB6-4783-B222-F2B4AD20B58E}" destId="{22D8B06D-25B9-46B8-857A-249A6D781AB2}" srcOrd="0" destOrd="0" presId="urn:microsoft.com/office/officeart/2005/8/layout/orgChart1"/>
    <dgm:cxn modelId="{E5577118-E5A8-4ADF-ADB8-ADFB00253BF1}" type="presParOf" srcId="{22D8B06D-25B9-46B8-857A-249A6D781AB2}" destId="{9A6576CE-9D25-45CC-B7C2-4904273888CB}" srcOrd="0" destOrd="0" presId="urn:microsoft.com/office/officeart/2005/8/layout/orgChart1"/>
    <dgm:cxn modelId="{F77D2F3C-E451-40DA-A9BF-8439501EC364}" type="presParOf" srcId="{9A6576CE-9D25-45CC-B7C2-4904273888CB}" destId="{B3DC3C25-1AB2-428F-A91B-FEE1AE2488FA}" srcOrd="0" destOrd="0" presId="urn:microsoft.com/office/officeart/2005/8/layout/orgChart1"/>
    <dgm:cxn modelId="{7F70D455-8B2E-4442-9289-3A1E6D805D4C}" type="presParOf" srcId="{9A6576CE-9D25-45CC-B7C2-4904273888CB}" destId="{1EB6A5DB-2500-4F31-9DA3-4BB27B3997FF}" srcOrd="1" destOrd="0" presId="urn:microsoft.com/office/officeart/2005/8/layout/orgChart1"/>
    <dgm:cxn modelId="{4634A4E8-3531-4E5E-B0E3-906F325D88E2}" type="presParOf" srcId="{22D8B06D-25B9-46B8-857A-249A6D781AB2}" destId="{BBA13295-FFD1-473F-8B54-021A9640F926}" srcOrd="1" destOrd="0" presId="urn:microsoft.com/office/officeart/2005/8/layout/orgChart1"/>
    <dgm:cxn modelId="{28474FFC-35BA-447F-8E39-F56097F9F968}" type="presParOf" srcId="{BBA13295-FFD1-473F-8B54-021A9640F926}" destId="{92C5311B-3376-4EEC-8A01-189E15E6308A}" srcOrd="0" destOrd="0" presId="urn:microsoft.com/office/officeart/2005/8/layout/orgChart1"/>
    <dgm:cxn modelId="{076FFB12-A155-4015-99E0-85784FE68F58}" type="presParOf" srcId="{BBA13295-FFD1-473F-8B54-021A9640F926}" destId="{7E2B92B9-3633-4AE1-BA78-C0181339BCF0}" srcOrd="1" destOrd="0" presId="urn:microsoft.com/office/officeart/2005/8/layout/orgChart1"/>
    <dgm:cxn modelId="{3B928329-BF70-4EDD-9867-28AAA2A46661}" type="presParOf" srcId="{7E2B92B9-3633-4AE1-BA78-C0181339BCF0}" destId="{E1C48F02-06DC-41FE-A73C-DF71144F0CE3}" srcOrd="0" destOrd="0" presId="urn:microsoft.com/office/officeart/2005/8/layout/orgChart1"/>
    <dgm:cxn modelId="{A290C9CB-2D05-4497-9472-821490759D69}" type="presParOf" srcId="{E1C48F02-06DC-41FE-A73C-DF71144F0CE3}" destId="{B23DE15B-D3CC-46A3-A100-1958234DA99A}" srcOrd="0" destOrd="0" presId="urn:microsoft.com/office/officeart/2005/8/layout/orgChart1"/>
    <dgm:cxn modelId="{596EDAF0-D029-4A02-827A-4B8925C467DA}" type="presParOf" srcId="{E1C48F02-06DC-41FE-A73C-DF71144F0CE3}" destId="{F555ACF5-F912-4B25-8040-B8713FFC6B08}" srcOrd="1" destOrd="0" presId="urn:microsoft.com/office/officeart/2005/8/layout/orgChart1"/>
    <dgm:cxn modelId="{415E8BE6-7AF5-4A26-AAE3-3D15C7DB72D6}" type="presParOf" srcId="{7E2B92B9-3633-4AE1-BA78-C0181339BCF0}" destId="{00D9A854-D9F9-430D-818A-0A4081E4FF91}" srcOrd="1" destOrd="0" presId="urn:microsoft.com/office/officeart/2005/8/layout/orgChart1"/>
    <dgm:cxn modelId="{73E04F09-5456-4C67-BF46-EC9F8B7E025A}" type="presParOf" srcId="{00D9A854-D9F9-430D-818A-0A4081E4FF91}" destId="{583A1842-8DE8-4B88-8F14-E6D5F1EF1B7F}" srcOrd="0" destOrd="0" presId="urn:microsoft.com/office/officeart/2005/8/layout/orgChart1"/>
    <dgm:cxn modelId="{CA2AA55C-013B-42BF-AF01-98B39D320093}" type="presParOf" srcId="{00D9A854-D9F9-430D-818A-0A4081E4FF91}" destId="{334F9FE6-C91F-4ABF-9094-7E9D5A06B0A3}" srcOrd="1" destOrd="0" presId="urn:microsoft.com/office/officeart/2005/8/layout/orgChart1"/>
    <dgm:cxn modelId="{324513D8-FE42-488D-83BA-543F29F8A0BA}" type="presParOf" srcId="{334F9FE6-C91F-4ABF-9094-7E9D5A06B0A3}" destId="{89CA93BE-A667-4F79-8C70-B5DBA9CB2E3E}" srcOrd="0" destOrd="0" presId="urn:microsoft.com/office/officeart/2005/8/layout/orgChart1"/>
    <dgm:cxn modelId="{B0B9C2C8-C005-4791-9452-73F40F685EF8}" type="presParOf" srcId="{89CA93BE-A667-4F79-8C70-B5DBA9CB2E3E}" destId="{98D080BE-B191-425C-90B7-E3633C5761AB}" srcOrd="0" destOrd="0" presId="urn:microsoft.com/office/officeart/2005/8/layout/orgChart1"/>
    <dgm:cxn modelId="{63450C5E-A44C-4043-AC8A-673AB677D97A}" type="presParOf" srcId="{89CA93BE-A667-4F79-8C70-B5DBA9CB2E3E}" destId="{00EA5DCA-3A6D-49FA-9DF5-C7899B3B5B6A}" srcOrd="1" destOrd="0" presId="urn:microsoft.com/office/officeart/2005/8/layout/orgChart1"/>
    <dgm:cxn modelId="{8EA6CA28-E72F-4815-87AA-BEB66942445E}" type="presParOf" srcId="{334F9FE6-C91F-4ABF-9094-7E9D5A06B0A3}" destId="{0F6B2D88-661A-4DE5-A012-9D76A2D1F0DB}" srcOrd="1" destOrd="0" presId="urn:microsoft.com/office/officeart/2005/8/layout/orgChart1"/>
    <dgm:cxn modelId="{E5B990B1-CDC4-478F-AC8C-FFA4EA2087C6}" type="presParOf" srcId="{0F6B2D88-661A-4DE5-A012-9D76A2D1F0DB}" destId="{DF83D459-D499-4E33-A0B3-D38F85D37801}" srcOrd="0" destOrd="0" presId="urn:microsoft.com/office/officeart/2005/8/layout/orgChart1"/>
    <dgm:cxn modelId="{20754D68-75B0-4CC1-8CBF-5C9F9F4BA4F0}" type="presParOf" srcId="{0F6B2D88-661A-4DE5-A012-9D76A2D1F0DB}" destId="{2F33ADE4-6F93-43EB-AD70-2872E389D847}" srcOrd="1" destOrd="0" presId="urn:microsoft.com/office/officeart/2005/8/layout/orgChart1"/>
    <dgm:cxn modelId="{C1724AE9-3A67-4D5E-89E2-077DD7FCF364}" type="presParOf" srcId="{2F33ADE4-6F93-43EB-AD70-2872E389D847}" destId="{20AAA59B-FE5E-4275-A12D-22203A4E8E08}" srcOrd="0" destOrd="0" presId="urn:microsoft.com/office/officeart/2005/8/layout/orgChart1"/>
    <dgm:cxn modelId="{C7A42C77-C81F-4826-B1E4-FF4EB04CF607}" type="presParOf" srcId="{20AAA59B-FE5E-4275-A12D-22203A4E8E08}" destId="{DF614190-A552-4124-AEA3-F2BD3D8A0E75}" srcOrd="0" destOrd="0" presId="urn:microsoft.com/office/officeart/2005/8/layout/orgChart1"/>
    <dgm:cxn modelId="{4CFD4016-4816-4B09-9ABA-1B37237B6F78}" type="presParOf" srcId="{20AAA59B-FE5E-4275-A12D-22203A4E8E08}" destId="{1EE533CB-CF5D-4496-BA34-B0C7C06BBF97}" srcOrd="1" destOrd="0" presId="urn:microsoft.com/office/officeart/2005/8/layout/orgChart1"/>
    <dgm:cxn modelId="{0B2815E0-5A8D-4FA2-B619-42A24EE55AF0}" type="presParOf" srcId="{2F33ADE4-6F93-43EB-AD70-2872E389D847}" destId="{DE27F581-71DC-4D17-968B-76C3BD37C305}" srcOrd="1" destOrd="0" presId="urn:microsoft.com/office/officeart/2005/8/layout/orgChart1"/>
    <dgm:cxn modelId="{00376842-2002-4C1D-B629-09A65BEDB2C7}" type="presParOf" srcId="{2F33ADE4-6F93-43EB-AD70-2872E389D847}" destId="{E5104132-DB6C-4A7D-9849-0DEA7EE426CF}" srcOrd="2" destOrd="0" presId="urn:microsoft.com/office/officeart/2005/8/layout/orgChart1"/>
    <dgm:cxn modelId="{680CFC28-1066-48A4-8E01-92F3F8913041}" type="presParOf" srcId="{0F6B2D88-661A-4DE5-A012-9D76A2D1F0DB}" destId="{6B0CFE28-1843-4B86-B761-75B742A33852}" srcOrd="2" destOrd="0" presId="urn:microsoft.com/office/officeart/2005/8/layout/orgChart1"/>
    <dgm:cxn modelId="{913A126C-6F11-400B-A5A4-6ADE99710C33}" type="presParOf" srcId="{0F6B2D88-661A-4DE5-A012-9D76A2D1F0DB}" destId="{32824B21-9444-4179-AE61-F47E46E7969D}" srcOrd="3" destOrd="0" presId="urn:microsoft.com/office/officeart/2005/8/layout/orgChart1"/>
    <dgm:cxn modelId="{942E194F-B49A-4060-847B-40A218C64FD3}" type="presParOf" srcId="{32824B21-9444-4179-AE61-F47E46E7969D}" destId="{609CBE2E-C319-46E6-9520-9A0691BC1ACB}" srcOrd="0" destOrd="0" presId="urn:microsoft.com/office/officeart/2005/8/layout/orgChart1"/>
    <dgm:cxn modelId="{5968302C-90BF-465C-BA1E-87BD5D19B4DF}" type="presParOf" srcId="{609CBE2E-C319-46E6-9520-9A0691BC1ACB}" destId="{3165684D-2286-42C5-A0F9-2EF480EC2189}" srcOrd="0" destOrd="0" presId="urn:microsoft.com/office/officeart/2005/8/layout/orgChart1"/>
    <dgm:cxn modelId="{82C6347F-DD96-45BB-B8E8-0A66A4EA0528}" type="presParOf" srcId="{609CBE2E-C319-46E6-9520-9A0691BC1ACB}" destId="{27A02D4B-33EF-4517-BEBC-720E24CA1F2B}" srcOrd="1" destOrd="0" presId="urn:microsoft.com/office/officeart/2005/8/layout/orgChart1"/>
    <dgm:cxn modelId="{48F574C8-0207-41A8-AFBB-87A040E94E90}" type="presParOf" srcId="{32824B21-9444-4179-AE61-F47E46E7969D}" destId="{C02F7D08-47AC-40BA-9C2C-369D7F6BFFF7}" srcOrd="1" destOrd="0" presId="urn:microsoft.com/office/officeart/2005/8/layout/orgChart1"/>
    <dgm:cxn modelId="{BA6AB769-A134-4CAA-8897-3C08D54DDC9B}" type="presParOf" srcId="{32824B21-9444-4179-AE61-F47E46E7969D}" destId="{862FEEB5-9049-466A-B7D6-AC0A1ADC93EF}" srcOrd="2" destOrd="0" presId="urn:microsoft.com/office/officeart/2005/8/layout/orgChart1"/>
    <dgm:cxn modelId="{492DA37C-C372-40BB-994B-EB0C0C39C858}" type="presParOf" srcId="{334F9FE6-C91F-4ABF-9094-7E9D5A06B0A3}" destId="{EF01470E-C5A2-4472-87FF-55DC6B348AE6}" srcOrd="2" destOrd="0" presId="urn:microsoft.com/office/officeart/2005/8/layout/orgChart1"/>
    <dgm:cxn modelId="{6BFA8908-ACE6-4EA3-AD33-5CBAD4A37435}" type="presParOf" srcId="{00D9A854-D9F9-430D-818A-0A4081E4FF91}" destId="{B8CBAAA4-1C48-429C-8D0C-5D09CDCEE0C4}" srcOrd="2" destOrd="0" presId="urn:microsoft.com/office/officeart/2005/8/layout/orgChart1"/>
    <dgm:cxn modelId="{7182C92D-A5ED-430B-AFE7-8EE79D4CF78A}" type="presParOf" srcId="{00D9A854-D9F9-430D-818A-0A4081E4FF91}" destId="{FBBBEDE2-258F-438B-A8C2-5F23B11C1E98}" srcOrd="3" destOrd="0" presId="urn:microsoft.com/office/officeart/2005/8/layout/orgChart1"/>
    <dgm:cxn modelId="{BED6CCAF-289F-40BB-A3E5-9522423648AD}" type="presParOf" srcId="{FBBBEDE2-258F-438B-A8C2-5F23B11C1E98}" destId="{B8205E32-47EF-461A-830E-B1903A9062F5}" srcOrd="0" destOrd="0" presId="urn:microsoft.com/office/officeart/2005/8/layout/orgChart1"/>
    <dgm:cxn modelId="{4C7F1496-3031-4505-92E2-2BFED2B39889}" type="presParOf" srcId="{B8205E32-47EF-461A-830E-B1903A9062F5}" destId="{3253B6E6-55A3-439E-B454-981BDE54DBA5}" srcOrd="0" destOrd="0" presId="urn:microsoft.com/office/officeart/2005/8/layout/orgChart1"/>
    <dgm:cxn modelId="{3DB2DEF2-4375-4530-A596-2C58B2BCE6DF}" type="presParOf" srcId="{B8205E32-47EF-461A-830E-B1903A9062F5}" destId="{5E841484-7C92-4C14-B594-58EA4D4A1D02}" srcOrd="1" destOrd="0" presId="urn:microsoft.com/office/officeart/2005/8/layout/orgChart1"/>
    <dgm:cxn modelId="{C82E74FD-298C-46C1-99AE-9E27F163F18A}" type="presParOf" srcId="{FBBBEDE2-258F-438B-A8C2-5F23B11C1E98}" destId="{27D3EFAB-9FE1-4EE0-B90E-81F058E5CD8D}" srcOrd="1" destOrd="0" presId="urn:microsoft.com/office/officeart/2005/8/layout/orgChart1"/>
    <dgm:cxn modelId="{DFC938FB-301D-4219-B235-F4B29940E708}" type="presParOf" srcId="{FBBBEDE2-258F-438B-A8C2-5F23B11C1E98}" destId="{E2269AC1-2472-4377-A6D5-E8D16E9D4D08}" srcOrd="2" destOrd="0" presId="urn:microsoft.com/office/officeart/2005/8/layout/orgChart1"/>
    <dgm:cxn modelId="{B9F23175-568D-412A-ADF5-F54E32506EF4}" type="presParOf" srcId="{7E2B92B9-3633-4AE1-BA78-C0181339BCF0}" destId="{10DE8EE5-5CC0-4D25-9794-7175A7BF2E8A}" srcOrd="2" destOrd="0" presId="urn:microsoft.com/office/officeart/2005/8/layout/orgChart1"/>
    <dgm:cxn modelId="{9040B843-C84F-4183-AE84-BDF2DE337931}" type="presParOf" srcId="{BBA13295-FFD1-473F-8B54-021A9640F926}" destId="{2C7C2128-B9A1-405A-BD44-252E1FFFFA6C}" srcOrd="2" destOrd="0" presId="urn:microsoft.com/office/officeart/2005/8/layout/orgChart1"/>
    <dgm:cxn modelId="{301078D4-B7DD-4FE2-97FA-BE064F3D5953}" type="presParOf" srcId="{BBA13295-FFD1-473F-8B54-021A9640F926}" destId="{605C8285-89F3-45AD-AA48-A58F22313D60}" srcOrd="3" destOrd="0" presId="urn:microsoft.com/office/officeart/2005/8/layout/orgChart1"/>
    <dgm:cxn modelId="{FAD9696A-C441-4CA4-9D88-25807F4CC353}" type="presParOf" srcId="{605C8285-89F3-45AD-AA48-A58F22313D60}" destId="{22D76CA7-0381-4896-BF0D-4E3A08390AE2}" srcOrd="0" destOrd="0" presId="urn:microsoft.com/office/officeart/2005/8/layout/orgChart1"/>
    <dgm:cxn modelId="{461E5064-56F5-4C2B-87A7-5BE5A9755AF3}" type="presParOf" srcId="{22D76CA7-0381-4896-BF0D-4E3A08390AE2}" destId="{48425031-9FF6-4FDA-96E6-1AAB5621BDAC}" srcOrd="0" destOrd="0" presId="urn:microsoft.com/office/officeart/2005/8/layout/orgChart1"/>
    <dgm:cxn modelId="{9ADBC10E-BBAE-4E1C-8A63-F7029261A6D7}" type="presParOf" srcId="{22D76CA7-0381-4896-BF0D-4E3A08390AE2}" destId="{EF85E14C-5940-4F21-8D5A-C6B7D581783F}" srcOrd="1" destOrd="0" presId="urn:microsoft.com/office/officeart/2005/8/layout/orgChart1"/>
    <dgm:cxn modelId="{D833A57F-62D1-4542-9DDA-AE70AFDDFF27}" type="presParOf" srcId="{605C8285-89F3-45AD-AA48-A58F22313D60}" destId="{7116BC6F-E5A4-4D98-8E96-98E1652B4825}" srcOrd="1" destOrd="0" presId="urn:microsoft.com/office/officeart/2005/8/layout/orgChart1"/>
    <dgm:cxn modelId="{91AC0140-5739-4441-AF3F-FC07E47C1CF6}" type="presParOf" srcId="{7116BC6F-E5A4-4D98-8E96-98E1652B4825}" destId="{51BECEBE-CD3C-494B-83DA-899A008B1260}" srcOrd="0" destOrd="0" presId="urn:microsoft.com/office/officeart/2005/8/layout/orgChart1"/>
    <dgm:cxn modelId="{7817F6C3-C02C-4D3C-9384-5665E55FAF96}" type="presParOf" srcId="{7116BC6F-E5A4-4D98-8E96-98E1652B4825}" destId="{49B66D7D-1A2F-445B-B2FF-853A3CE99BDA}" srcOrd="1" destOrd="0" presId="urn:microsoft.com/office/officeart/2005/8/layout/orgChart1"/>
    <dgm:cxn modelId="{E5BC19F5-5BBD-4DF0-9FD3-D175F2A13587}" type="presParOf" srcId="{49B66D7D-1A2F-445B-B2FF-853A3CE99BDA}" destId="{65E9C62D-2B6F-4F4A-8F35-6E0A0B853149}" srcOrd="0" destOrd="0" presId="urn:microsoft.com/office/officeart/2005/8/layout/orgChart1"/>
    <dgm:cxn modelId="{57EB5BA6-40FA-44B5-9B6A-A61DAD61C677}" type="presParOf" srcId="{65E9C62D-2B6F-4F4A-8F35-6E0A0B853149}" destId="{61EC4773-6B90-4089-B9E2-3682FF8F2B9F}" srcOrd="0" destOrd="0" presId="urn:microsoft.com/office/officeart/2005/8/layout/orgChart1"/>
    <dgm:cxn modelId="{ABC72304-D5E2-469D-901D-244341F20EEE}" type="presParOf" srcId="{65E9C62D-2B6F-4F4A-8F35-6E0A0B853149}" destId="{5C17BA51-F787-40B5-9AE6-B71CC695D099}" srcOrd="1" destOrd="0" presId="urn:microsoft.com/office/officeart/2005/8/layout/orgChart1"/>
    <dgm:cxn modelId="{62A1AF80-A1ED-424B-AADA-42E63D9F5764}" type="presParOf" srcId="{49B66D7D-1A2F-445B-B2FF-853A3CE99BDA}" destId="{ECABF02C-C1D3-49FD-AA51-4E215F923BFF}" srcOrd="1" destOrd="0" presId="urn:microsoft.com/office/officeart/2005/8/layout/orgChart1"/>
    <dgm:cxn modelId="{E665BA2F-03EF-4E74-8F26-225345618E15}" type="presParOf" srcId="{ECABF02C-C1D3-49FD-AA51-4E215F923BFF}" destId="{F421CB53-5A65-417B-B194-EEF71A24E68A}" srcOrd="0" destOrd="0" presId="urn:microsoft.com/office/officeart/2005/8/layout/orgChart1"/>
    <dgm:cxn modelId="{EF76DAD7-BC67-49BF-B7F4-72E23B94C769}" type="presParOf" srcId="{ECABF02C-C1D3-49FD-AA51-4E215F923BFF}" destId="{E3AB02C3-EC47-433D-B4E6-55C79F7B1C7F}" srcOrd="1" destOrd="0" presId="urn:microsoft.com/office/officeart/2005/8/layout/orgChart1"/>
    <dgm:cxn modelId="{CE06A22F-5952-4EA2-9BFE-96268E74F9AC}" type="presParOf" srcId="{E3AB02C3-EC47-433D-B4E6-55C79F7B1C7F}" destId="{E3512B5D-02F7-4D3F-BD66-A032641577DA}" srcOrd="0" destOrd="0" presId="urn:microsoft.com/office/officeart/2005/8/layout/orgChart1"/>
    <dgm:cxn modelId="{59497410-1ABC-41BB-BF9E-FCA92A9A3DD2}" type="presParOf" srcId="{E3512B5D-02F7-4D3F-BD66-A032641577DA}" destId="{6F98F355-0CF3-42AA-8B40-FA7BCD18A208}" srcOrd="0" destOrd="0" presId="urn:microsoft.com/office/officeart/2005/8/layout/orgChart1"/>
    <dgm:cxn modelId="{C3B7E12D-9F44-4C8E-A605-30F081935284}" type="presParOf" srcId="{E3512B5D-02F7-4D3F-BD66-A032641577DA}" destId="{AF9931B0-CC5C-4ABE-9240-7476D0B049F1}" srcOrd="1" destOrd="0" presId="urn:microsoft.com/office/officeart/2005/8/layout/orgChart1"/>
    <dgm:cxn modelId="{0B3B261D-6CE1-48B8-A806-ABD644574B5B}" type="presParOf" srcId="{E3AB02C3-EC47-433D-B4E6-55C79F7B1C7F}" destId="{55C74912-D78A-4A80-9BA0-1E158657DCB2}" srcOrd="1" destOrd="0" presId="urn:microsoft.com/office/officeart/2005/8/layout/orgChart1"/>
    <dgm:cxn modelId="{0E66ACA2-08D3-4190-A130-6257191ADC1D}" type="presParOf" srcId="{E3AB02C3-EC47-433D-B4E6-55C79F7B1C7F}" destId="{11A327F0-76EA-43CF-A002-CDC492130D65}" srcOrd="2" destOrd="0" presId="urn:microsoft.com/office/officeart/2005/8/layout/orgChart1"/>
    <dgm:cxn modelId="{F89A3E2F-60B5-4E1C-9DD8-26161DA5D73C}" type="presParOf" srcId="{ECABF02C-C1D3-49FD-AA51-4E215F923BFF}" destId="{A67356DF-4412-4060-B145-0B0F0B90F045}" srcOrd="2" destOrd="0" presId="urn:microsoft.com/office/officeart/2005/8/layout/orgChart1"/>
    <dgm:cxn modelId="{479F94E8-AC91-4E75-807C-F4983C9D9EE1}" type="presParOf" srcId="{ECABF02C-C1D3-49FD-AA51-4E215F923BFF}" destId="{9AA44DA2-C27A-4E26-8FB2-58E0E743B01E}" srcOrd="3" destOrd="0" presId="urn:microsoft.com/office/officeart/2005/8/layout/orgChart1"/>
    <dgm:cxn modelId="{CDBFED01-BC58-43DB-B519-2F139B92E8A3}" type="presParOf" srcId="{9AA44DA2-C27A-4E26-8FB2-58E0E743B01E}" destId="{58C47A74-04E2-4EFB-ACBA-CC334F9E0609}" srcOrd="0" destOrd="0" presId="urn:microsoft.com/office/officeart/2005/8/layout/orgChart1"/>
    <dgm:cxn modelId="{AE7CDD22-2F5C-40E0-8FDD-5E03A2F6BDE8}" type="presParOf" srcId="{58C47A74-04E2-4EFB-ACBA-CC334F9E0609}" destId="{B128CF9E-A530-4F8F-8B7E-B8117FF6C81C}" srcOrd="0" destOrd="0" presId="urn:microsoft.com/office/officeart/2005/8/layout/orgChart1"/>
    <dgm:cxn modelId="{54C60504-29F5-429B-93D3-7870981C9B9A}" type="presParOf" srcId="{58C47A74-04E2-4EFB-ACBA-CC334F9E0609}" destId="{B154FE5E-8AF5-485F-AEA9-0C9F50C84D4D}" srcOrd="1" destOrd="0" presId="urn:microsoft.com/office/officeart/2005/8/layout/orgChart1"/>
    <dgm:cxn modelId="{B411CE48-488B-432C-B279-0AA635E75F57}" type="presParOf" srcId="{9AA44DA2-C27A-4E26-8FB2-58E0E743B01E}" destId="{B86F0534-3279-48D6-B361-D95F76F55812}" srcOrd="1" destOrd="0" presId="urn:microsoft.com/office/officeart/2005/8/layout/orgChart1"/>
    <dgm:cxn modelId="{9181CD9E-6550-4F12-AEC0-356C06813EC0}" type="presParOf" srcId="{9AA44DA2-C27A-4E26-8FB2-58E0E743B01E}" destId="{FB39A77C-6EDD-4229-896F-0D1842794509}" srcOrd="2" destOrd="0" presId="urn:microsoft.com/office/officeart/2005/8/layout/orgChart1"/>
    <dgm:cxn modelId="{91B3C99A-8EC3-445B-B43B-0C0C6B0BD996}" type="presParOf" srcId="{49B66D7D-1A2F-445B-B2FF-853A3CE99BDA}" destId="{A757D9DE-4BE5-490B-B1E8-6580D4BBC3D8}" srcOrd="2" destOrd="0" presId="urn:microsoft.com/office/officeart/2005/8/layout/orgChart1"/>
    <dgm:cxn modelId="{A7D704CB-5C2E-4F63-9234-C8465518899C}" type="presParOf" srcId="{7116BC6F-E5A4-4D98-8E96-98E1652B4825}" destId="{A70007E1-3604-4D7D-929B-32370633843D}" srcOrd="2" destOrd="0" presId="urn:microsoft.com/office/officeart/2005/8/layout/orgChart1"/>
    <dgm:cxn modelId="{1F5ECCC3-99CB-4252-BBFE-FF124D6361E2}" type="presParOf" srcId="{7116BC6F-E5A4-4D98-8E96-98E1652B4825}" destId="{7DF2DFAD-3D93-42CF-99AF-2AC863CEAA20}" srcOrd="3" destOrd="0" presId="urn:microsoft.com/office/officeart/2005/8/layout/orgChart1"/>
    <dgm:cxn modelId="{75107D81-1F16-475B-8DD5-51E1A38D8795}" type="presParOf" srcId="{7DF2DFAD-3D93-42CF-99AF-2AC863CEAA20}" destId="{3638DC95-A725-4FA5-A9A6-94E48C97D0E5}" srcOrd="0" destOrd="0" presId="urn:microsoft.com/office/officeart/2005/8/layout/orgChart1"/>
    <dgm:cxn modelId="{D0F8B587-C1CD-42D0-AB8A-ED83D134FF98}" type="presParOf" srcId="{3638DC95-A725-4FA5-A9A6-94E48C97D0E5}" destId="{15E511BD-C8EA-4AEE-8BD1-6CC7A8397774}" srcOrd="0" destOrd="0" presId="urn:microsoft.com/office/officeart/2005/8/layout/orgChart1"/>
    <dgm:cxn modelId="{FCA72D88-5281-4AF7-AC31-73134D594A61}" type="presParOf" srcId="{3638DC95-A725-4FA5-A9A6-94E48C97D0E5}" destId="{FFF28E98-09BE-4CFA-8D33-3FF64CEF9447}" srcOrd="1" destOrd="0" presId="urn:microsoft.com/office/officeart/2005/8/layout/orgChart1"/>
    <dgm:cxn modelId="{C125AE20-1262-4826-B8EF-DA91B8C2362B}" type="presParOf" srcId="{7DF2DFAD-3D93-42CF-99AF-2AC863CEAA20}" destId="{DB79F64D-8FCE-425D-978C-B8EAB3838EE5}" srcOrd="1" destOrd="0" presId="urn:microsoft.com/office/officeart/2005/8/layout/orgChart1"/>
    <dgm:cxn modelId="{DFBEE556-717D-4EB7-B424-92F5D43608BD}" type="presParOf" srcId="{7DF2DFAD-3D93-42CF-99AF-2AC863CEAA20}" destId="{B7CA3838-7E13-467C-8701-F331B787F074}" srcOrd="2" destOrd="0" presId="urn:microsoft.com/office/officeart/2005/8/layout/orgChart1"/>
    <dgm:cxn modelId="{131B7773-A6D5-4ECF-804A-50EFD553803C}" type="presParOf" srcId="{605C8285-89F3-45AD-AA48-A58F22313D60}" destId="{448BD954-6C3A-45DB-B57D-CD11567D9E81}" srcOrd="2" destOrd="0" presId="urn:microsoft.com/office/officeart/2005/8/layout/orgChart1"/>
    <dgm:cxn modelId="{C8645301-178A-4C5D-907B-0EA70BC0F458}" type="presParOf" srcId="{22D8B06D-25B9-46B8-857A-249A6D781AB2}" destId="{AC7B88FC-CC16-4FA6-A87A-D8234EB2F3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007E1-3604-4D7D-929B-32370633843D}">
      <dsp:nvSpPr>
        <dsp:cNvPr id="0" name=""/>
        <dsp:cNvSpPr/>
      </dsp:nvSpPr>
      <dsp:spPr>
        <a:xfrm>
          <a:off x="9498675" y="1541006"/>
          <a:ext cx="1855124" cy="19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72"/>
              </a:lnTo>
              <a:lnTo>
                <a:pt x="1855124" y="56272"/>
              </a:lnTo>
              <a:lnTo>
                <a:pt x="1855124" y="197305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67356DF-4412-4060-B145-0B0F0B90F045}">
      <dsp:nvSpPr>
        <dsp:cNvPr id="0" name=""/>
        <dsp:cNvSpPr/>
      </dsp:nvSpPr>
      <dsp:spPr>
        <a:xfrm>
          <a:off x="6635606" y="2324009"/>
          <a:ext cx="594435" cy="723587"/>
        </a:xfrm>
        <a:custGeom>
          <a:avLst/>
          <a:gdLst/>
          <a:ahLst/>
          <a:cxnLst/>
          <a:rect l="0" t="0" r="0" b="0"/>
          <a:pathLst>
            <a:path>
              <a:moveTo>
                <a:pt x="594435" y="0"/>
              </a:moveTo>
              <a:lnTo>
                <a:pt x="594435" y="723587"/>
              </a:lnTo>
              <a:lnTo>
                <a:pt x="0" y="723587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421CB53-5A65-417B-B194-EEF71A24E68A}">
      <dsp:nvSpPr>
        <dsp:cNvPr id="0" name=""/>
        <dsp:cNvSpPr/>
      </dsp:nvSpPr>
      <dsp:spPr>
        <a:xfrm>
          <a:off x="7230041" y="2324009"/>
          <a:ext cx="923029" cy="721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62"/>
              </a:lnTo>
              <a:lnTo>
                <a:pt x="923029" y="721962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1BECEBE-CD3C-494B-83DA-899A008B1260}">
      <dsp:nvSpPr>
        <dsp:cNvPr id="0" name=""/>
        <dsp:cNvSpPr/>
      </dsp:nvSpPr>
      <dsp:spPr>
        <a:xfrm>
          <a:off x="7767311" y="1541006"/>
          <a:ext cx="1731364" cy="111416"/>
        </a:xfrm>
        <a:custGeom>
          <a:avLst/>
          <a:gdLst/>
          <a:ahLst/>
          <a:cxnLst/>
          <a:rect l="0" t="0" r="0" b="0"/>
          <a:pathLst>
            <a:path>
              <a:moveTo>
                <a:pt x="1731364" y="0"/>
              </a:moveTo>
              <a:lnTo>
                <a:pt x="0" y="0"/>
              </a:lnTo>
              <a:lnTo>
                <a:pt x="0" y="111416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C7C2128-B9A1-405A-BD44-252E1FFFFA6C}">
      <dsp:nvSpPr>
        <dsp:cNvPr id="0" name=""/>
        <dsp:cNvSpPr/>
      </dsp:nvSpPr>
      <dsp:spPr>
        <a:xfrm>
          <a:off x="6096000" y="823699"/>
          <a:ext cx="34026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5881"/>
              </a:moveTo>
              <a:lnTo>
                <a:pt x="3402675" y="45720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8CBAAA4-1C48-429C-8D0C-5D09CDCEE0C4}">
      <dsp:nvSpPr>
        <dsp:cNvPr id="0" name=""/>
        <dsp:cNvSpPr/>
      </dsp:nvSpPr>
      <dsp:spPr>
        <a:xfrm>
          <a:off x="3780502" y="1581840"/>
          <a:ext cx="14053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05376" y="45720"/>
              </a:lnTo>
              <a:lnTo>
                <a:pt x="1405376" y="70582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0CFE28-1843-4B86-B761-75B742A33852}">
      <dsp:nvSpPr>
        <dsp:cNvPr id="0" name=""/>
        <dsp:cNvSpPr/>
      </dsp:nvSpPr>
      <dsp:spPr>
        <a:xfrm>
          <a:off x="1415509" y="2276878"/>
          <a:ext cx="385786" cy="793211"/>
        </a:xfrm>
        <a:custGeom>
          <a:avLst/>
          <a:gdLst/>
          <a:ahLst/>
          <a:cxnLst/>
          <a:rect l="0" t="0" r="0" b="0"/>
          <a:pathLst>
            <a:path>
              <a:moveTo>
                <a:pt x="385786" y="0"/>
              </a:moveTo>
              <a:lnTo>
                <a:pt x="385786" y="793211"/>
              </a:lnTo>
              <a:lnTo>
                <a:pt x="0" y="793211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F83D459-D499-4E33-A0B3-D38F85D37801}">
      <dsp:nvSpPr>
        <dsp:cNvPr id="0" name=""/>
        <dsp:cNvSpPr/>
      </dsp:nvSpPr>
      <dsp:spPr>
        <a:xfrm>
          <a:off x="1801295" y="2276878"/>
          <a:ext cx="389278" cy="762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110"/>
              </a:lnTo>
              <a:lnTo>
                <a:pt x="389278" y="762110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3A1842-8DE8-4B88-8F14-E6D5F1EF1B7F}">
      <dsp:nvSpPr>
        <dsp:cNvPr id="0" name=""/>
        <dsp:cNvSpPr/>
      </dsp:nvSpPr>
      <dsp:spPr>
        <a:xfrm>
          <a:off x="2338565" y="1559571"/>
          <a:ext cx="1441937" cy="91440"/>
        </a:xfrm>
        <a:custGeom>
          <a:avLst/>
          <a:gdLst/>
          <a:ahLst/>
          <a:cxnLst/>
          <a:rect l="0" t="0" r="0" b="0"/>
          <a:pathLst>
            <a:path>
              <a:moveTo>
                <a:pt x="1441937" y="67989"/>
              </a:moveTo>
              <a:lnTo>
                <a:pt x="0" y="45720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C5311B-3376-4EEC-8A01-189E15E6308A}">
      <dsp:nvSpPr>
        <dsp:cNvPr id="0" name=""/>
        <dsp:cNvSpPr/>
      </dsp:nvSpPr>
      <dsp:spPr>
        <a:xfrm>
          <a:off x="3780502" y="843860"/>
          <a:ext cx="2315497" cy="91440"/>
        </a:xfrm>
        <a:custGeom>
          <a:avLst/>
          <a:gdLst/>
          <a:ahLst/>
          <a:cxnLst/>
          <a:rect l="0" t="0" r="0" b="0"/>
          <a:pathLst>
            <a:path>
              <a:moveTo>
                <a:pt x="2315497" y="45720"/>
              </a:moveTo>
              <a:lnTo>
                <a:pt x="0" y="45720"/>
              </a:lnTo>
              <a:lnTo>
                <a:pt x="0" y="112113"/>
              </a:lnTo>
            </a:path>
          </a:pathLst>
        </a:custGeom>
        <a:noFill/>
        <a:ln w="9525" cap="flat" cmpd="sng" algn="ctr">
          <a:solidFill>
            <a:schemeClr val="dk1"/>
          </a:solidFill>
          <a:prstDash val="solid"/>
          <a:round/>
          <a:headEnd type="arrow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3DC3C25-1AB2-428F-A91B-FEE1AE2488FA}">
      <dsp:nvSpPr>
        <dsp:cNvPr id="0" name=""/>
        <dsp:cNvSpPr/>
      </dsp:nvSpPr>
      <dsp:spPr>
        <a:xfrm>
          <a:off x="5424413" y="217994"/>
          <a:ext cx="1343173" cy="671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400" kern="1200" dirty="0"/>
            <a:t>160</a:t>
          </a:r>
          <a:endParaRPr lang="en-US" sz="4400" kern="1200" dirty="0"/>
        </a:p>
      </dsp:txBody>
      <dsp:txXfrm>
        <a:off x="5424413" y="217994"/>
        <a:ext cx="1343173" cy="671586"/>
      </dsp:txXfrm>
    </dsp:sp>
    <dsp:sp modelId="{B23DE15B-D3CC-46A3-A100-1958234DA99A}">
      <dsp:nvSpPr>
        <dsp:cNvPr id="0" name=""/>
        <dsp:cNvSpPr/>
      </dsp:nvSpPr>
      <dsp:spPr>
        <a:xfrm>
          <a:off x="3108915" y="955974"/>
          <a:ext cx="1343173" cy="67158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20</a:t>
          </a:r>
        </a:p>
      </dsp:txBody>
      <dsp:txXfrm>
        <a:off x="3108915" y="955974"/>
        <a:ext cx="1343173" cy="671586"/>
      </dsp:txXfrm>
    </dsp:sp>
    <dsp:sp modelId="{98D080BE-B191-425C-90B7-E3633C5761AB}">
      <dsp:nvSpPr>
        <dsp:cNvPr id="0" name=""/>
        <dsp:cNvSpPr/>
      </dsp:nvSpPr>
      <dsp:spPr>
        <a:xfrm>
          <a:off x="1666978" y="1605291"/>
          <a:ext cx="1343173" cy="67158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10</a:t>
          </a:r>
        </a:p>
      </dsp:txBody>
      <dsp:txXfrm>
        <a:off x="1666978" y="1605291"/>
        <a:ext cx="1343173" cy="671586"/>
      </dsp:txXfrm>
    </dsp:sp>
    <dsp:sp modelId="{DF614190-A552-4124-AEA3-F2BD3D8A0E75}">
      <dsp:nvSpPr>
        <dsp:cNvPr id="0" name=""/>
        <dsp:cNvSpPr/>
      </dsp:nvSpPr>
      <dsp:spPr>
        <a:xfrm>
          <a:off x="2190574" y="2703194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5</a:t>
          </a:r>
        </a:p>
      </dsp:txBody>
      <dsp:txXfrm>
        <a:off x="2190574" y="2703194"/>
        <a:ext cx="1343173" cy="671586"/>
      </dsp:txXfrm>
    </dsp:sp>
    <dsp:sp modelId="{3165684D-2286-42C5-A0F9-2EF480EC2189}">
      <dsp:nvSpPr>
        <dsp:cNvPr id="0" name=""/>
        <dsp:cNvSpPr/>
      </dsp:nvSpPr>
      <dsp:spPr>
        <a:xfrm>
          <a:off x="72335" y="2734295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72335" y="2734295"/>
        <a:ext cx="1343173" cy="671586"/>
      </dsp:txXfrm>
    </dsp:sp>
    <dsp:sp modelId="{3253B6E6-55A3-439E-B454-981BDE54DBA5}">
      <dsp:nvSpPr>
        <dsp:cNvPr id="0" name=""/>
        <dsp:cNvSpPr/>
      </dsp:nvSpPr>
      <dsp:spPr>
        <a:xfrm>
          <a:off x="4514291" y="1652423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4514291" y="1652423"/>
        <a:ext cx="1343173" cy="671586"/>
      </dsp:txXfrm>
    </dsp:sp>
    <dsp:sp modelId="{48425031-9FF6-4FDA-96E6-1AAB5621BDAC}">
      <dsp:nvSpPr>
        <dsp:cNvPr id="0" name=""/>
        <dsp:cNvSpPr/>
      </dsp:nvSpPr>
      <dsp:spPr>
        <a:xfrm>
          <a:off x="8827088" y="869419"/>
          <a:ext cx="1343173" cy="67158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8</a:t>
          </a:r>
        </a:p>
      </dsp:txBody>
      <dsp:txXfrm>
        <a:off x="8827088" y="869419"/>
        <a:ext cx="1343173" cy="671586"/>
      </dsp:txXfrm>
    </dsp:sp>
    <dsp:sp modelId="{61EC4773-6B90-4089-B9E2-3682FF8F2B9F}">
      <dsp:nvSpPr>
        <dsp:cNvPr id="0" name=""/>
        <dsp:cNvSpPr/>
      </dsp:nvSpPr>
      <dsp:spPr>
        <a:xfrm>
          <a:off x="7095724" y="1652423"/>
          <a:ext cx="1343173" cy="671586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4</a:t>
          </a:r>
        </a:p>
      </dsp:txBody>
      <dsp:txXfrm>
        <a:off x="7095724" y="1652423"/>
        <a:ext cx="1343173" cy="671586"/>
      </dsp:txXfrm>
    </dsp:sp>
    <dsp:sp modelId="{6F98F355-0CF3-42AA-8B40-FA7BCD18A208}">
      <dsp:nvSpPr>
        <dsp:cNvPr id="0" name=""/>
        <dsp:cNvSpPr/>
      </dsp:nvSpPr>
      <dsp:spPr>
        <a:xfrm>
          <a:off x="8153070" y="2710179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8153070" y="2710179"/>
        <a:ext cx="1343173" cy="671586"/>
      </dsp:txXfrm>
    </dsp:sp>
    <dsp:sp modelId="{B128CF9E-A530-4F8F-8B7E-B8117FF6C81C}">
      <dsp:nvSpPr>
        <dsp:cNvPr id="0" name=""/>
        <dsp:cNvSpPr/>
      </dsp:nvSpPr>
      <dsp:spPr>
        <a:xfrm>
          <a:off x="5292432" y="2711804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5292432" y="2711804"/>
        <a:ext cx="1343173" cy="671586"/>
      </dsp:txXfrm>
    </dsp:sp>
    <dsp:sp modelId="{15E511BD-C8EA-4AEE-8BD1-6CC7A8397774}">
      <dsp:nvSpPr>
        <dsp:cNvPr id="0" name=""/>
        <dsp:cNvSpPr/>
      </dsp:nvSpPr>
      <dsp:spPr>
        <a:xfrm>
          <a:off x="10682213" y="1738312"/>
          <a:ext cx="1343173" cy="671586"/>
        </a:xfrm>
        <a:prstGeom prst="rect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2</a:t>
          </a:r>
        </a:p>
      </dsp:txBody>
      <dsp:txXfrm>
        <a:off x="10682213" y="1738312"/>
        <a:ext cx="1343173" cy="671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68F9-47BF-43F0-9AAC-62ACB8B6C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B4CF3-E223-4214-B5CC-A536BA6C4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84267-4079-40FD-B904-9DCD3E37F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0D14-10F9-41E2-B610-C491963F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83D26-B0C0-4897-B044-B42A28E7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4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A90F2-22E5-41A2-BADD-CBA29A59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CB29C-92B7-421B-8290-6945BF504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C849F-B2DB-4417-9D53-5CA925E8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91305-F180-440A-AF35-B858CA8F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37137-045E-4F81-9A16-F7E9E151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2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C55390-FAEA-4DD7-820E-97141DC36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CA262-CDF4-41B9-AA38-C97F52AE8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7F8E8-F088-495E-860D-DD47EF10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9883F-85A9-4052-BACC-0C246F19E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8385-6BD6-4D11-9994-26625BFE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7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75443-7A30-45B8-8FF4-504C926B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4401A-DAF8-45BE-AC02-3CDE8E268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40DF8-5396-4BF3-ABB3-9C533004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6C29-C556-42F7-84CA-AD19DBD8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A3B01-591A-4088-8C23-FBA9E3BB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0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AC048-405F-48B8-AD79-D1687B116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007D8-62C4-4EBA-A606-F306A5441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69AAB-F4D7-4FEA-9AE1-57C9A0F37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1E22A-8D71-4BD0-9322-44B334277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A62AA-ED7D-419B-B6FA-103E6CF1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9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75FF1-3EE6-45E6-92DA-02E9A170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C50F0-FEF3-461F-93D2-932D0404D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8E1F2-8EB9-40B8-BD01-D4F23A5A7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AF23F-A9FA-4C48-AE5A-2686FBA5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8041D-8344-4265-AC52-2BC6A0919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62964-F57F-47F1-AB86-8241BA39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160D4-511F-43A4-93E5-E86625E2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44874-1216-4BE3-BC23-5D86488BD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D2390-794B-494E-BA31-BE2B56581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52CD0F-9A58-40A6-89DD-2F3CF5AA2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1C7B2-F7AE-4FF2-A42B-43BC01366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AE212-B0D6-419D-AA6C-8E73EB1CF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915D23-69F4-4734-86BB-C55B51A5F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76CD1-C7E3-42C8-983C-C31E721F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455F-BE0E-46A7-AA2E-91DD93AB1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BD81A-4704-4A95-B7EA-BE203DD9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7373C-0AA7-4ABD-B211-C9FFBC83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C2CAC5-706A-4732-9105-340AAD77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6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0F052B-DD34-4817-81DD-771D3834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564FB-4A8D-46EA-933C-1FFC6645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21006-F997-4CAE-A87A-AA700E6C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3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8468-8C42-47FC-A742-C72737B1A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3BD30-1BF9-4577-A5B2-A3D83B606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DE47E-F834-494D-B3F2-310B0928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4F201-B31A-4619-9B0A-76CDC6B4A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08467-1CFD-4036-9CBD-0B8CF3DA8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E6FE1-E974-46C4-806D-87DD96AC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7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E91C1-CF8A-4BFB-9BED-D4C588D8D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4369B-F524-4E22-90EF-402FC81A4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BB4ED-79EB-4062-AC85-F449BA6A8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29F04-DBD5-4626-8BB7-1B57D2A9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CB046-AE23-49B5-8465-DED412F08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801D6-41D0-45F7-B48A-2E107A40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3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73FAE-F512-4628-B33E-2E98988F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8750C-14A4-40CF-B13C-F8DBE2290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B74FF-0138-43EC-B0F4-F16AE22DB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B838B-80F8-4113-8520-1D1CE14F3060}" type="datetimeFigureOut">
              <a:rPr lang="en-US" smtClean="0"/>
              <a:t>17/02/2023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766FC-59C1-4F06-BD64-5B36D3BEC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94E3E-58FC-49F4-A9A5-28B60F155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FCD0C-2351-41C6-9AF5-D49FF137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D3C7E-2E0B-4B16-9D45-4CD67842A1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/>
              <a:t>تحليل الأعداد</a:t>
            </a:r>
            <a:endParaRPr lang="en-US" sz="7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754B28-4772-46CF-B536-437BCA4226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/>
              <a:t>الطريقة الأولى:شجرة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4393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AFB8-5853-4C1F-9E67-A149BA52D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الاعداد بستخدام طريقة الشجرة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046443-6186-4218-AF78-8C823F6094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783612"/>
              </p:ext>
            </p:extLst>
          </p:nvPr>
        </p:nvGraphicFramePr>
        <p:xfrm>
          <a:off x="0" y="1690688"/>
          <a:ext cx="121920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455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D6079-F7B2-4409-8ECB-3C77E021B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16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الاعداد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C0746-D3E5-4798-80B3-F4AE41A10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4800" dirty="0"/>
              <a:t>ناتج التحليل هو:</a:t>
            </a:r>
          </a:p>
          <a:p>
            <a:pPr algn="r" rtl="1"/>
            <a:endParaRPr lang="ar-JO" dirty="0"/>
          </a:p>
          <a:p>
            <a:pPr algn="r" rtl="1"/>
            <a:endParaRPr lang="ar-JO" dirty="0"/>
          </a:p>
          <a:p>
            <a:pPr lvl="8" algn="r" rtl="1"/>
            <a:endParaRPr lang="ar-JO" dirty="0"/>
          </a:p>
          <a:p>
            <a:pPr lvl="6" algn="r" rtl="1"/>
            <a:r>
              <a:rPr lang="ar-JO" sz="4800" dirty="0">
                <a:solidFill>
                  <a:srgbClr val="FF0000"/>
                </a:solidFill>
              </a:rPr>
              <a:t>5*2*2*2*2*2=160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0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</vt:lpstr>
      <vt:lpstr>تحليل الاعداد بستخدام طريقة الشجرة</vt:lpstr>
      <vt:lpstr>تحليل الاعداد باستخدام طريقة الشجرة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</dc:title>
  <dc:creator>Mirna monther George Krkar .</dc:creator>
  <cp:lastModifiedBy>Mirna monther George Krkar .</cp:lastModifiedBy>
  <cp:revision>3</cp:revision>
  <dcterms:created xsi:type="dcterms:W3CDTF">2023-02-17T19:45:25Z</dcterms:created>
  <dcterms:modified xsi:type="dcterms:W3CDTF">2023-02-17T20:12:41Z</dcterms:modified>
</cp:coreProperties>
</file>