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34B110-F702-4356-AD12-014556269F9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37BE58-FB1A-4664-9E9D-61192F255B59}">
      <dgm:prSet phldrT="[Text]"/>
      <dgm:spPr/>
      <dgm:t>
        <a:bodyPr/>
        <a:lstStyle/>
        <a:p>
          <a:r>
            <a:rPr lang="ar-JO" dirty="0"/>
            <a:t>160</a:t>
          </a:r>
          <a:endParaRPr lang="en-US" dirty="0"/>
        </a:p>
      </dgm:t>
    </dgm:pt>
    <dgm:pt modelId="{C24D3524-8463-43D1-BBA8-9CB99DB2A873}" type="parTrans" cxnId="{9A7B9CB1-1AAF-43C6-97AB-630961BD607B}">
      <dgm:prSet/>
      <dgm:spPr/>
      <dgm:t>
        <a:bodyPr/>
        <a:lstStyle/>
        <a:p>
          <a:endParaRPr lang="en-US"/>
        </a:p>
      </dgm:t>
    </dgm:pt>
    <dgm:pt modelId="{6E762E9D-63DF-4282-9BE2-8EBF92E67FE2}" type="sibTrans" cxnId="{9A7B9CB1-1AAF-43C6-97AB-630961BD607B}">
      <dgm:prSet/>
      <dgm:spPr/>
      <dgm:t>
        <a:bodyPr/>
        <a:lstStyle/>
        <a:p>
          <a:endParaRPr lang="en-US"/>
        </a:p>
      </dgm:t>
    </dgm:pt>
    <dgm:pt modelId="{44F9D7D3-7723-45CE-A171-CB5D87FA357D}" type="asst">
      <dgm:prSet phldrT="[Text]"/>
      <dgm:spPr/>
      <dgm:t>
        <a:bodyPr/>
        <a:lstStyle/>
        <a:p>
          <a:r>
            <a:rPr lang="ar-JO" dirty="0"/>
            <a:t>20</a:t>
          </a:r>
          <a:endParaRPr lang="en-US" dirty="0"/>
        </a:p>
      </dgm:t>
    </dgm:pt>
    <dgm:pt modelId="{9A92F4E3-A160-460F-BEC0-1F9946819B04}" type="parTrans" cxnId="{6BB6052C-33CD-4D65-BBF6-CF15154215B0}">
      <dgm:prSet/>
      <dgm:spPr/>
      <dgm:t>
        <a:bodyPr/>
        <a:lstStyle/>
        <a:p>
          <a:endParaRPr lang="en-US"/>
        </a:p>
      </dgm:t>
    </dgm:pt>
    <dgm:pt modelId="{6EFBFC75-C189-4D9A-80A6-CD450DF28AA4}" type="sibTrans" cxnId="{6BB6052C-33CD-4D65-BBF6-CF15154215B0}">
      <dgm:prSet/>
      <dgm:spPr/>
      <dgm:t>
        <a:bodyPr/>
        <a:lstStyle/>
        <a:p>
          <a:endParaRPr lang="en-US"/>
        </a:p>
      </dgm:t>
    </dgm:pt>
    <dgm:pt modelId="{42875C39-6C73-4F32-BEAC-AF4637632BAC}" type="asst">
      <dgm:prSet/>
      <dgm:spPr/>
      <dgm:t>
        <a:bodyPr/>
        <a:lstStyle/>
        <a:p>
          <a:r>
            <a:rPr lang="ar-JO" dirty="0"/>
            <a:t>8</a:t>
          </a:r>
          <a:endParaRPr lang="en-US" dirty="0"/>
        </a:p>
      </dgm:t>
    </dgm:pt>
    <dgm:pt modelId="{5E494C39-152D-4371-AC6E-F78FFEC6748B}" type="parTrans" cxnId="{1F18D7EF-11B9-4CA7-81CC-EB5ADBD70528}">
      <dgm:prSet/>
      <dgm:spPr/>
      <dgm:t>
        <a:bodyPr/>
        <a:lstStyle/>
        <a:p>
          <a:endParaRPr lang="en-US"/>
        </a:p>
      </dgm:t>
    </dgm:pt>
    <dgm:pt modelId="{49D7A8BE-53CE-4E8B-BF94-C599521B7C1E}" type="sibTrans" cxnId="{1F18D7EF-11B9-4CA7-81CC-EB5ADBD70528}">
      <dgm:prSet/>
      <dgm:spPr/>
      <dgm:t>
        <a:bodyPr/>
        <a:lstStyle/>
        <a:p>
          <a:endParaRPr lang="en-US"/>
        </a:p>
      </dgm:t>
    </dgm:pt>
    <dgm:pt modelId="{22A5E859-1061-467C-9495-5B799190382F}" type="asst">
      <dgm:prSet/>
      <dgm:spPr/>
      <dgm:t>
        <a:bodyPr/>
        <a:lstStyle/>
        <a:p>
          <a:r>
            <a:rPr lang="ar-JO" dirty="0"/>
            <a:t>4</a:t>
          </a:r>
          <a:endParaRPr lang="en-US" dirty="0"/>
        </a:p>
      </dgm:t>
    </dgm:pt>
    <dgm:pt modelId="{59CF01E6-6B6E-4A24-8A79-402EB372A124}" type="parTrans" cxnId="{8D35CC31-CB9C-4F4E-A8D3-43F568845751}">
      <dgm:prSet/>
      <dgm:spPr/>
      <dgm:t>
        <a:bodyPr/>
        <a:lstStyle/>
        <a:p>
          <a:endParaRPr lang="en-US"/>
        </a:p>
      </dgm:t>
    </dgm:pt>
    <dgm:pt modelId="{087B1C78-BC5D-4248-B9FA-90CC71A36105}" type="sibTrans" cxnId="{8D35CC31-CB9C-4F4E-A8D3-43F568845751}">
      <dgm:prSet/>
      <dgm:spPr/>
      <dgm:t>
        <a:bodyPr/>
        <a:lstStyle/>
        <a:p>
          <a:endParaRPr lang="en-US"/>
        </a:p>
      </dgm:t>
    </dgm:pt>
    <dgm:pt modelId="{5C38C023-DF40-4FB2-B4F6-344A86F23757}" type="asst">
      <dgm:prSet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B6608749-E6C1-47A9-B1A9-E5D4F35A2A80}" type="parTrans" cxnId="{5E306ED8-CA3A-465F-A035-1E89E24F64A1}">
      <dgm:prSet/>
      <dgm:spPr/>
      <dgm:t>
        <a:bodyPr/>
        <a:lstStyle/>
        <a:p>
          <a:endParaRPr lang="en-US"/>
        </a:p>
      </dgm:t>
    </dgm:pt>
    <dgm:pt modelId="{F9F19397-8606-434F-94D1-E9566F5BEFD4}" type="sibTrans" cxnId="{5E306ED8-CA3A-465F-A035-1E89E24F64A1}">
      <dgm:prSet/>
      <dgm:spPr/>
      <dgm:t>
        <a:bodyPr/>
        <a:lstStyle/>
        <a:p>
          <a:endParaRPr lang="en-US"/>
        </a:p>
      </dgm:t>
    </dgm:pt>
    <dgm:pt modelId="{4A51E5CA-495F-4FEF-8A1C-A5E1F19B0D09}" type="asst">
      <dgm:prSet/>
      <dgm:spPr/>
      <dgm:t>
        <a:bodyPr/>
        <a:lstStyle/>
        <a:p>
          <a:r>
            <a:rPr lang="ar-JO" dirty="0"/>
            <a:t>10</a:t>
          </a:r>
          <a:endParaRPr lang="en-US" dirty="0"/>
        </a:p>
      </dgm:t>
    </dgm:pt>
    <dgm:pt modelId="{94980FC1-87EE-444C-BE7F-3A34D24A86EE}" type="parTrans" cxnId="{ABAAFDA3-802C-4B2B-809B-10A1D89D0110}">
      <dgm:prSet/>
      <dgm:spPr/>
      <dgm:t>
        <a:bodyPr/>
        <a:lstStyle/>
        <a:p>
          <a:endParaRPr lang="en-US"/>
        </a:p>
      </dgm:t>
    </dgm:pt>
    <dgm:pt modelId="{16321AE0-B201-4A99-B553-EA9C540EB2F4}" type="sibTrans" cxnId="{ABAAFDA3-802C-4B2B-809B-10A1D89D0110}">
      <dgm:prSet/>
      <dgm:spPr/>
      <dgm:t>
        <a:bodyPr/>
        <a:lstStyle/>
        <a:p>
          <a:endParaRPr lang="en-US"/>
        </a:p>
      </dgm:t>
    </dgm:pt>
    <dgm:pt modelId="{F0EEFB0F-CDAE-4A74-BB90-1156E8DEBE82}" type="asst">
      <dgm:prSet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1D6A4ACD-E02B-43D1-B61C-BDDD6F6092AB}" type="parTrans" cxnId="{FED4892F-2C4B-4548-9B96-D65AD513D708}">
      <dgm:prSet/>
      <dgm:spPr/>
      <dgm:t>
        <a:bodyPr/>
        <a:lstStyle/>
        <a:p>
          <a:endParaRPr lang="en-US"/>
        </a:p>
      </dgm:t>
    </dgm:pt>
    <dgm:pt modelId="{56FB6982-AEEC-4458-AEF6-85810E4F8439}" type="sibTrans" cxnId="{FED4892F-2C4B-4548-9B96-D65AD513D708}">
      <dgm:prSet/>
      <dgm:spPr/>
      <dgm:t>
        <a:bodyPr/>
        <a:lstStyle/>
        <a:p>
          <a:endParaRPr lang="en-US"/>
        </a:p>
      </dgm:t>
    </dgm:pt>
    <dgm:pt modelId="{3D04A313-5AFD-4B06-ADBC-7A2A58D319AF}" type="asst">
      <dgm:prSet/>
      <dgm:spPr/>
      <dgm:t>
        <a:bodyPr/>
        <a:lstStyle/>
        <a:p>
          <a:r>
            <a:rPr lang="ar-JO" dirty="0"/>
            <a:t>5</a:t>
          </a:r>
          <a:endParaRPr lang="en-US" dirty="0"/>
        </a:p>
      </dgm:t>
    </dgm:pt>
    <dgm:pt modelId="{F34B55A5-76B1-4302-968C-249FF8D4FCE9}" type="parTrans" cxnId="{FE7C2748-33BE-44BA-8C03-DE0489A38E48}">
      <dgm:prSet/>
      <dgm:spPr/>
      <dgm:t>
        <a:bodyPr/>
        <a:lstStyle/>
        <a:p>
          <a:endParaRPr lang="en-US"/>
        </a:p>
      </dgm:t>
    </dgm:pt>
    <dgm:pt modelId="{95F040C9-FEA0-4AB6-9A9C-953F5982E51B}" type="sibTrans" cxnId="{FE7C2748-33BE-44BA-8C03-DE0489A38E48}">
      <dgm:prSet/>
      <dgm:spPr/>
      <dgm:t>
        <a:bodyPr/>
        <a:lstStyle/>
        <a:p>
          <a:endParaRPr lang="en-US"/>
        </a:p>
      </dgm:t>
    </dgm:pt>
    <dgm:pt modelId="{34FBA85D-7CE3-4A3A-BB49-A9BB6534EED3}" type="asst">
      <dgm:prSet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479C299F-7545-48BB-94AE-AB3F5A776CCD}" type="parTrans" cxnId="{8B96F9C9-D215-4708-A3DE-028453D63D68}">
      <dgm:prSet/>
      <dgm:spPr/>
      <dgm:t>
        <a:bodyPr/>
        <a:lstStyle/>
        <a:p>
          <a:endParaRPr lang="en-US"/>
        </a:p>
      </dgm:t>
    </dgm:pt>
    <dgm:pt modelId="{38689E63-44F7-4CEC-ABD4-BB38B4AD3CFB}" type="sibTrans" cxnId="{8B96F9C9-D215-4708-A3DE-028453D63D68}">
      <dgm:prSet/>
      <dgm:spPr/>
      <dgm:t>
        <a:bodyPr/>
        <a:lstStyle/>
        <a:p>
          <a:endParaRPr lang="en-US"/>
        </a:p>
      </dgm:t>
    </dgm:pt>
    <dgm:pt modelId="{345B02A1-FB06-491A-BE08-B0A5B0427091}" type="asst">
      <dgm:prSet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3B101CCF-A05A-4676-A97C-3371CBC37209}" type="parTrans" cxnId="{0FD0C614-50D8-4FC1-ABF9-E0773809D4C8}">
      <dgm:prSet/>
      <dgm:spPr/>
      <dgm:t>
        <a:bodyPr/>
        <a:lstStyle/>
        <a:p>
          <a:endParaRPr lang="en-US"/>
        </a:p>
      </dgm:t>
    </dgm:pt>
    <dgm:pt modelId="{319B9148-1A79-44ED-9233-53CE604FBE7D}" type="sibTrans" cxnId="{0FD0C614-50D8-4FC1-ABF9-E0773809D4C8}">
      <dgm:prSet/>
      <dgm:spPr/>
      <dgm:t>
        <a:bodyPr/>
        <a:lstStyle/>
        <a:p>
          <a:endParaRPr lang="en-US"/>
        </a:p>
      </dgm:t>
    </dgm:pt>
    <dgm:pt modelId="{F66616FE-5BA2-46D3-8715-71345AD33DB0}" type="asst">
      <dgm:prSet/>
      <dgm:spPr/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290D89D3-A9AE-49AA-BF42-C923932718F6}" type="parTrans" cxnId="{AD8E2AF6-A3F7-4FBF-914C-174C09AB292A}">
      <dgm:prSet/>
      <dgm:spPr/>
      <dgm:t>
        <a:bodyPr/>
        <a:lstStyle/>
        <a:p>
          <a:endParaRPr lang="en-US"/>
        </a:p>
      </dgm:t>
    </dgm:pt>
    <dgm:pt modelId="{1E423E3E-C4D7-490C-8A7F-22CB8B5AEEA7}" type="sibTrans" cxnId="{AD8E2AF6-A3F7-4FBF-914C-174C09AB292A}">
      <dgm:prSet/>
      <dgm:spPr/>
      <dgm:t>
        <a:bodyPr/>
        <a:lstStyle/>
        <a:p>
          <a:endParaRPr lang="en-US"/>
        </a:p>
      </dgm:t>
    </dgm:pt>
    <dgm:pt modelId="{E2455D55-AB4E-46E7-8EB3-A7335C3C1102}" type="pres">
      <dgm:prSet presAssocID="{9034B110-F702-4356-AD12-014556269F9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5C35BB-3A39-4AA0-BA67-9E7A33174286}" type="pres">
      <dgm:prSet presAssocID="{5B37BE58-FB1A-4664-9E9D-61192F255B59}" presName="hierRoot1" presStyleCnt="0">
        <dgm:presLayoutVars>
          <dgm:hierBranch val="init"/>
        </dgm:presLayoutVars>
      </dgm:prSet>
      <dgm:spPr/>
    </dgm:pt>
    <dgm:pt modelId="{74F6CCAF-14E9-4A5B-BA3B-92F2FD0B4E74}" type="pres">
      <dgm:prSet presAssocID="{5B37BE58-FB1A-4664-9E9D-61192F255B59}" presName="rootComposite1" presStyleCnt="0"/>
      <dgm:spPr/>
    </dgm:pt>
    <dgm:pt modelId="{B2C428F3-3977-4312-94D7-3D4B2B7FA4F4}" type="pres">
      <dgm:prSet presAssocID="{5B37BE58-FB1A-4664-9E9D-61192F255B59}" presName="rootText1" presStyleLbl="node0" presStyleIdx="0" presStyleCnt="1">
        <dgm:presLayoutVars>
          <dgm:chPref val="3"/>
        </dgm:presLayoutVars>
      </dgm:prSet>
      <dgm:spPr/>
    </dgm:pt>
    <dgm:pt modelId="{4B4F5CCF-048B-490B-AF90-645C29EBEC2B}" type="pres">
      <dgm:prSet presAssocID="{5B37BE58-FB1A-4664-9E9D-61192F255B59}" presName="rootConnector1" presStyleLbl="node1" presStyleIdx="0" presStyleCnt="0"/>
      <dgm:spPr/>
    </dgm:pt>
    <dgm:pt modelId="{2A73FC70-A69F-4A37-9E5D-94AA98E49CB0}" type="pres">
      <dgm:prSet presAssocID="{5B37BE58-FB1A-4664-9E9D-61192F255B59}" presName="hierChild2" presStyleCnt="0"/>
      <dgm:spPr/>
    </dgm:pt>
    <dgm:pt modelId="{2B701504-7968-4D46-874E-C723817E276A}" type="pres">
      <dgm:prSet presAssocID="{5B37BE58-FB1A-4664-9E9D-61192F255B59}" presName="hierChild3" presStyleCnt="0"/>
      <dgm:spPr/>
    </dgm:pt>
    <dgm:pt modelId="{254B5B30-6FD9-42CC-BDF0-435D3C0AFEB7}" type="pres">
      <dgm:prSet presAssocID="{9A92F4E3-A160-460F-BEC0-1F9946819B04}" presName="Name111" presStyleLbl="parChTrans1D2" presStyleIdx="0" presStyleCnt="2"/>
      <dgm:spPr/>
    </dgm:pt>
    <dgm:pt modelId="{FE438787-54BD-4067-834C-27C79D99B2B3}" type="pres">
      <dgm:prSet presAssocID="{44F9D7D3-7723-45CE-A171-CB5D87FA357D}" presName="hierRoot3" presStyleCnt="0">
        <dgm:presLayoutVars>
          <dgm:hierBranch val="init"/>
        </dgm:presLayoutVars>
      </dgm:prSet>
      <dgm:spPr/>
    </dgm:pt>
    <dgm:pt modelId="{7316AA18-A10F-4BB2-93BD-B6095563B157}" type="pres">
      <dgm:prSet presAssocID="{44F9D7D3-7723-45CE-A171-CB5D87FA357D}" presName="rootComposite3" presStyleCnt="0"/>
      <dgm:spPr/>
    </dgm:pt>
    <dgm:pt modelId="{09174B9F-1E71-45D7-9D2C-C7FBD39415CC}" type="pres">
      <dgm:prSet presAssocID="{44F9D7D3-7723-45CE-A171-CB5D87FA357D}" presName="rootText3" presStyleLbl="asst1" presStyleIdx="0" presStyleCnt="10">
        <dgm:presLayoutVars>
          <dgm:chPref val="3"/>
        </dgm:presLayoutVars>
      </dgm:prSet>
      <dgm:spPr/>
    </dgm:pt>
    <dgm:pt modelId="{1093F937-489E-4908-8355-DAE1A8274377}" type="pres">
      <dgm:prSet presAssocID="{44F9D7D3-7723-45CE-A171-CB5D87FA357D}" presName="rootConnector3" presStyleLbl="asst1" presStyleIdx="0" presStyleCnt="10"/>
      <dgm:spPr/>
    </dgm:pt>
    <dgm:pt modelId="{C3ED5915-AE79-4F8C-AE5E-8F58D3705359}" type="pres">
      <dgm:prSet presAssocID="{44F9D7D3-7723-45CE-A171-CB5D87FA357D}" presName="hierChild6" presStyleCnt="0"/>
      <dgm:spPr/>
    </dgm:pt>
    <dgm:pt modelId="{93177EF1-8693-4C82-A543-2F8CE1F2F854}" type="pres">
      <dgm:prSet presAssocID="{44F9D7D3-7723-45CE-A171-CB5D87FA357D}" presName="hierChild7" presStyleCnt="0"/>
      <dgm:spPr/>
    </dgm:pt>
    <dgm:pt modelId="{EED07DB6-D185-46B1-A6DB-58480DD1939D}" type="pres">
      <dgm:prSet presAssocID="{94980FC1-87EE-444C-BE7F-3A34D24A86EE}" presName="Name111" presStyleLbl="parChTrans1D3" presStyleIdx="0" presStyleCnt="4"/>
      <dgm:spPr/>
    </dgm:pt>
    <dgm:pt modelId="{DB8D2A47-BB33-4C4F-B76F-97F4FE70D659}" type="pres">
      <dgm:prSet presAssocID="{4A51E5CA-495F-4FEF-8A1C-A5E1F19B0D09}" presName="hierRoot3" presStyleCnt="0">
        <dgm:presLayoutVars>
          <dgm:hierBranch val="init"/>
        </dgm:presLayoutVars>
      </dgm:prSet>
      <dgm:spPr/>
    </dgm:pt>
    <dgm:pt modelId="{2E722F1D-C904-4415-B7F6-F3800CDC6B10}" type="pres">
      <dgm:prSet presAssocID="{4A51E5CA-495F-4FEF-8A1C-A5E1F19B0D09}" presName="rootComposite3" presStyleCnt="0"/>
      <dgm:spPr/>
    </dgm:pt>
    <dgm:pt modelId="{F1BD52B6-7F64-4017-B02C-F1EC120E018D}" type="pres">
      <dgm:prSet presAssocID="{4A51E5CA-495F-4FEF-8A1C-A5E1F19B0D09}" presName="rootText3" presStyleLbl="asst1" presStyleIdx="1" presStyleCnt="10">
        <dgm:presLayoutVars>
          <dgm:chPref val="3"/>
        </dgm:presLayoutVars>
      </dgm:prSet>
      <dgm:spPr/>
    </dgm:pt>
    <dgm:pt modelId="{3A5E8463-A935-40A5-A7ED-5A86C1AF5B5F}" type="pres">
      <dgm:prSet presAssocID="{4A51E5CA-495F-4FEF-8A1C-A5E1F19B0D09}" presName="rootConnector3" presStyleLbl="asst1" presStyleIdx="1" presStyleCnt="10"/>
      <dgm:spPr/>
    </dgm:pt>
    <dgm:pt modelId="{EB281E1B-79CB-4969-8F9D-AC12EBFF7CA4}" type="pres">
      <dgm:prSet presAssocID="{4A51E5CA-495F-4FEF-8A1C-A5E1F19B0D09}" presName="hierChild6" presStyleCnt="0"/>
      <dgm:spPr/>
    </dgm:pt>
    <dgm:pt modelId="{FE0C0F24-25EE-4790-9B8C-0F96EB0CC670}" type="pres">
      <dgm:prSet presAssocID="{4A51E5CA-495F-4FEF-8A1C-A5E1F19B0D09}" presName="hierChild7" presStyleCnt="0"/>
      <dgm:spPr/>
    </dgm:pt>
    <dgm:pt modelId="{9129FD21-71FB-4C2F-8257-20F035B976CC}" type="pres">
      <dgm:prSet presAssocID="{F34B55A5-76B1-4302-968C-249FF8D4FCE9}" presName="Name111" presStyleLbl="parChTrans1D4" presStyleIdx="0" presStyleCnt="4"/>
      <dgm:spPr/>
    </dgm:pt>
    <dgm:pt modelId="{40856F01-27E9-4E22-8612-F03FF07D4960}" type="pres">
      <dgm:prSet presAssocID="{3D04A313-5AFD-4B06-ADBC-7A2A58D319AF}" presName="hierRoot3" presStyleCnt="0">
        <dgm:presLayoutVars>
          <dgm:hierBranch val="init"/>
        </dgm:presLayoutVars>
      </dgm:prSet>
      <dgm:spPr/>
    </dgm:pt>
    <dgm:pt modelId="{791AD3C1-7937-4070-A309-CECBA5898948}" type="pres">
      <dgm:prSet presAssocID="{3D04A313-5AFD-4B06-ADBC-7A2A58D319AF}" presName="rootComposite3" presStyleCnt="0"/>
      <dgm:spPr/>
    </dgm:pt>
    <dgm:pt modelId="{344322B1-B3AD-4BE1-9713-422B73BA3B26}" type="pres">
      <dgm:prSet presAssocID="{3D04A313-5AFD-4B06-ADBC-7A2A58D319AF}" presName="rootText3" presStyleLbl="asst1" presStyleIdx="2" presStyleCnt="10">
        <dgm:presLayoutVars>
          <dgm:chPref val="3"/>
        </dgm:presLayoutVars>
      </dgm:prSet>
      <dgm:spPr/>
    </dgm:pt>
    <dgm:pt modelId="{25E9DF7E-7B29-47FD-925E-15E87E5B0345}" type="pres">
      <dgm:prSet presAssocID="{3D04A313-5AFD-4B06-ADBC-7A2A58D319AF}" presName="rootConnector3" presStyleLbl="asst1" presStyleIdx="2" presStyleCnt="10"/>
      <dgm:spPr/>
    </dgm:pt>
    <dgm:pt modelId="{CB9A0104-D185-4840-BF42-4498B9CFF12B}" type="pres">
      <dgm:prSet presAssocID="{3D04A313-5AFD-4B06-ADBC-7A2A58D319AF}" presName="hierChild6" presStyleCnt="0"/>
      <dgm:spPr/>
    </dgm:pt>
    <dgm:pt modelId="{859CDAB5-2318-439C-980C-7ED97804966A}" type="pres">
      <dgm:prSet presAssocID="{3D04A313-5AFD-4B06-ADBC-7A2A58D319AF}" presName="hierChild7" presStyleCnt="0"/>
      <dgm:spPr/>
    </dgm:pt>
    <dgm:pt modelId="{F00305E8-F680-48BB-9E48-558E06AF97E0}" type="pres">
      <dgm:prSet presAssocID="{479C299F-7545-48BB-94AE-AB3F5A776CCD}" presName="Name111" presStyleLbl="parChTrans1D4" presStyleIdx="1" presStyleCnt="4"/>
      <dgm:spPr/>
    </dgm:pt>
    <dgm:pt modelId="{8F0273F9-6D8A-410C-9877-FD7FF1A4CB19}" type="pres">
      <dgm:prSet presAssocID="{34FBA85D-7CE3-4A3A-BB49-A9BB6534EED3}" presName="hierRoot3" presStyleCnt="0">
        <dgm:presLayoutVars>
          <dgm:hierBranch val="init"/>
        </dgm:presLayoutVars>
      </dgm:prSet>
      <dgm:spPr/>
    </dgm:pt>
    <dgm:pt modelId="{21F3B126-EF5D-47D8-AC07-9F2035C4D764}" type="pres">
      <dgm:prSet presAssocID="{34FBA85D-7CE3-4A3A-BB49-A9BB6534EED3}" presName="rootComposite3" presStyleCnt="0"/>
      <dgm:spPr/>
    </dgm:pt>
    <dgm:pt modelId="{0AECDD66-C863-423D-8F27-B52F52A09F0D}" type="pres">
      <dgm:prSet presAssocID="{34FBA85D-7CE3-4A3A-BB49-A9BB6534EED3}" presName="rootText3" presStyleLbl="asst1" presStyleIdx="3" presStyleCnt="10">
        <dgm:presLayoutVars>
          <dgm:chPref val="3"/>
        </dgm:presLayoutVars>
      </dgm:prSet>
      <dgm:spPr/>
    </dgm:pt>
    <dgm:pt modelId="{BC9CDA73-4BE3-447C-8CD3-F2FEC80697A1}" type="pres">
      <dgm:prSet presAssocID="{34FBA85D-7CE3-4A3A-BB49-A9BB6534EED3}" presName="rootConnector3" presStyleLbl="asst1" presStyleIdx="3" presStyleCnt="10"/>
      <dgm:spPr/>
    </dgm:pt>
    <dgm:pt modelId="{8FF162A6-AB2B-4B05-8B0B-13531880EA14}" type="pres">
      <dgm:prSet presAssocID="{34FBA85D-7CE3-4A3A-BB49-A9BB6534EED3}" presName="hierChild6" presStyleCnt="0"/>
      <dgm:spPr/>
    </dgm:pt>
    <dgm:pt modelId="{B567C170-E828-4A34-91A3-6A5D6123E2EC}" type="pres">
      <dgm:prSet presAssocID="{34FBA85D-7CE3-4A3A-BB49-A9BB6534EED3}" presName="hierChild7" presStyleCnt="0"/>
      <dgm:spPr/>
    </dgm:pt>
    <dgm:pt modelId="{11AB4F57-C040-40D6-AA48-0232422250A7}" type="pres">
      <dgm:prSet presAssocID="{1D6A4ACD-E02B-43D1-B61C-BDDD6F6092AB}" presName="Name111" presStyleLbl="parChTrans1D3" presStyleIdx="1" presStyleCnt="4"/>
      <dgm:spPr/>
    </dgm:pt>
    <dgm:pt modelId="{0A99731C-E0F8-4D5C-B595-58CF04BF814B}" type="pres">
      <dgm:prSet presAssocID="{F0EEFB0F-CDAE-4A74-BB90-1156E8DEBE82}" presName="hierRoot3" presStyleCnt="0">
        <dgm:presLayoutVars>
          <dgm:hierBranch val="init"/>
        </dgm:presLayoutVars>
      </dgm:prSet>
      <dgm:spPr/>
    </dgm:pt>
    <dgm:pt modelId="{6AF5DBDA-9D0A-42EC-922E-E51E9D20E8E0}" type="pres">
      <dgm:prSet presAssocID="{F0EEFB0F-CDAE-4A74-BB90-1156E8DEBE82}" presName="rootComposite3" presStyleCnt="0"/>
      <dgm:spPr/>
    </dgm:pt>
    <dgm:pt modelId="{7191FC48-34CF-43DD-9F5E-264BC648AAFE}" type="pres">
      <dgm:prSet presAssocID="{F0EEFB0F-CDAE-4A74-BB90-1156E8DEBE82}" presName="rootText3" presStyleLbl="asst1" presStyleIdx="4" presStyleCnt="10">
        <dgm:presLayoutVars>
          <dgm:chPref val="3"/>
        </dgm:presLayoutVars>
      </dgm:prSet>
      <dgm:spPr/>
    </dgm:pt>
    <dgm:pt modelId="{64DCE68E-2D6E-42B6-8CF7-2736C57ADAF1}" type="pres">
      <dgm:prSet presAssocID="{F0EEFB0F-CDAE-4A74-BB90-1156E8DEBE82}" presName="rootConnector3" presStyleLbl="asst1" presStyleIdx="4" presStyleCnt="10"/>
      <dgm:spPr/>
    </dgm:pt>
    <dgm:pt modelId="{6C53EBC0-0317-4961-B097-4B076FE22CF9}" type="pres">
      <dgm:prSet presAssocID="{F0EEFB0F-CDAE-4A74-BB90-1156E8DEBE82}" presName="hierChild6" presStyleCnt="0"/>
      <dgm:spPr/>
    </dgm:pt>
    <dgm:pt modelId="{D4C8E3E7-4E1A-468A-94E2-188A896A14CD}" type="pres">
      <dgm:prSet presAssocID="{F0EEFB0F-CDAE-4A74-BB90-1156E8DEBE82}" presName="hierChild7" presStyleCnt="0"/>
      <dgm:spPr/>
    </dgm:pt>
    <dgm:pt modelId="{6ECE4AF7-2700-458C-9A57-6F7A69F7845F}" type="pres">
      <dgm:prSet presAssocID="{5E494C39-152D-4371-AC6E-F78FFEC6748B}" presName="Name111" presStyleLbl="parChTrans1D2" presStyleIdx="1" presStyleCnt="2"/>
      <dgm:spPr/>
    </dgm:pt>
    <dgm:pt modelId="{D376D647-3264-4300-91D6-4C5A81CD95B1}" type="pres">
      <dgm:prSet presAssocID="{42875C39-6C73-4F32-BEAC-AF4637632BAC}" presName="hierRoot3" presStyleCnt="0">
        <dgm:presLayoutVars>
          <dgm:hierBranch val="init"/>
        </dgm:presLayoutVars>
      </dgm:prSet>
      <dgm:spPr/>
    </dgm:pt>
    <dgm:pt modelId="{ED20BBC6-44AC-4C40-8B7C-CD33F0DBCB7A}" type="pres">
      <dgm:prSet presAssocID="{42875C39-6C73-4F32-BEAC-AF4637632BAC}" presName="rootComposite3" presStyleCnt="0"/>
      <dgm:spPr/>
    </dgm:pt>
    <dgm:pt modelId="{FA78368A-5AAD-4B33-91A4-83FDAAE94CD9}" type="pres">
      <dgm:prSet presAssocID="{42875C39-6C73-4F32-BEAC-AF4637632BAC}" presName="rootText3" presStyleLbl="asst1" presStyleIdx="5" presStyleCnt="10" custLinFactNeighborX="741" custLinFactNeighborY="494">
        <dgm:presLayoutVars>
          <dgm:chPref val="3"/>
        </dgm:presLayoutVars>
      </dgm:prSet>
      <dgm:spPr/>
    </dgm:pt>
    <dgm:pt modelId="{8605495C-B6CE-4ED0-B242-B9D32F412C9B}" type="pres">
      <dgm:prSet presAssocID="{42875C39-6C73-4F32-BEAC-AF4637632BAC}" presName="rootConnector3" presStyleLbl="asst1" presStyleIdx="5" presStyleCnt="10"/>
      <dgm:spPr/>
    </dgm:pt>
    <dgm:pt modelId="{01104047-22F1-4A75-8952-AD613F7BE8EB}" type="pres">
      <dgm:prSet presAssocID="{42875C39-6C73-4F32-BEAC-AF4637632BAC}" presName="hierChild6" presStyleCnt="0"/>
      <dgm:spPr/>
    </dgm:pt>
    <dgm:pt modelId="{5BE55472-8874-4C2A-BC04-67B7F16096AA}" type="pres">
      <dgm:prSet presAssocID="{42875C39-6C73-4F32-BEAC-AF4637632BAC}" presName="hierChild7" presStyleCnt="0"/>
      <dgm:spPr/>
    </dgm:pt>
    <dgm:pt modelId="{4111210D-85B5-4282-A5C4-FF3C86821DC7}" type="pres">
      <dgm:prSet presAssocID="{59CF01E6-6B6E-4A24-8A79-402EB372A124}" presName="Name111" presStyleLbl="parChTrans1D3" presStyleIdx="2" presStyleCnt="4"/>
      <dgm:spPr/>
    </dgm:pt>
    <dgm:pt modelId="{A8A47CC8-54CC-4118-BE96-A991DC3AC0FD}" type="pres">
      <dgm:prSet presAssocID="{22A5E859-1061-467C-9495-5B799190382F}" presName="hierRoot3" presStyleCnt="0">
        <dgm:presLayoutVars>
          <dgm:hierBranch val="init"/>
        </dgm:presLayoutVars>
      </dgm:prSet>
      <dgm:spPr/>
    </dgm:pt>
    <dgm:pt modelId="{BFDF0A67-5B5D-4CC4-AAB6-F456F4696FE1}" type="pres">
      <dgm:prSet presAssocID="{22A5E859-1061-467C-9495-5B799190382F}" presName="rootComposite3" presStyleCnt="0"/>
      <dgm:spPr/>
    </dgm:pt>
    <dgm:pt modelId="{FEBA5C4E-AF91-4F53-A97A-4CF53139C512}" type="pres">
      <dgm:prSet presAssocID="{22A5E859-1061-467C-9495-5B799190382F}" presName="rootText3" presStyleLbl="asst1" presStyleIdx="6" presStyleCnt="10">
        <dgm:presLayoutVars>
          <dgm:chPref val="3"/>
        </dgm:presLayoutVars>
      </dgm:prSet>
      <dgm:spPr/>
    </dgm:pt>
    <dgm:pt modelId="{7438D8D9-7FDD-45FB-BECE-5FB193B02A19}" type="pres">
      <dgm:prSet presAssocID="{22A5E859-1061-467C-9495-5B799190382F}" presName="rootConnector3" presStyleLbl="asst1" presStyleIdx="6" presStyleCnt="10"/>
      <dgm:spPr/>
    </dgm:pt>
    <dgm:pt modelId="{B5E1F1B2-EF3E-4530-A281-D60A04C8AD1A}" type="pres">
      <dgm:prSet presAssocID="{22A5E859-1061-467C-9495-5B799190382F}" presName="hierChild6" presStyleCnt="0"/>
      <dgm:spPr/>
    </dgm:pt>
    <dgm:pt modelId="{A2572D65-1863-4837-A6EF-620CDED75C79}" type="pres">
      <dgm:prSet presAssocID="{22A5E859-1061-467C-9495-5B799190382F}" presName="hierChild7" presStyleCnt="0"/>
      <dgm:spPr/>
    </dgm:pt>
    <dgm:pt modelId="{54880A4F-382F-4EC9-A7DC-02543C1BE4D0}" type="pres">
      <dgm:prSet presAssocID="{3B101CCF-A05A-4676-A97C-3371CBC37209}" presName="Name111" presStyleLbl="parChTrans1D4" presStyleIdx="2" presStyleCnt="4"/>
      <dgm:spPr/>
    </dgm:pt>
    <dgm:pt modelId="{B1FD74D7-FF4A-47DE-B433-9A434E199809}" type="pres">
      <dgm:prSet presAssocID="{345B02A1-FB06-491A-BE08-B0A5B0427091}" presName="hierRoot3" presStyleCnt="0">
        <dgm:presLayoutVars>
          <dgm:hierBranch val="init"/>
        </dgm:presLayoutVars>
      </dgm:prSet>
      <dgm:spPr/>
    </dgm:pt>
    <dgm:pt modelId="{E71EEC8B-4B5B-4028-9A12-6F870F127FCE}" type="pres">
      <dgm:prSet presAssocID="{345B02A1-FB06-491A-BE08-B0A5B0427091}" presName="rootComposite3" presStyleCnt="0"/>
      <dgm:spPr/>
    </dgm:pt>
    <dgm:pt modelId="{455E2B9A-440A-4667-9083-E61A0074B41F}" type="pres">
      <dgm:prSet presAssocID="{345B02A1-FB06-491A-BE08-B0A5B0427091}" presName="rootText3" presStyleLbl="asst1" presStyleIdx="7" presStyleCnt="10">
        <dgm:presLayoutVars>
          <dgm:chPref val="3"/>
        </dgm:presLayoutVars>
      </dgm:prSet>
      <dgm:spPr/>
    </dgm:pt>
    <dgm:pt modelId="{EA0CDE18-E2C9-4ECD-A685-D704084E95F2}" type="pres">
      <dgm:prSet presAssocID="{345B02A1-FB06-491A-BE08-B0A5B0427091}" presName="rootConnector3" presStyleLbl="asst1" presStyleIdx="7" presStyleCnt="10"/>
      <dgm:spPr/>
    </dgm:pt>
    <dgm:pt modelId="{F46A1F88-E608-4D65-9D20-F023865E208B}" type="pres">
      <dgm:prSet presAssocID="{345B02A1-FB06-491A-BE08-B0A5B0427091}" presName="hierChild6" presStyleCnt="0"/>
      <dgm:spPr/>
    </dgm:pt>
    <dgm:pt modelId="{E882E770-92C8-4CD1-BC10-47DF7EA3AE1B}" type="pres">
      <dgm:prSet presAssocID="{345B02A1-FB06-491A-BE08-B0A5B0427091}" presName="hierChild7" presStyleCnt="0"/>
      <dgm:spPr/>
    </dgm:pt>
    <dgm:pt modelId="{A70CE3B3-063B-4817-ACDF-C91C444A4264}" type="pres">
      <dgm:prSet presAssocID="{290D89D3-A9AE-49AA-BF42-C923932718F6}" presName="Name111" presStyleLbl="parChTrans1D4" presStyleIdx="3" presStyleCnt="4"/>
      <dgm:spPr/>
    </dgm:pt>
    <dgm:pt modelId="{8A445B17-724E-4B3D-88D7-070F47D2FD5C}" type="pres">
      <dgm:prSet presAssocID="{F66616FE-5BA2-46D3-8715-71345AD33DB0}" presName="hierRoot3" presStyleCnt="0">
        <dgm:presLayoutVars>
          <dgm:hierBranch val="init"/>
        </dgm:presLayoutVars>
      </dgm:prSet>
      <dgm:spPr/>
    </dgm:pt>
    <dgm:pt modelId="{B96664AB-5545-4E85-B1E8-B61461BF3B5F}" type="pres">
      <dgm:prSet presAssocID="{F66616FE-5BA2-46D3-8715-71345AD33DB0}" presName="rootComposite3" presStyleCnt="0"/>
      <dgm:spPr/>
    </dgm:pt>
    <dgm:pt modelId="{1517D176-3269-45B5-9F79-947554B8C8A4}" type="pres">
      <dgm:prSet presAssocID="{F66616FE-5BA2-46D3-8715-71345AD33DB0}" presName="rootText3" presStyleLbl="asst1" presStyleIdx="8" presStyleCnt="10" custLinFactNeighborX="596" custLinFactNeighborY="1191">
        <dgm:presLayoutVars>
          <dgm:chPref val="3"/>
        </dgm:presLayoutVars>
      </dgm:prSet>
      <dgm:spPr/>
    </dgm:pt>
    <dgm:pt modelId="{DEDB5717-9478-4CB5-A3D5-B7A0CBBF231F}" type="pres">
      <dgm:prSet presAssocID="{F66616FE-5BA2-46D3-8715-71345AD33DB0}" presName="rootConnector3" presStyleLbl="asst1" presStyleIdx="8" presStyleCnt="10"/>
      <dgm:spPr/>
    </dgm:pt>
    <dgm:pt modelId="{D3B97D16-72C4-42CA-9D73-A39BA0A1666B}" type="pres">
      <dgm:prSet presAssocID="{F66616FE-5BA2-46D3-8715-71345AD33DB0}" presName="hierChild6" presStyleCnt="0"/>
      <dgm:spPr/>
    </dgm:pt>
    <dgm:pt modelId="{709A811A-3381-45A1-A45A-38419E926DED}" type="pres">
      <dgm:prSet presAssocID="{F66616FE-5BA2-46D3-8715-71345AD33DB0}" presName="hierChild7" presStyleCnt="0"/>
      <dgm:spPr/>
    </dgm:pt>
    <dgm:pt modelId="{918B2F76-0B10-4FA9-8FDC-7F91D67C02E0}" type="pres">
      <dgm:prSet presAssocID="{B6608749-E6C1-47A9-B1A9-E5D4F35A2A80}" presName="Name111" presStyleLbl="parChTrans1D3" presStyleIdx="3" presStyleCnt="4"/>
      <dgm:spPr/>
    </dgm:pt>
    <dgm:pt modelId="{3093CC9F-195F-40DD-9289-573EC8AF2637}" type="pres">
      <dgm:prSet presAssocID="{5C38C023-DF40-4FB2-B4F6-344A86F23757}" presName="hierRoot3" presStyleCnt="0">
        <dgm:presLayoutVars>
          <dgm:hierBranch val="init"/>
        </dgm:presLayoutVars>
      </dgm:prSet>
      <dgm:spPr/>
    </dgm:pt>
    <dgm:pt modelId="{FDAEE2CC-7D00-4506-9EE6-6E8A8162377D}" type="pres">
      <dgm:prSet presAssocID="{5C38C023-DF40-4FB2-B4F6-344A86F23757}" presName="rootComposite3" presStyleCnt="0"/>
      <dgm:spPr/>
    </dgm:pt>
    <dgm:pt modelId="{5784D99D-604B-4BB4-A688-AFB57D87E45D}" type="pres">
      <dgm:prSet presAssocID="{5C38C023-DF40-4FB2-B4F6-344A86F23757}" presName="rootText3" presStyleLbl="asst1" presStyleIdx="9" presStyleCnt="10">
        <dgm:presLayoutVars>
          <dgm:chPref val="3"/>
        </dgm:presLayoutVars>
      </dgm:prSet>
      <dgm:spPr/>
    </dgm:pt>
    <dgm:pt modelId="{9C90E4F5-3E61-4046-AFB4-1FA27B65353A}" type="pres">
      <dgm:prSet presAssocID="{5C38C023-DF40-4FB2-B4F6-344A86F23757}" presName="rootConnector3" presStyleLbl="asst1" presStyleIdx="9" presStyleCnt="10"/>
      <dgm:spPr/>
    </dgm:pt>
    <dgm:pt modelId="{3B7B6939-4B2D-43D9-92A0-85BEB809142F}" type="pres">
      <dgm:prSet presAssocID="{5C38C023-DF40-4FB2-B4F6-344A86F23757}" presName="hierChild6" presStyleCnt="0"/>
      <dgm:spPr/>
    </dgm:pt>
    <dgm:pt modelId="{F162894A-8FFC-4B39-8367-E2DAA8A1F77E}" type="pres">
      <dgm:prSet presAssocID="{5C38C023-DF40-4FB2-B4F6-344A86F23757}" presName="hierChild7" presStyleCnt="0"/>
      <dgm:spPr/>
    </dgm:pt>
  </dgm:ptLst>
  <dgm:cxnLst>
    <dgm:cxn modelId="{BBA7D003-9278-4CDE-8CC2-81DE1B8EC454}" type="presOf" srcId="{290D89D3-A9AE-49AA-BF42-C923932718F6}" destId="{A70CE3B3-063B-4817-ACDF-C91C444A4264}" srcOrd="0" destOrd="0" presId="urn:microsoft.com/office/officeart/2005/8/layout/orgChart1"/>
    <dgm:cxn modelId="{848E0F0F-72AA-42CC-B17F-355B64203393}" type="presOf" srcId="{42875C39-6C73-4F32-BEAC-AF4637632BAC}" destId="{FA78368A-5AAD-4B33-91A4-83FDAAE94CD9}" srcOrd="0" destOrd="0" presId="urn:microsoft.com/office/officeart/2005/8/layout/orgChart1"/>
    <dgm:cxn modelId="{5607EF0F-97AB-433A-A451-01DC1505D78B}" type="presOf" srcId="{1D6A4ACD-E02B-43D1-B61C-BDDD6F6092AB}" destId="{11AB4F57-C040-40D6-AA48-0232422250A7}" srcOrd="0" destOrd="0" presId="urn:microsoft.com/office/officeart/2005/8/layout/orgChart1"/>
    <dgm:cxn modelId="{0FD0C614-50D8-4FC1-ABF9-E0773809D4C8}" srcId="{22A5E859-1061-467C-9495-5B799190382F}" destId="{345B02A1-FB06-491A-BE08-B0A5B0427091}" srcOrd="0" destOrd="0" parTransId="{3B101CCF-A05A-4676-A97C-3371CBC37209}" sibTransId="{319B9148-1A79-44ED-9233-53CE604FBE7D}"/>
    <dgm:cxn modelId="{D107CC17-DC9F-4EAC-8A9C-3549B935DB04}" type="presOf" srcId="{479C299F-7545-48BB-94AE-AB3F5A776CCD}" destId="{F00305E8-F680-48BB-9E48-558E06AF97E0}" srcOrd="0" destOrd="0" presId="urn:microsoft.com/office/officeart/2005/8/layout/orgChart1"/>
    <dgm:cxn modelId="{FBEA3418-1E70-4C54-9B40-5517AEA532BB}" type="presOf" srcId="{22A5E859-1061-467C-9495-5B799190382F}" destId="{7438D8D9-7FDD-45FB-BECE-5FB193B02A19}" srcOrd="1" destOrd="0" presId="urn:microsoft.com/office/officeart/2005/8/layout/orgChart1"/>
    <dgm:cxn modelId="{281BE31F-2A6A-4B80-9F4E-3FD7BAFE3052}" type="presOf" srcId="{F66616FE-5BA2-46D3-8715-71345AD33DB0}" destId="{DEDB5717-9478-4CB5-A3D5-B7A0CBBF231F}" srcOrd="1" destOrd="0" presId="urn:microsoft.com/office/officeart/2005/8/layout/orgChart1"/>
    <dgm:cxn modelId="{6BB6052C-33CD-4D65-BBF6-CF15154215B0}" srcId="{5B37BE58-FB1A-4664-9E9D-61192F255B59}" destId="{44F9D7D3-7723-45CE-A171-CB5D87FA357D}" srcOrd="0" destOrd="0" parTransId="{9A92F4E3-A160-460F-BEC0-1F9946819B04}" sibTransId="{6EFBFC75-C189-4D9A-80A6-CD450DF28AA4}"/>
    <dgm:cxn modelId="{FED4892F-2C4B-4548-9B96-D65AD513D708}" srcId="{44F9D7D3-7723-45CE-A171-CB5D87FA357D}" destId="{F0EEFB0F-CDAE-4A74-BB90-1156E8DEBE82}" srcOrd="1" destOrd="0" parTransId="{1D6A4ACD-E02B-43D1-B61C-BDDD6F6092AB}" sibTransId="{56FB6982-AEEC-4458-AEF6-85810E4F8439}"/>
    <dgm:cxn modelId="{8D35CC31-CB9C-4F4E-A8D3-43F568845751}" srcId="{42875C39-6C73-4F32-BEAC-AF4637632BAC}" destId="{22A5E859-1061-467C-9495-5B799190382F}" srcOrd="0" destOrd="0" parTransId="{59CF01E6-6B6E-4A24-8A79-402EB372A124}" sibTransId="{087B1C78-BC5D-4248-B9FA-90CC71A36105}"/>
    <dgm:cxn modelId="{C696C535-8504-4605-98BC-39EF17797ED2}" type="presOf" srcId="{94980FC1-87EE-444C-BE7F-3A34D24A86EE}" destId="{EED07DB6-D185-46B1-A6DB-58480DD1939D}" srcOrd="0" destOrd="0" presId="urn:microsoft.com/office/officeart/2005/8/layout/orgChart1"/>
    <dgm:cxn modelId="{CCB91336-FDBE-4DC6-9708-4442D788A9B5}" type="presOf" srcId="{34FBA85D-7CE3-4A3A-BB49-A9BB6534EED3}" destId="{0AECDD66-C863-423D-8F27-B52F52A09F0D}" srcOrd="0" destOrd="0" presId="urn:microsoft.com/office/officeart/2005/8/layout/orgChart1"/>
    <dgm:cxn modelId="{FECA093F-960C-4D79-8C6F-5831680ABAFE}" type="presOf" srcId="{F66616FE-5BA2-46D3-8715-71345AD33DB0}" destId="{1517D176-3269-45B5-9F79-947554B8C8A4}" srcOrd="0" destOrd="0" presId="urn:microsoft.com/office/officeart/2005/8/layout/orgChart1"/>
    <dgm:cxn modelId="{AB880861-26AC-490C-9AD2-6970A524F2D4}" type="presOf" srcId="{22A5E859-1061-467C-9495-5B799190382F}" destId="{FEBA5C4E-AF91-4F53-A97A-4CF53139C512}" srcOrd="0" destOrd="0" presId="urn:microsoft.com/office/officeart/2005/8/layout/orgChart1"/>
    <dgm:cxn modelId="{CAD7C961-9636-4A61-A9F2-1C2042C8F477}" type="presOf" srcId="{5E494C39-152D-4371-AC6E-F78FFEC6748B}" destId="{6ECE4AF7-2700-458C-9A57-6F7A69F7845F}" srcOrd="0" destOrd="0" presId="urn:microsoft.com/office/officeart/2005/8/layout/orgChart1"/>
    <dgm:cxn modelId="{F19B8263-2937-43A6-9A46-438AA25157CF}" type="presOf" srcId="{4A51E5CA-495F-4FEF-8A1C-A5E1F19B0D09}" destId="{F1BD52B6-7F64-4017-B02C-F1EC120E018D}" srcOrd="0" destOrd="0" presId="urn:microsoft.com/office/officeart/2005/8/layout/orgChart1"/>
    <dgm:cxn modelId="{42536447-ADC3-4CB4-9131-1A4A2AB9886C}" type="presOf" srcId="{345B02A1-FB06-491A-BE08-B0A5B0427091}" destId="{EA0CDE18-E2C9-4ECD-A685-D704084E95F2}" srcOrd="1" destOrd="0" presId="urn:microsoft.com/office/officeart/2005/8/layout/orgChart1"/>
    <dgm:cxn modelId="{FE7C2748-33BE-44BA-8C03-DE0489A38E48}" srcId="{4A51E5CA-495F-4FEF-8A1C-A5E1F19B0D09}" destId="{3D04A313-5AFD-4B06-ADBC-7A2A58D319AF}" srcOrd="0" destOrd="0" parTransId="{F34B55A5-76B1-4302-968C-249FF8D4FCE9}" sibTransId="{95F040C9-FEA0-4AB6-9A9C-953F5982E51B}"/>
    <dgm:cxn modelId="{B325E468-324F-4D76-B0F8-4B27A17956DB}" type="presOf" srcId="{3D04A313-5AFD-4B06-ADBC-7A2A58D319AF}" destId="{344322B1-B3AD-4BE1-9713-422B73BA3B26}" srcOrd="0" destOrd="0" presId="urn:microsoft.com/office/officeart/2005/8/layout/orgChart1"/>
    <dgm:cxn modelId="{9732ED6A-FCFF-41D5-931B-B28A0ACF1F17}" type="presOf" srcId="{B6608749-E6C1-47A9-B1A9-E5D4F35A2A80}" destId="{918B2F76-0B10-4FA9-8FDC-7F91D67C02E0}" srcOrd="0" destOrd="0" presId="urn:microsoft.com/office/officeart/2005/8/layout/orgChart1"/>
    <dgm:cxn modelId="{8A0BF450-4F1E-4859-BA87-29BD51B3730B}" type="presOf" srcId="{345B02A1-FB06-491A-BE08-B0A5B0427091}" destId="{455E2B9A-440A-4667-9083-E61A0074B41F}" srcOrd="0" destOrd="0" presId="urn:microsoft.com/office/officeart/2005/8/layout/orgChart1"/>
    <dgm:cxn modelId="{79EE3B52-7D31-45BE-9C74-1119A94756E1}" type="presOf" srcId="{9034B110-F702-4356-AD12-014556269F9D}" destId="{E2455D55-AB4E-46E7-8EB3-A7335C3C1102}" srcOrd="0" destOrd="0" presId="urn:microsoft.com/office/officeart/2005/8/layout/orgChart1"/>
    <dgm:cxn modelId="{1F55F257-67D6-4FFC-8473-FA801715D773}" type="presOf" srcId="{34FBA85D-7CE3-4A3A-BB49-A9BB6534EED3}" destId="{BC9CDA73-4BE3-447C-8CD3-F2FEC80697A1}" srcOrd="1" destOrd="0" presId="urn:microsoft.com/office/officeart/2005/8/layout/orgChart1"/>
    <dgm:cxn modelId="{260C1382-E33C-440F-9741-6E5C73E3E9E8}" type="presOf" srcId="{5B37BE58-FB1A-4664-9E9D-61192F255B59}" destId="{4B4F5CCF-048B-490B-AF90-645C29EBEC2B}" srcOrd="1" destOrd="0" presId="urn:microsoft.com/office/officeart/2005/8/layout/orgChart1"/>
    <dgm:cxn modelId="{27A21E87-CF14-43CA-AB78-85DB1B422938}" type="presOf" srcId="{59CF01E6-6B6E-4A24-8A79-402EB372A124}" destId="{4111210D-85B5-4282-A5C4-FF3C86821DC7}" srcOrd="0" destOrd="0" presId="urn:microsoft.com/office/officeart/2005/8/layout/orgChart1"/>
    <dgm:cxn modelId="{AD889088-936B-412B-95F5-9B67F6E5A56C}" type="presOf" srcId="{42875C39-6C73-4F32-BEAC-AF4637632BAC}" destId="{8605495C-B6CE-4ED0-B242-B9D32F412C9B}" srcOrd="1" destOrd="0" presId="urn:microsoft.com/office/officeart/2005/8/layout/orgChart1"/>
    <dgm:cxn modelId="{9CC60C8D-5C1B-4BB4-BD44-52F0B3C9250E}" type="presOf" srcId="{4A51E5CA-495F-4FEF-8A1C-A5E1F19B0D09}" destId="{3A5E8463-A935-40A5-A7ED-5A86C1AF5B5F}" srcOrd="1" destOrd="0" presId="urn:microsoft.com/office/officeart/2005/8/layout/orgChart1"/>
    <dgm:cxn modelId="{ABAAFDA3-802C-4B2B-809B-10A1D89D0110}" srcId="{44F9D7D3-7723-45CE-A171-CB5D87FA357D}" destId="{4A51E5CA-495F-4FEF-8A1C-A5E1F19B0D09}" srcOrd="0" destOrd="0" parTransId="{94980FC1-87EE-444C-BE7F-3A34D24A86EE}" sibTransId="{16321AE0-B201-4A99-B553-EA9C540EB2F4}"/>
    <dgm:cxn modelId="{F7892AA5-45E7-4CFF-935F-3A0807607B17}" type="presOf" srcId="{5C38C023-DF40-4FB2-B4F6-344A86F23757}" destId="{5784D99D-604B-4BB4-A688-AFB57D87E45D}" srcOrd="0" destOrd="0" presId="urn:microsoft.com/office/officeart/2005/8/layout/orgChart1"/>
    <dgm:cxn modelId="{87C30EA9-81C4-4026-BAAF-D545AECD0D39}" type="presOf" srcId="{5C38C023-DF40-4FB2-B4F6-344A86F23757}" destId="{9C90E4F5-3E61-4046-AFB4-1FA27B65353A}" srcOrd="1" destOrd="0" presId="urn:microsoft.com/office/officeart/2005/8/layout/orgChart1"/>
    <dgm:cxn modelId="{D3F69AAA-FBC1-4777-908A-7F5924365EDA}" type="presOf" srcId="{3D04A313-5AFD-4B06-ADBC-7A2A58D319AF}" destId="{25E9DF7E-7B29-47FD-925E-15E87E5B0345}" srcOrd="1" destOrd="0" presId="urn:microsoft.com/office/officeart/2005/8/layout/orgChart1"/>
    <dgm:cxn modelId="{9A7B9CB1-1AAF-43C6-97AB-630961BD607B}" srcId="{9034B110-F702-4356-AD12-014556269F9D}" destId="{5B37BE58-FB1A-4664-9E9D-61192F255B59}" srcOrd="0" destOrd="0" parTransId="{C24D3524-8463-43D1-BBA8-9CB99DB2A873}" sibTransId="{6E762E9D-63DF-4282-9BE2-8EBF92E67FE2}"/>
    <dgm:cxn modelId="{092644BC-E3CF-4FA2-994B-97D66DAEE217}" type="presOf" srcId="{F0EEFB0F-CDAE-4A74-BB90-1156E8DEBE82}" destId="{64DCE68E-2D6E-42B6-8CF7-2736C57ADAF1}" srcOrd="1" destOrd="0" presId="urn:microsoft.com/office/officeart/2005/8/layout/orgChart1"/>
    <dgm:cxn modelId="{1E2EE8BC-17D4-40ED-BEA6-0CE0B38224DC}" type="presOf" srcId="{F34B55A5-76B1-4302-968C-249FF8D4FCE9}" destId="{9129FD21-71FB-4C2F-8257-20F035B976CC}" srcOrd="0" destOrd="0" presId="urn:microsoft.com/office/officeart/2005/8/layout/orgChart1"/>
    <dgm:cxn modelId="{8B96F9C9-D215-4708-A3DE-028453D63D68}" srcId="{4A51E5CA-495F-4FEF-8A1C-A5E1F19B0D09}" destId="{34FBA85D-7CE3-4A3A-BB49-A9BB6534EED3}" srcOrd="1" destOrd="0" parTransId="{479C299F-7545-48BB-94AE-AB3F5A776CCD}" sibTransId="{38689E63-44F7-4CEC-ABD4-BB38B4AD3CFB}"/>
    <dgm:cxn modelId="{5E306ED8-CA3A-465F-A035-1E89E24F64A1}" srcId="{42875C39-6C73-4F32-BEAC-AF4637632BAC}" destId="{5C38C023-DF40-4FB2-B4F6-344A86F23757}" srcOrd="1" destOrd="0" parTransId="{B6608749-E6C1-47A9-B1A9-E5D4F35A2A80}" sibTransId="{F9F19397-8606-434F-94D1-E9566F5BEFD4}"/>
    <dgm:cxn modelId="{45C47FDF-D04B-425D-91EE-365B6CDEABB9}" type="presOf" srcId="{9A92F4E3-A160-460F-BEC0-1F9946819B04}" destId="{254B5B30-6FD9-42CC-BDF0-435D3C0AFEB7}" srcOrd="0" destOrd="0" presId="urn:microsoft.com/office/officeart/2005/8/layout/orgChart1"/>
    <dgm:cxn modelId="{E311A9E2-7243-4FDE-92F1-8A024725C374}" type="presOf" srcId="{3B101CCF-A05A-4676-A97C-3371CBC37209}" destId="{54880A4F-382F-4EC9-A7DC-02543C1BE4D0}" srcOrd="0" destOrd="0" presId="urn:microsoft.com/office/officeart/2005/8/layout/orgChart1"/>
    <dgm:cxn modelId="{8A2499EC-FD8B-406F-A33E-D8FC15FE5A23}" type="presOf" srcId="{F0EEFB0F-CDAE-4A74-BB90-1156E8DEBE82}" destId="{7191FC48-34CF-43DD-9F5E-264BC648AAFE}" srcOrd="0" destOrd="0" presId="urn:microsoft.com/office/officeart/2005/8/layout/orgChart1"/>
    <dgm:cxn modelId="{1F18D7EF-11B9-4CA7-81CC-EB5ADBD70528}" srcId="{5B37BE58-FB1A-4664-9E9D-61192F255B59}" destId="{42875C39-6C73-4F32-BEAC-AF4637632BAC}" srcOrd="1" destOrd="0" parTransId="{5E494C39-152D-4371-AC6E-F78FFEC6748B}" sibTransId="{49D7A8BE-53CE-4E8B-BF94-C599521B7C1E}"/>
    <dgm:cxn modelId="{AD8E2AF6-A3F7-4FBF-914C-174C09AB292A}" srcId="{22A5E859-1061-467C-9495-5B799190382F}" destId="{F66616FE-5BA2-46D3-8715-71345AD33DB0}" srcOrd="1" destOrd="0" parTransId="{290D89D3-A9AE-49AA-BF42-C923932718F6}" sibTransId="{1E423E3E-C4D7-490C-8A7F-22CB8B5AEEA7}"/>
    <dgm:cxn modelId="{A9A600F8-650E-49CE-A521-70BDFB535422}" type="presOf" srcId="{5B37BE58-FB1A-4664-9E9D-61192F255B59}" destId="{B2C428F3-3977-4312-94D7-3D4B2B7FA4F4}" srcOrd="0" destOrd="0" presId="urn:microsoft.com/office/officeart/2005/8/layout/orgChart1"/>
    <dgm:cxn modelId="{1AA2C8F8-0EBF-4782-B5A8-951DD85F01E3}" type="presOf" srcId="{44F9D7D3-7723-45CE-A171-CB5D87FA357D}" destId="{09174B9F-1E71-45D7-9D2C-C7FBD39415CC}" srcOrd="0" destOrd="0" presId="urn:microsoft.com/office/officeart/2005/8/layout/orgChart1"/>
    <dgm:cxn modelId="{71F0A8FB-F10D-4259-985A-EF0347C0AD38}" type="presOf" srcId="{44F9D7D3-7723-45CE-A171-CB5D87FA357D}" destId="{1093F937-489E-4908-8355-DAE1A8274377}" srcOrd="1" destOrd="0" presId="urn:microsoft.com/office/officeart/2005/8/layout/orgChart1"/>
    <dgm:cxn modelId="{6568D85B-07A3-405D-B668-B77977159E68}" type="presParOf" srcId="{E2455D55-AB4E-46E7-8EB3-A7335C3C1102}" destId="{775C35BB-3A39-4AA0-BA67-9E7A33174286}" srcOrd="0" destOrd="0" presId="urn:microsoft.com/office/officeart/2005/8/layout/orgChart1"/>
    <dgm:cxn modelId="{80C770CC-001C-44FC-AB42-55373C086CFF}" type="presParOf" srcId="{775C35BB-3A39-4AA0-BA67-9E7A33174286}" destId="{74F6CCAF-14E9-4A5B-BA3B-92F2FD0B4E74}" srcOrd="0" destOrd="0" presId="urn:microsoft.com/office/officeart/2005/8/layout/orgChart1"/>
    <dgm:cxn modelId="{D711EB79-EC7F-46AE-95F6-3DFFE6C5025D}" type="presParOf" srcId="{74F6CCAF-14E9-4A5B-BA3B-92F2FD0B4E74}" destId="{B2C428F3-3977-4312-94D7-3D4B2B7FA4F4}" srcOrd="0" destOrd="0" presId="urn:microsoft.com/office/officeart/2005/8/layout/orgChart1"/>
    <dgm:cxn modelId="{1345FF0F-738A-46F7-9D57-839E9698DE33}" type="presParOf" srcId="{74F6CCAF-14E9-4A5B-BA3B-92F2FD0B4E74}" destId="{4B4F5CCF-048B-490B-AF90-645C29EBEC2B}" srcOrd="1" destOrd="0" presId="urn:microsoft.com/office/officeart/2005/8/layout/orgChart1"/>
    <dgm:cxn modelId="{048570F3-AF03-4C4D-A761-60CD788FC4FB}" type="presParOf" srcId="{775C35BB-3A39-4AA0-BA67-9E7A33174286}" destId="{2A73FC70-A69F-4A37-9E5D-94AA98E49CB0}" srcOrd="1" destOrd="0" presId="urn:microsoft.com/office/officeart/2005/8/layout/orgChart1"/>
    <dgm:cxn modelId="{98F5A822-2576-4F51-8B8A-93824D31E0E1}" type="presParOf" srcId="{775C35BB-3A39-4AA0-BA67-9E7A33174286}" destId="{2B701504-7968-4D46-874E-C723817E276A}" srcOrd="2" destOrd="0" presId="urn:microsoft.com/office/officeart/2005/8/layout/orgChart1"/>
    <dgm:cxn modelId="{B7B8283E-F4AB-472F-BC24-70010D7D8E74}" type="presParOf" srcId="{2B701504-7968-4D46-874E-C723817E276A}" destId="{254B5B30-6FD9-42CC-BDF0-435D3C0AFEB7}" srcOrd="0" destOrd="0" presId="urn:microsoft.com/office/officeart/2005/8/layout/orgChart1"/>
    <dgm:cxn modelId="{738C579B-2771-4489-B4B8-B1AA6C78474E}" type="presParOf" srcId="{2B701504-7968-4D46-874E-C723817E276A}" destId="{FE438787-54BD-4067-834C-27C79D99B2B3}" srcOrd="1" destOrd="0" presId="urn:microsoft.com/office/officeart/2005/8/layout/orgChart1"/>
    <dgm:cxn modelId="{D00A9C90-7BF5-4644-9430-BC0044B2F0E8}" type="presParOf" srcId="{FE438787-54BD-4067-834C-27C79D99B2B3}" destId="{7316AA18-A10F-4BB2-93BD-B6095563B157}" srcOrd="0" destOrd="0" presId="urn:microsoft.com/office/officeart/2005/8/layout/orgChart1"/>
    <dgm:cxn modelId="{F2247F29-08B6-4A1B-B902-A7F04CBA0799}" type="presParOf" srcId="{7316AA18-A10F-4BB2-93BD-B6095563B157}" destId="{09174B9F-1E71-45D7-9D2C-C7FBD39415CC}" srcOrd="0" destOrd="0" presId="urn:microsoft.com/office/officeart/2005/8/layout/orgChart1"/>
    <dgm:cxn modelId="{6C073BAA-134A-4E02-92FC-25C3C087BC48}" type="presParOf" srcId="{7316AA18-A10F-4BB2-93BD-B6095563B157}" destId="{1093F937-489E-4908-8355-DAE1A8274377}" srcOrd="1" destOrd="0" presId="urn:microsoft.com/office/officeart/2005/8/layout/orgChart1"/>
    <dgm:cxn modelId="{4EC671DD-43E1-4FFF-A284-844944C095AA}" type="presParOf" srcId="{FE438787-54BD-4067-834C-27C79D99B2B3}" destId="{C3ED5915-AE79-4F8C-AE5E-8F58D3705359}" srcOrd="1" destOrd="0" presId="urn:microsoft.com/office/officeart/2005/8/layout/orgChart1"/>
    <dgm:cxn modelId="{602A4E96-A501-4F55-95AA-4750B023B32F}" type="presParOf" srcId="{FE438787-54BD-4067-834C-27C79D99B2B3}" destId="{93177EF1-8693-4C82-A543-2F8CE1F2F854}" srcOrd="2" destOrd="0" presId="urn:microsoft.com/office/officeart/2005/8/layout/orgChart1"/>
    <dgm:cxn modelId="{FB7E73FE-B389-461E-8688-E3B18562271E}" type="presParOf" srcId="{93177EF1-8693-4C82-A543-2F8CE1F2F854}" destId="{EED07DB6-D185-46B1-A6DB-58480DD1939D}" srcOrd="0" destOrd="0" presId="urn:microsoft.com/office/officeart/2005/8/layout/orgChart1"/>
    <dgm:cxn modelId="{8DD082C4-80F3-4ABE-A238-439B06590A92}" type="presParOf" srcId="{93177EF1-8693-4C82-A543-2F8CE1F2F854}" destId="{DB8D2A47-BB33-4C4F-B76F-97F4FE70D659}" srcOrd="1" destOrd="0" presId="urn:microsoft.com/office/officeart/2005/8/layout/orgChart1"/>
    <dgm:cxn modelId="{95DBD40D-0F82-4C66-A348-79FBEC3CDB1C}" type="presParOf" srcId="{DB8D2A47-BB33-4C4F-B76F-97F4FE70D659}" destId="{2E722F1D-C904-4415-B7F6-F3800CDC6B10}" srcOrd="0" destOrd="0" presId="urn:microsoft.com/office/officeart/2005/8/layout/orgChart1"/>
    <dgm:cxn modelId="{FFF95244-631B-4075-8556-C2EB63F2E7A3}" type="presParOf" srcId="{2E722F1D-C904-4415-B7F6-F3800CDC6B10}" destId="{F1BD52B6-7F64-4017-B02C-F1EC120E018D}" srcOrd="0" destOrd="0" presId="urn:microsoft.com/office/officeart/2005/8/layout/orgChart1"/>
    <dgm:cxn modelId="{E57A3135-0981-4272-B137-946D50F14ACC}" type="presParOf" srcId="{2E722F1D-C904-4415-B7F6-F3800CDC6B10}" destId="{3A5E8463-A935-40A5-A7ED-5A86C1AF5B5F}" srcOrd="1" destOrd="0" presId="urn:microsoft.com/office/officeart/2005/8/layout/orgChart1"/>
    <dgm:cxn modelId="{41047E41-F672-4C89-981A-C10B6565D2F2}" type="presParOf" srcId="{DB8D2A47-BB33-4C4F-B76F-97F4FE70D659}" destId="{EB281E1B-79CB-4969-8F9D-AC12EBFF7CA4}" srcOrd="1" destOrd="0" presId="urn:microsoft.com/office/officeart/2005/8/layout/orgChart1"/>
    <dgm:cxn modelId="{7C813179-7442-4DA7-87F7-103DFAB82DD3}" type="presParOf" srcId="{DB8D2A47-BB33-4C4F-B76F-97F4FE70D659}" destId="{FE0C0F24-25EE-4790-9B8C-0F96EB0CC670}" srcOrd="2" destOrd="0" presId="urn:microsoft.com/office/officeart/2005/8/layout/orgChart1"/>
    <dgm:cxn modelId="{320D2737-A512-4723-AB32-0C116CD6C97F}" type="presParOf" srcId="{FE0C0F24-25EE-4790-9B8C-0F96EB0CC670}" destId="{9129FD21-71FB-4C2F-8257-20F035B976CC}" srcOrd="0" destOrd="0" presId="urn:microsoft.com/office/officeart/2005/8/layout/orgChart1"/>
    <dgm:cxn modelId="{00B4CD2F-7C07-4DEA-BB17-35AD552D2BDC}" type="presParOf" srcId="{FE0C0F24-25EE-4790-9B8C-0F96EB0CC670}" destId="{40856F01-27E9-4E22-8612-F03FF07D4960}" srcOrd="1" destOrd="0" presId="urn:microsoft.com/office/officeart/2005/8/layout/orgChart1"/>
    <dgm:cxn modelId="{329C3831-9019-488D-AD93-27C24BA91A2E}" type="presParOf" srcId="{40856F01-27E9-4E22-8612-F03FF07D4960}" destId="{791AD3C1-7937-4070-A309-CECBA5898948}" srcOrd="0" destOrd="0" presId="urn:microsoft.com/office/officeart/2005/8/layout/orgChart1"/>
    <dgm:cxn modelId="{1156B5F3-7913-4D23-AFB1-6363087F50AD}" type="presParOf" srcId="{791AD3C1-7937-4070-A309-CECBA5898948}" destId="{344322B1-B3AD-4BE1-9713-422B73BA3B26}" srcOrd="0" destOrd="0" presId="urn:microsoft.com/office/officeart/2005/8/layout/orgChart1"/>
    <dgm:cxn modelId="{13032666-99FA-4CAD-92CA-CF388D769771}" type="presParOf" srcId="{791AD3C1-7937-4070-A309-CECBA5898948}" destId="{25E9DF7E-7B29-47FD-925E-15E87E5B0345}" srcOrd="1" destOrd="0" presId="urn:microsoft.com/office/officeart/2005/8/layout/orgChart1"/>
    <dgm:cxn modelId="{FBAE9815-58DF-4ACD-A366-C29381EE97AE}" type="presParOf" srcId="{40856F01-27E9-4E22-8612-F03FF07D4960}" destId="{CB9A0104-D185-4840-BF42-4498B9CFF12B}" srcOrd="1" destOrd="0" presId="urn:microsoft.com/office/officeart/2005/8/layout/orgChart1"/>
    <dgm:cxn modelId="{6450EC03-C558-4B4D-9CE9-E9CC32902277}" type="presParOf" srcId="{40856F01-27E9-4E22-8612-F03FF07D4960}" destId="{859CDAB5-2318-439C-980C-7ED97804966A}" srcOrd="2" destOrd="0" presId="urn:microsoft.com/office/officeart/2005/8/layout/orgChart1"/>
    <dgm:cxn modelId="{D79B07D2-6475-42AD-BB86-A7F75E0C543F}" type="presParOf" srcId="{FE0C0F24-25EE-4790-9B8C-0F96EB0CC670}" destId="{F00305E8-F680-48BB-9E48-558E06AF97E0}" srcOrd="2" destOrd="0" presId="urn:microsoft.com/office/officeart/2005/8/layout/orgChart1"/>
    <dgm:cxn modelId="{30EF7A67-F345-4040-ACB4-66D09953A849}" type="presParOf" srcId="{FE0C0F24-25EE-4790-9B8C-0F96EB0CC670}" destId="{8F0273F9-6D8A-410C-9877-FD7FF1A4CB19}" srcOrd="3" destOrd="0" presId="urn:microsoft.com/office/officeart/2005/8/layout/orgChart1"/>
    <dgm:cxn modelId="{95998F9D-54F7-42EF-85F2-CB469300F24C}" type="presParOf" srcId="{8F0273F9-6D8A-410C-9877-FD7FF1A4CB19}" destId="{21F3B126-EF5D-47D8-AC07-9F2035C4D764}" srcOrd="0" destOrd="0" presId="urn:microsoft.com/office/officeart/2005/8/layout/orgChart1"/>
    <dgm:cxn modelId="{1DDBB96A-4985-42BF-9968-77DBEABB1763}" type="presParOf" srcId="{21F3B126-EF5D-47D8-AC07-9F2035C4D764}" destId="{0AECDD66-C863-423D-8F27-B52F52A09F0D}" srcOrd="0" destOrd="0" presId="urn:microsoft.com/office/officeart/2005/8/layout/orgChart1"/>
    <dgm:cxn modelId="{69623C52-9612-4820-8F31-5D05BB27BA38}" type="presParOf" srcId="{21F3B126-EF5D-47D8-AC07-9F2035C4D764}" destId="{BC9CDA73-4BE3-447C-8CD3-F2FEC80697A1}" srcOrd="1" destOrd="0" presId="urn:microsoft.com/office/officeart/2005/8/layout/orgChart1"/>
    <dgm:cxn modelId="{2F31CAE7-DEA0-4052-9A7C-5E8611AFFDFE}" type="presParOf" srcId="{8F0273F9-6D8A-410C-9877-FD7FF1A4CB19}" destId="{8FF162A6-AB2B-4B05-8B0B-13531880EA14}" srcOrd="1" destOrd="0" presId="urn:microsoft.com/office/officeart/2005/8/layout/orgChart1"/>
    <dgm:cxn modelId="{B9018AE4-5619-4E60-A895-E0795DCA36DE}" type="presParOf" srcId="{8F0273F9-6D8A-410C-9877-FD7FF1A4CB19}" destId="{B567C170-E828-4A34-91A3-6A5D6123E2EC}" srcOrd="2" destOrd="0" presId="urn:microsoft.com/office/officeart/2005/8/layout/orgChart1"/>
    <dgm:cxn modelId="{8F3C8B12-9649-463D-86E0-6A92A5357DB4}" type="presParOf" srcId="{93177EF1-8693-4C82-A543-2F8CE1F2F854}" destId="{11AB4F57-C040-40D6-AA48-0232422250A7}" srcOrd="2" destOrd="0" presId="urn:microsoft.com/office/officeart/2005/8/layout/orgChart1"/>
    <dgm:cxn modelId="{9CE335C2-41B0-4C5D-8F88-1C45B9F84646}" type="presParOf" srcId="{93177EF1-8693-4C82-A543-2F8CE1F2F854}" destId="{0A99731C-E0F8-4D5C-B595-58CF04BF814B}" srcOrd="3" destOrd="0" presId="urn:microsoft.com/office/officeart/2005/8/layout/orgChart1"/>
    <dgm:cxn modelId="{7F3900EE-BD5C-4F91-81B0-512C7F215529}" type="presParOf" srcId="{0A99731C-E0F8-4D5C-B595-58CF04BF814B}" destId="{6AF5DBDA-9D0A-42EC-922E-E51E9D20E8E0}" srcOrd="0" destOrd="0" presId="urn:microsoft.com/office/officeart/2005/8/layout/orgChart1"/>
    <dgm:cxn modelId="{1C9D7A5C-6155-4A49-B637-07749D2599BF}" type="presParOf" srcId="{6AF5DBDA-9D0A-42EC-922E-E51E9D20E8E0}" destId="{7191FC48-34CF-43DD-9F5E-264BC648AAFE}" srcOrd="0" destOrd="0" presId="urn:microsoft.com/office/officeart/2005/8/layout/orgChart1"/>
    <dgm:cxn modelId="{31BEF297-1920-484D-B484-0B74C60E240A}" type="presParOf" srcId="{6AF5DBDA-9D0A-42EC-922E-E51E9D20E8E0}" destId="{64DCE68E-2D6E-42B6-8CF7-2736C57ADAF1}" srcOrd="1" destOrd="0" presId="urn:microsoft.com/office/officeart/2005/8/layout/orgChart1"/>
    <dgm:cxn modelId="{87E046A8-7809-47C0-8D04-B4C3BF121307}" type="presParOf" srcId="{0A99731C-E0F8-4D5C-B595-58CF04BF814B}" destId="{6C53EBC0-0317-4961-B097-4B076FE22CF9}" srcOrd="1" destOrd="0" presId="urn:microsoft.com/office/officeart/2005/8/layout/orgChart1"/>
    <dgm:cxn modelId="{E381DA2D-20AD-40C0-B318-94636A6B6A4C}" type="presParOf" srcId="{0A99731C-E0F8-4D5C-B595-58CF04BF814B}" destId="{D4C8E3E7-4E1A-468A-94E2-188A896A14CD}" srcOrd="2" destOrd="0" presId="urn:microsoft.com/office/officeart/2005/8/layout/orgChart1"/>
    <dgm:cxn modelId="{C16B0760-B784-44F1-970F-47BC4667F873}" type="presParOf" srcId="{2B701504-7968-4D46-874E-C723817E276A}" destId="{6ECE4AF7-2700-458C-9A57-6F7A69F7845F}" srcOrd="2" destOrd="0" presId="urn:microsoft.com/office/officeart/2005/8/layout/orgChart1"/>
    <dgm:cxn modelId="{278EECB4-666F-4265-A705-F07D0200D545}" type="presParOf" srcId="{2B701504-7968-4D46-874E-C723817E276A}" destId="{D376D647-3264-4300-91D6-4C5A81CD95B1}" srcOrd="3" destOrd="0" presId="urn:microsoft.com/office/officeart/2005/8/layout/orgChart1"/>
    <dgm:cxn modelId="{DE5E8D0C-BAD6-4E17-A6B4-DDDFC42450B3}" type="presParOf" srcId="{D376D647-3264-4300-91D6-4C5A81CD95B1}" destId="{ED20BBC6-44AC-4C40-8B7C-CD33F0DBCB7A}" srcOrd="0" destOrd="0" presId="urn:microsoft.com/office/officeart/2005/8/layout/orgChart1"/>
    <dgm:cxn modelId="{031179B0-CF11-4531-8365-DDCF006793BC}" type="presParOf" srcId="{ED20BBC6-44AC-4C40-8B7C-CD33F0DBCB7A}" destId="{FA78368A-5AAD-4B33-91A4-83FDAAE94CD9}" srcOrd="0" destOrd="0" presId="urn:microsoft.com/office/officeart/2005/8/layout/orgChart1"/>
    <dgm:cxn modelId="{3225F812-60A5-4571-A3C4-E6CF63660A13}" type="presParOf" srcId="{ED20BBC6-44AC-4C40-8B7C-CD33F0DBCB7A}" destId="{8605495C-B6CE-4ED0-B242-B9D32F412C9B}" srcOrd="1" destOrd="0" presId="urn:microsoft.com/office/officeart/2005/8/layout/orgChart1"/>
    <dgm:cxn modelId="{CF36577A-ACA7-4236-9A86-C403F922B41E}" type="presParOf" srcId="{D376D647-3264-4300-91D6-4C5A81CD95B1}" destId="{01104047-22F1-4A75-8952-AD613F7BE8EB}" srcOrd="1" destOrd="0" presId="urn:microsoft.com/office/officeart/2005/8/layout/orgChart1"/>
    <dgm:cxn modelId="{810B95C1-08F7-4E65-A1DF-497F4B53C93A}" type="presParOf" srcId="{D376D647-3264-4300-91D6-4C5A81CD95B1}" destId="{5BE55472-8874-4C2A-BC04-67B7F16096AA}" srcOrd="2" destOrd="0" presId="urn:microsoft.com/office/officeart/2005/8/layout/orgChart1"/>
    <dgm:cxn modelId="{5E762E05-340E-42E4-A539-99707D25EE82}" type="presParOf" srcId="{5BE55472-8874-4C2A-BC04-67B7F16096AA}" destId="{4111210D-85B5-4282-A5C4-FF3C86821DC7}" srcOrd="0" destOrd="0" presId="urn:microsoft.com/office/officeart/2005/8/layout/orgChart1"/>
    <dgm:cxn modelId="{379EF49F-00D6-4F03-A59B-F04F7ED997E0}" type="presParOf" srcId="{5BE55472-8874-4C2A-BC04-67B7F16096AA}" destId="{A8A47CC8-54CC-4118-BE96-A991DC3AC0FD}" srcOrd="1" destOrd="0" presId="urn:microsoft.com/office/officeart/2005/8/layout/orgChart1"/>
    <dgm:cxn modelId="{84583B1A-EA02-4474-A1A3-6BB262281A16}" type="presParOf" srcId="{A8A47CC8-54CC-4118-BE96-A991DC3AC0FD}" destId="{BFDF0A67-5B5D-4CC4-AAB6-F456F4696FE1}" srcOrd="0" destOrd="0" presId="urn:microsoft.com/office/officeart/2005/8/layout/orgChart1"/>
    <dgm:cxn modelId="{0FCC1742-F76E-4638-9AEB-7C46A7F57392}" type="presParOf" srcId="{BFDF0A67-5B5D-4CC4-AAB6-F456F4696FE1}" destId="{FEBA5C4E-AF91-4F53-A97A-4CF53139C512}" srcOrd="0" destOrd="0" presId="urn:microsoft.com/office/officeart/2005/8/layout/orgChart1"/>
    <dgm:cxn modelId="{47142B93-8523-4D15-BA38-65D4771335BA}" type="presParOf" srcId="{BFDF0A67-5B5D-4CC4-AAB6-F456F4696FE1}" destId="{7438D8D9-7FDD-45FB-BECE-5FB193B02A19}" srcOrd="1" destOrd="0" presId="urn:microsoft.com/office/officeart/2005/8/layout/orgChart1"/>
    <dgm:cxn modelId="{BEE855B8-3619-4F15-85C5-8F061F2D7C34}" type="presParOf" srcId="{A8A47CC8-54CC-4118-BE96-A991DC3AC0FD}" destId="{B5E1F1B2-EF3E-4530-A281-D60A04C8AD1A}" srcOrd="1" destOrd="0" presId="urn:microsoft.com/office/officeart/2005/8/layout/orgChart1"/>
    <dgm:cxn modelId="{B73C626D-BB31-4CF4-82A1-0CE928CF4624}" type="presParOf" srcId="{A8A47CC8-54CC-4118-BE96-A991DC3AC0FD}" destId="{A2572D65-1863-4837-A6EF-620CDED75C79}" srcOrd="2" destOrd="0" presId="urn:microsoft.com/office/officeart/2005/8/layout/orgChart1"/>
    <dgm:cxn modelId="{2F394168-14CC-4607-9780-DD766B0400EC}" type="presParOf" srcId="{A2572D65-1863-4837-A6EF-620CDED75C79}" destId="{54880A4F-382F-4EC9-A7DC-02543C1BE4D0}" srcOrd="0" destOrd="0" presId="urn:microsoft.com/office/officeart/2005/8/layout/orgChart1"/>
    <dgm:cxn modelId="{23A33A19-0D97-40E9-A3F8-807C106FF9DE}" type="presParOf" srcId="{A2572D65-1863-4837-A6EF-620CDED75C79}" destId="{B1FD74D7-FF4A-47DE-B433-9A434E199809}" srcOrd="1" destOrd="0" presId="urn:microsoft.com/office/officeart/2005/8/layout/orgChart1"/>
    <dgm:cxn modelId="{8402D0F7-C5B9-424F-AEBA-C604C45F389B}" type="presParOf" srcId="{B1FD74D7-FF4A-47DE-B433-9A434E199809}" destId="{E71EEC8B-4B5B-4028-9A12-6F870F127FCE}" srcOrd="0" destOrd="0" presId="urn:microsoft.com/office/officeart/2005/8/layout/orgChart1"/>
    <dgm:cxn modelId="{EA899C34-D492-419A-8352-899C36C11023}" type="presParOf" srcId="{E71EEC8B-4B5B-4028-9A12-6F870F127FCE}" destId="{455E2B9A-440A-4667-9083-E61A0074B41F}" srcOrd="0" destOrd="0" presId="urn:microsoft.com/office/officeart/2005/8/layout/orgChart1"/>
    <dgm:cxn modelId="{CFC8BF65-C3DA-4D9B-9515-81F6560EFB4D}" type="presParOf" srcId="{E71EEC8B-4B5B-4028-9A12-6F870F127FCE}" destId="{EA0CDE18-E2C9-4ECD-A685-D704084E95F2}" srcOrd="1" destOrd="0" presId="urn:microsoft.com/office/officeart/2005/8/layout/orgChart1"/>
    <dgm:cxn modelId="{16857494-9D5C-486E-8155-0930EE2795C2}" type="presParOf" srcId="{B1FD74D7-FF4A-47DE-B433-9A434E199809}" destId="{F46A1F88-E608-4D65-9D20-F023865E208B}" srcOrd="1" destOrd="0" presId="urn:microsoft.com/office/officeart/2005/8/layout/orgChart1"/>
    <dgm:cxn modelId="{C4D65454-3F6F-4127-8177-A05C9D4AEB27}" type="presParOf" srcId="{B1FD74D7-FF4A-47DE-B433-9A434E199809}" destId="{E882E770-92C8-4CD1-BC10-47DF7EA3AE1B}" srcOrd="2" destOrd="0" presId="urn:microsoft.com/office/officeart/2005/8/layout/orgChart1"/>
    <dgm:cxn modelId="{F3ACFA10-A1A1-4479-88D1-105A02BDB892}" type="presParOf" srcId="{A2572D65-1863-4837-A6EF-620CDED75C79}" destId="{A70CE3B3-063B-4817-ACDF-C91C444A4264}" srcOrd="2" destOrd="0" presId="urn:microsoft.com/office/officeart/2005/8/layout/orgChart1"/>
    <dgm:cxn modelId="{ABCD13AD-BFE4-4CCE-912C-FD59DD8DD2E4}" type="presParOf" srcId="{A2572D65-1863-4837-A6EF-620CDED75C79}" destId="{8A445B17-724E-4B3D-88D7-070F47D2FD5C}" srcOrd="3" destOrd="0" presId="urn:microsoft.com/office/officeart/2005/8/layout/orgChart1"/>
    <dgm:cxn modelId="{E684CB44-72C5-4234-BEBC-EF459D09C401}" type="presParOf" srcId="{8A445B17-724E-4B3D-88D7-070F47D2FD5C}" destId="{B96664AB-5545-4E85-B1E8-B61461BF3B5F}" srcOrd="0" destOrd="0" presId="urn:microsoft.com/office/officeart/2005/8/layout/orgChart1"/>
    <dgm:cxn modelId="{648EAB0E-F123-42A0-8803-150CF6B56F1E}" type="presParOf" srcId="{B96664AB-5545-4E85-B1E8-B61461BF3B5F}" destId="{1517D176-3269-45B5-9F79-947554B8C8A4}" srcOrd="0" destOrd="0" presId="urn:microsoft.com/office/officeart/2005/8/layout/orgChart1"/>
    <dgm:cxn modelId="{AE044D7D-ACFF-492B-BA55-89AE5DEBFA8D}" type="presParOf" srcId="{B96664AB-5545-4E85-B1E8-B61461BF3B5F}" destId="{DEDB5717-9478-4CB5-A3D5-B7A0CBBF231F}" srcOrd="1" destOrd="0" presId="urn:microsoft.com/office/officeart/2005/8/layout/orgChart1"/>
    <dgm:cxn modelId="{47F21B19-8ED5-4EF7-84E3-D9DE8A315C84}" type="presParOf" srcId="{8A445B17-724E-4B3D-88D7-070F47D2FD5C}" destId="{D3B97D16-72C4-42CA-9D73-A39BA0A1666B}" srcOrd="1" destOrd="0" presId="urn:microsoft.com/office/officeart/2005/8/layout/orgChart1"/>
    <dgm:cxn modelId="{43783401-4AF9-4618-91EB-68002664498C}" type="presParOf" srcId="{8A445B17-724E-4B3D-88D7-070F47D2FD5C}" destId="{709A811A-3381-45A1-A45A-38419E926DED}" srcOrd="2" destOrd="0" presId="urn:microsoft.com/office/officeart/2005/8/layout/orgChart1"/>
    <dgm:cxn modelId="{E0F274E8-6A9F-4667-BE0B-3BC10932A19C}" type="presParOf" srcId="{5BE55472-8874-4C2A-BC04-67B7F16096AA}" destId="{918B2F76-0B10-4FA9-8FDC-7F91D67C02E0}" srcOrd="2" destOrd="0" presId="urn:microsoft.com/office/officeart/2005/8/layout/orgChart1"/>
    <dgm:cxn modelId="{AAD0560D-320C-409C-AF63-8926963AECEC}" type="presParOf" srcId="{5BE55472-8874-4C2A-BC04-67B7F16096AA}" destId="{3093CC9F-195F-40DD-9289-573EC8AF2637}" srcOrd="3" destOrd="0" presId="urn:microsoft.com/office/officeart/2005/8/layout/orgChart1"/>
    <dgm:cxn modelId="{D88FF73F-FF1C-4D4B-9696-569AFF36272C}" type="presParOf" srcId="{3093CC9F-195F-40DD-9289-573EC8AF2637}" destId="{FDAEE2CC-7D00-4506-9EE6-6E8A8162377D}" srcOrd="0" destOrd="0" presId="urn:microsoft.com/office/officeart/2005/8/layout/orgChart1"/>
    <dgm:cxn modelId="{178106AF-3603-4FF8-8B57-B088947DAE46}" type="presParOf" srcId="{FDAEE2CC-7D00-4506-9EE6-6E8A8162377D}" destId="{5784D99D-604B-4BB4-A688-AFB57D87E45D}" srcOrd="0" destOrd="0" presId="urn:microsoft.com/office/officeart/2005/8/layout/orgChart1"/>
    <dgm:cxn modelId="{59E5B882-2AB2-41FC-BEC4-6BBE9B442E0A}" type="presParOf" srcId="{FDAEE2CC-7D00-4506-9EE6-6E8A8162377D}" destId="{9C90E4F5-3E61-4046-AFB4-1FA27B65353A}" srcOrd="1" destOrd="0" presId="urn:microsoft.com/office/officeart/2005/8/layout/orgChart1"/>
    <dgm:cxn modelId="{D3407D48-C01F-4C5F-BE5E-0C79970F9C49}" type="presParOf" srcId="{3093CC9F-195F-40DD-9289-573EC8AF2637}" destId="{3B7B6939-4B2D-43D9-92A0-85BEB809142F}" srcOrd="1" destOrd="0" presId="urn:microsoft.com/office/officeart/2005/8/layout/orgChart1"/>
    <dgm:cxn modelId="{097913B5-DEC8-4BA0-9792-30EBB290B285}" type="presParOf" srcId="{3093CC9F-195F-40DD-9289-573EC8AF2637}" destId="{F162894A-8FFC-4B39-8367-E2DAA8A1F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B2F76-0B10-4FA9-8FDC-7F91D67C02E0}">
      <dsp:nvSpPr>
        <dsp:cNvPr id="0" name=""/>
        <dsp:cNvSpPr/>
      </dsp:nvSpPr>
      <dsp:spPr>
        <a:xfrm>
          <a:off x="8876170" y="2022834"/>
          <a:ext cx="145470" cy="682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007"/>
              </a:lnTo>
              <a:lnTo>
                <a:pt x="145470" y="6820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CE3B3-063B-4817-ACDF-C91C444A4264}">
      <dsp:nvSpPr>
        <dsp:cNvPr id="0" name=""/>
        <dsp:cNvSpPr/>
      </dsp:nvSpPr>
      <dsp:spPr>
        <a:xfrm>
          <a:off x="7061462" y="3077500"/>
          <a:ext cx="165400" cy="694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4566"/>
              </a:lnTo>
              <a:lnTo>
                <a:pt x="165400" y="694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80A4F-382F-4EC9-A7DC-02543C1BE4D0}">
      <dsp:nvSpPr>
        <dsp:cNvPr id="0" name=""/>
        <dsp:cNvSpPr/>
      </dsp:nvSpPr>
      <dsp:spPr>
        <a:xfrm>
          <a:off x="6904946" y="3077500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156516" y="0"/>
              </a:moveTo>
              <a:lnTo>
                <a:pt x="156516" y="685689"/>
              </a:lnTo>
              <a:lnTo>
                <a:pt x="0" y="6856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1210D-85B5-4282-A5C4-FF3C86821DC7}">
      <dsp:nvSpPr>
        <dsp:cNvPr id="0" name=""/>
        <dsp:cNvSpPr/>
      </dsp:nvSpPr>
      <dsp:spPr>
        <a:xfrm>
          <a:off x="7806777" y="2022834"/>
          <a:ext cx="1069392" cy="682007"/>
        </a:xfrm>
        <a:custGeom>
          <a:avLst/>
          <a:gdLst/>
          <a:ahLst/>
          <a:cxnLst/>
          <a:rect l="0" t="0" r="0" b="0"/>
          <a:pathLst>
            <a:path>
              <a:moveTo>
                <a:pt x="1069392" y="0"/>
              </a:moveTo>
              <a:lnTo>
                <a:pt x="1069392" y="682007"/>
              </a:lnTo>
              <a:lnTo>
                <a:pt x="0" y="6820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E4AF7-2700-458C-9A57-6F7A69F7845F}">
      <dsp:nvSpPr>
        <dsp:cNvPr id="0" name=""/>
        <dsp:cNvSpPr/>
      </dsp:nvSpPr>
      <dsp:spPr>
        <a:xfrm>
          <a:off x="5257800" y="960805"/>
          <a:ext cx="2873055" cy="689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371"/>
              </a:lnTo>
              <a:lnTo>
                <a:pt x="2873055" y="6893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B4F57-C040-40D6-AA48-0232422250A7}">
      <dsp:nvSpPr>
        <dsp:cNvPr id="0" name=""/>
        <dsp:cNvSpPr/>
      </dsp:nvSpPr>
      <dsp:spPr>
        <a:xfrm>
          <a:off x="3454137" y="2019152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89"/>
              </a:lnTo>
              <a:lnTo>
                <a:pt x="156516" y="6856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305E8-F680-48BB-9E48-558E06AF97E0}">
      <dsp:nvSpPr>
        <dsp:cNvPr id="0" name=""/>
        <dsp:cNvSpPr/>
      </dsp:nvSpPr>
      <dsp:spPr>
        <a:xfrm>
          <a:off x="1650475" y="3077500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89"/>
              </a:lnTo>
              <a:lnTo>
                <a:pt x="156516" y="6856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9FD21-71FB-4C2F-8257-20F035B976CC}">
      <dsp:nvSpPr>
        <dsp:cNvPr id="0" name=""/>
        <dsp:cNvSpPr/>
      </dsp:nvSpPr>
      <dsp:spPr>
        <a:xfrm>
          <a:off x="1493959" y="3077500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156516" y="0"/>
              </a:moveTo>
              <a:lnTo>
                <a:pt x="156516" y="685689"/>
              </a:lnTo>
              <a:lnTo>
                <a:pt x="0" y="6856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07DB6-D185-46B1-A6DB-58480DD1939D}">
      <dsp:nvSpPr>
        <dsp:cNvPr id="0" name=""/>
        <dsp:cNvSpPr/>
      </dsp:nvSpPr>
      <dsp:spPr>
        <a:xfrm>
          <a:off x="2395790" y="2019152"/>
          <a:ext cx="1058347" cy="685689"/>
        </a:xfrm>
        <a:custGeom>
          <a:avLst/>
          <a:gdLst/>
          <a:ahLst/>
          <a:cxnLst/>
          <a:rect l="0" t="0" r="0" b="0"/>
          <a:pathLst>
            <a:path>
              <a:moveTo>
                <a:pt x="1058347" y="0"/>
              </a:moveTo>
              <a:lnTo>
                <a:pt x="1058347" y="685689"/>
              </a:lnTo>
              <a:lnTo>
                <a:pt x="0" y="6856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4B5B30-6FD9-42CC-BDF0-435D3C0AFEB7}">
      <dsp:nvSpPr>
        <dsp:cNvPr id="0" name=""/>
        <dsp:cNvSpPr/>
      </dsp:nvSpPr>
      <dsp:spPr>
        <a:xfrm>
          <a:off x="4199452" y="960805"/>
          <a:ext cx="1058347" cy="685689"/>
        </a:xfrm>
        <a:custGeom>
          <a:avLst/>
          <a:gdLst/>
          <a:ahLst/>
          <a:cxnLst/>
          <a:rect l="0" t="0" r="0" b="0"/>
          <a:pathLst>
            <a:path>
              <a:moveTo>
                <a:pt x="1058347" y="0"/>
              </a:moveTo>
              <a:lnTo>
                <a:pt x="1058347" y="685689"/>
              </a:lnTo>
              <a:lnTo>
                <a:pt x="0" y="6856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C428F3-3977-4312-94D7-3D4B2B7FA4F4}">
      <dsp:nvSpPr>
        <dsp:cNvPr id="0" name=""/>
        <dsp:cNvSpPr/>
      </dsp:nvSpPr>
      <dsp:spPr>
        <a:xfrm>
          <a:off x="4512485" y="215490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160</a:t>
          </a:r>
          <a:endParaRPr lang="en-US" sz="4800" kern="1200" dirty="0"/>
        </a:p>
      </dsp:txBody>
      <dsp:txXfrm>
        <a:off x="4512485" y="215490"/>
        <a:ext cx="1490629" cy="745314"/>
      </dsp:txXfrm>
    </dsp:sp>
    <dsp:sp modelId="{09174B9F-1E71-45D7-9D2C-C7FBD39415CC}">
      <dsp:nvSpPr>
        <dsp:cNvPr id="0" name=""/>
        <dsp:cNvSpPr/>
      </dsp:nvSpPr>
      <dsp:spPr>
        <a:xfrm>
          <a:off x="2708822" y="1273837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20</a:t>
          </a:r>
          <a:endParaRPr lang="en-US" sz="4800" kern="1200" dirty="0"/>
        </a:p>
      </dsp:txBody>
      <dsp:txXfrm>
        <a:off x="2708822" y="1273837"/>
        <a:ext cx="1490629" cy="745314"/>
      </dsp:txXfrm>
    </dsp:sp>
    <dsp:sp modelId="{F1BD52B6-7F64-4017-B02C-F1EC120E018D}">
      <dsp:nvSpPr>
        <dsp:cNvPr id="0" name=""/>
        <dsp:cNvSpPr/>
      </dsp:nvSpPr>
      <dsp:spPr>
        <a:xfrm>
          <a:off x="905160" y="2332185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10</a:t>
          </a:r>
          <a:endParaRPr lang="en-US" sz="4800" kern="1200" dirty="0"/>
        </a:p>
      </dsp:txBody>
      <dsp:txXfrm>
        <a:off x="905160" y="2332185"/>
        <a:ext cx="1490629" cy="745314"/>
      </dsp:txXfrm>
    </dsp:sp>
    <dsp:sp modelId="{344322B1-B3AD-4BE1-9713-422B73BA3B26}">
      <dsp:nvSpPr>
        <dsp:cNvPr id="0" name=""/>
        <dsp:cNvSpPr/>
      </dsp:nvSpPr>
      <dsp:spPr>
        <a:xfrm>
          <a:off x="3329" y="3390532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5</a:t>
          </a:r>
          <a:endParaRPr lang="en-US" sz="4800" kern="1200" dirty="0"/>
        </a:p>
      </dsp:txBody>
      <dsp:txXfrm>
        <a:off x="3329" y="3390532"/>
        <a:ext cx="1490629" cy="745314"/>
      </dsp:txXfrm>
    </dsp:sp>
    <dsp:sp modelId="{0AECDD66-C863-423D-8F27-B52F52A09F0D}">
      <dsp:nvSpPr>
        <dsp:cNvPr id="0" name=""/>
        <dsp:cNvSpPr/>
      </dsp:nvSpPr>
      <dsp:spPr>
        <a:xfrm>
          <a:off x="1806991" y="3390532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2</a:t>
          </a:r>
          <a:endParaRPr lang="en-US" sz="4800" kern="1200" dirty="0"/>
        </a:p>
      </dsp:txBody>
      <dsp:txXfrm>
        <a:off x="1806991" y="3390532"/>
        <a:ext cx="1490629" cy="745314"/>
      </dsp:txXfrm>
    </dsp:sp>
    <dsp:sp modelId="{7191FC48-34CF-43DD-9F5E-264BC648AAFE}">
      <dsp:nvSpPr>
        <dsp:cNvPr id="0" name=""/>
        <dsp:cNvSpPr/>
      </dsp:nvSpPr>
      <dsp:spPr>
        <a:xfrm>
          <a:off x="3610653" y="2332185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2</a:t>
          </a:r>
          <a:endParaRPr lang="en-US" sz="4800" kern="1200" dirty="0"/>
        </a:p>
      </dsp:txBody>
      <dsp:txXfrm>
        <a:off x="3610653" y="2332185"/>
        <a:ext cx="1490629" cy="745314"/>
      </dsp:txXfrm>
    </dsp:sp>
    <dsp:sp modelId="{FA78368A-5AAD-4B33-91A4-83FDAAE94CD9}">
      <dsp:nvSpPr>
        <dsp:cNvPr id="0" name=""/>
        <dsp:cNvSpPr/>
      </dsp:nvSpPr>
      <dsp:spPr>
        <a:xfrm>
          <a:off x="8130855" y="1277519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8</a:t>
          </a:r>
          <a:endParaRPr lang="en-US" sz="4800" kern="1200" dirty="0"/>
        </a:p>
      </dsp:txBody>
      <dsp:txXfrm>
        <a:off x="8130855" y="1277519"/>
        <a:ext cx="1490629" cy="745314"/>
      </dsp:txXfrm>
    </dsp:sp>
    <dsp:sp modelId="{FEBA5C4E-AF91-4F53-A97A-4CF53139C512}">
      <dsp:nvSpPr>
        <dsp:cNvPr id="0" name=""/>
        <dsp:cNvSpPr/>
      </dsp:nvSpPr>
      <dsp:spPr>
        <a:xfrm>
          <a:off x="6316147" y="2332185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4</a:t>
          </a:r>
          <a:endParaRPr lang="en-US" sz="4800" kern="1200" dirty="0"/>
        </a:p>
      </dsp:txBody>
      <dsp:txXfrm>
        <a:off x="6316147" y="2332185"/>
        <a:ext cx="1490629" cy="745314"/>
      </dsp:txXfrm>
    </dsp:sp>
    <dsp:sp modelId="{455E2B9A-440A-4667-9083-E61A0074B41F}">
      <dsp:nvSpPr>
        <dsp:cNvPr id="0" name=""/>
        <dsp:cNvSpPr/>
      </dsp:nvSpPr>
      <dsp:spPr>
        <a:xfrm>
          <a:off x="5414316" y="3390532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2</a:t>
          </a:r>
          <a:endParaRPr lang="en-US" sz="4800" kern="1200" dirty="0"/>
        </a:p>
      </dsp:txBody>
      <dsp:txXfrm>
        <a:off x="5414316" y="3390532"/>
        <a:ext cx="1490629" cy="745314"/>
      </dsp:txXfrm>
    </dsp:sp>
    <dsp:sp modelId="{1517D176-3269-45B5-9F79-947554B8C8A4}">
      <dsp:nvSpPr>
        <dsp:cNvPr id="0" name=""/>
        <dsp:cNvSpPr/>
      </dsp:nvSpPr>
      <dsp:spPr>
        <a:xfrm>
          <a:off x="7226862" y="3399409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2</a:t>
          </a:r>
          <a:endParaRPr lang="en-US" sz="4800" kern="1200" dirty="0"/>
        </a:p>
      </dsp:txBody>
      <dsp:txXfrm>
        <a:off x="7226862" y="3399409"/>
        <a:ext cx="1490629" cy="745314"/>
      </dsp:txXfrm>
    </dsp:sp>
    <dsp:sp modelId="{5784D99D-604B-4BB4-A688-AFB57D87E45D}">
      <dsp:nvSpPr>
        <dsp:cNvPr id="0" name=""/>
        <dsp:cNvSpPr/>
      </dsp:nvSpPr>
      <dsp:spPr>
        <a:xfrm>
          <a:off x="9021640" y="2332185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/>
            <a:t>2</a:t>
          </a:r>
          <a:endParaRPr lang="en-US" sz="4800" kern="1200" dirty="0"/>
        </a:p>
      </dsp:txBody>
      <dsp:txXfrm>
        <a:off x="9021640" y="2332185"/>
        <a:ext cx="1490629" cy="745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79C00-3C38-DD2B-F8CC-101388590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F2425-00DB-BFE7-8248-68986C902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4F1AC-D261-4C97-66A4-0A3C624C4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65BA6-1727-95D1-9102-205B67F4D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EFF3E-BBA6-C99A-14AB-102B0D73E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5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641D-DBDC-DE35-3FE8-7F7DE8483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49942-D395-EEB6-2495-68688C9DE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97EC0-8D91-ADF6-E3F4-52711202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A4DB6-DF1F-EFED-18E6-4D39DD56F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22F17-414A-B3BE-8050-4E358DDE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3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49631D-1BB4-617F-A698-AA2EAEAED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32B7C-15A8-6D47-3C91-65D8DFD70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4D102-A0E6-29D4-DA4E-D9A5AF77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BFA80-AE08-D02E-6C9B-1C62F9069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F50E8-1C18-BDB8-A37A-267D9A5C4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6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44577-6E95-16EB-F16C-3C9517D8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78031-7022-FFD9-402B-91780FE03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51AF6-05A5-82E1-0D09-698758F5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262AE-AF08-115E-B4F9-BD581FE7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80C62-2E2F-A9AE-831A-D8800CFDD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0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CA2B-31F9-1DFE-7848-FBB1D7A41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6D71D-7F30-7F3E-286D-1992DDBD3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879F4-5954-DEC0-08D2-15284F408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3987A-BBFE-A1DA-8CC1-6A4A2F7AF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054EB-A60C-1282-0FB2-A8FFD370B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0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6C29-D59E-8348-7E56-0B087A80D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F0B59-4968-D41D-186F-9D6BEE710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C9F38-F7D4-7A49-028B-A75FD246F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98EBB-ADBD-893A-4C49-8236BFE29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6A716-9970-2C63-A291-E9AAD2D2B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4C977-E1BA-94F7-BDE0-05AD2F96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2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43DFE-2FDD-E594-D33C-37850DAC3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50E8F-36F6-391C-7D4D-2577F2A7D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17E19-981E-82C5-8758-42F229D2E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D2E083-1D53-6E08-C207-FFD6339A24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030BA4-9308-15B1-EB67-CA547086C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22960-D464-E72B-AE69-DC5399D7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73D744-8CC9-75BE-D795-3C9207BA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4F0F20-2763-4D42-A766-5C903798B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3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6D14C-56DD-E94C-C3AD-A93CB335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28A472-851D-FCFA-B948-31E35DE4C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BBD5FF-1B60-F3AE-DCA0-0EEA1E88C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36270-F3A2-01CC-104B-D03B4035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9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1C497A-0319-7642-E101-5C7A8EB8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1E3E27-D4C6-712E-D2F9-CD17E362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51DD6-2928-D77E-4C05-9CB7F680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5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DE36-B90A-0FB4-4901-43CC9DD6F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233BD-53C8-CEF1-169D-03E9AC982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54A2D-43A1-E5AA-0C0B-BD4FAB5E8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F9FD3-BD87-FCF6-83AF-EE660ADB6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CF573-FAF9-6DF9-EAF7-9170770B5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D4DB1-46FA-89AA-F85D-E6D0F72C6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7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DB7AA-FEA2-AD90-7749-D59FFA1B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4EFC5A-7273-85DC-59DB-F83443DC3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C54F79-D333-8FCA-081F-53318F961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EB0DB-F0D3-348B-860F-DD8BD96A0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7190B-2F23-88D5-E005-D21910596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3348B-BC5A-6F3C-2CD5-FF17ACC3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797F7C-349E-DAA5-98FA-ECFCAE017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F6633-8510-E898-8A68-F42DBB447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8E10D-BD95-ED7F-8EB0-98AC70D6BE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BAE8F-240B-4A41-B8CB-43593B20FAD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695F2-2EF8-10B6-623C-D353824BC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0C5A5-14DB-080D-4BFE-68A871834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05D07-C7F3-4B9F-A018-C311467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6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16844-DB40-805D-E275-A613C809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2008896"/>
          </a:xfrm>
        </p:spPr>
        <p:txBody>
          <a:bodyPr>
            <a:normAutofit/>
          </a:bodyPr>
          <a:lstStyle/>
          <a:p>
            <a:pPr algn="ctr"/>
            <a:r>
              <a:rPr lang="ar-JO" sz="7000" dirty="0">
                <a:latin typeface="Arial" panose="020B0604020202020204" pitchFamily="34" charset="0"/>
                <a:cs typeface="Arial" panose="020B0604020202020204" pitchFamily="34" charset="0"/>
              </a:rPr>
              <a:t>تحليل الأعداد </a:t>
            </a:r>
            <a:endParaRPr lang="en-US" sz="7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4850F-01BC-7CD8-D424-3EBD04302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9731"/>
            <a:ext cx="10515600" cy="3327231"/>
          </a:xfrm>
        </p:spPr>
        <p:txBody>
          <a:bodyPr/>
          <a:lstStyle/>
          <a:p>
            <a:pPr marL="0" indent="0" algn="r">
              <a:buNone/>
            </a:pPr>
            <a:endParaRPr lang="ar-JO" dirty="0"/>
          </a:p>
          <a:p>
            <a:pPr marL="0" indent="0" algn="ctr">
              <a:buNone/>
            </a:pPr>
            <a:r>
              <a:rPr lang="ar-JO" sz="4800" dirty="0">
                <a:latin typeface="Arial" panose="020B0604020202020204" pitchFamily="34" charset="0"/>
                <a:cs typeface="Arial" panose="020B0604020202020204" pitchFamily="34" charset="0"/>
              </a:rPr>
              <a:t>الطريقة الأولى : شجرة التحليل</a:t>
            </a:r>
          </a:p>
        </p:txBody>
      </p:sp>
    </p:spTree>
    <p:extLst>
      <p:ext uri="{BB962C8B-B14F-4D97-AF65-F5344CB8AC3E}">
        <p14:creationId xmlns:p14="http://schemas.microsoft.com/office/powerpoint/2010/main" val="2550205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5F1C0-FB63-D73E-4AD0-61206DE4A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تحليل الأعداد باستخدام طريقة الشجرة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549CC1-F7F4-4A87-5FDF-170455559D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25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004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0C692-1D9F-613E-A3C4-FD6D92E4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5400" dirty="0">
                <a:latin typeface="Arial" panose="020B0604020202020204" pitchFamily="34" charset="0"/>
                <a:cs typeface="Arial" panose="020B0604020202020204" pitchFamily="34" charset="0"/>
              </a:rPr>
              <a:t>تحليل الأعداد باستخدام طريقة الشجرة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5740D-8C92-EDD6-4F58-FAD323724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 algn="r"/>
            <a:endParaRPr lang="ar-JO" sz="3800" dirty="0"/>
          </a:p>
          <a:p>
            <a:pPr lvl="8" algn="r"/>
            <a:r>
              <a:rPr lang="ar-JO" sz="3800" dirty="0">
                <a:latin typeface="Arial" panose="020B0604020202020204" pitchFamily="34" charset="0"/>
                <a:cs typeface="Arial" panose="020B0604020202020204" pitchFamily="34" charset="0"/>
              </a:rPr>
              <a:t>ناتج التحليل هو:</a:t>
            </a:r>
          </a:p>
          <a:p>
            <a:pPr lvl="8" algn="r"/>
            <a:endParaRPr lang="ar-JO" sz="3800" dirty="0"/>
          </a:p>
          <a:p>
            <a:pPr lvl="8" algn="r"/>
            <a:endParaRPr lang="ar-JO" sz="3800" dirty="0"/>
          </a:p>
          <a:p>
            <a:pPr lvl="8" algn="ctr"/>
            <a:r>
              <a:rPr lang="ar-JO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*2 * 2 * 2 * 2 * 2 =160</a:t>
            </a:r>
          </a:p>
        </p:txBody>
      </p:sp>
    </p:spTree>
    <p:extLst>
      <p:ext uri="{BB962C8B-B14F-4D97-AF65-F5344CB8AC3E}">
        <p14:creationId xmlns:p14="http://schemas.microsoft.com/office/powerpoint/2010/main" val="263553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تحليل الأعداد </vt:lpstr>
      <vt:lpstr>تحليل الأعداد باستخدام طريقة الشجرة</vt:lpstr>
      <vt:lpstr>تحليل الأعداد باستخدام طريقة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الأعداد </dc:title>
  <dc:creator>Nancy Hazin</dc:creator>
  <cp:lastModifiedBy>Nancy Hazin</cp:lastModifiedBy>
  <cp:revision>1</cp:revision>
  <dcterms:created xsi:type="dcterms:W3CDTF">2023-02-22T16:26:13Z</dcterms:created>
  <dcterms:modified xsi:type="dcterms:W3CDTF">2023-02-22T16:44:25Z</dcterms:modified>
</cp:coreProperties>
</file>