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sldIdLst>
    <p:sldId id="259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</dgm:ptLst>
  <dgm:cxnLst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4411-AE3E-4688-B204-C236C0B9DA4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B3A3E-71F6-4DE2-80CD-FAC8FD6B65F8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160</a:t>
          </a:r>
          <a:endParaRPr lang="en-US" dirty="0">
            <a:solidFill>
              <a:srgbClr val="FF0000"/>
            </a:solidFill>
          </a:endParaRPr>
        </a:p>
      </dgm:t>
    </dgm:pt>
    <dgm:pt modelId="{BEF88F28-A919-4279-A98C-4A9820B1FA7F}" type="par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7B2EDA8-F2F2-41B2-B015-F3C6D67416E9}" type="sib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78FE78A-76DB-4E53-BE9E-466963B4CD02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20</a:t>
          </a:r>
          <a:endParaRPr lang="en-US" dirty="0">
            <a:solidFill>
              <a:srgbClr val="FF0000"/>
            </a:solidFill>
          </a:endParaRPr>
        </a:p>
      </dgm:t>
    </dgm:pt>
    <dgm:pt modelId="{20CE3642-830C-4FEF-8483-6B8578C76F1B}" type="par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E1CBC98-B16D-42DA-9CC4-68C9DFEDC49C}" type="sib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465A77E-B482-455F-B1E2-0066F55DBEDB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8</a:t>
          </a:r>
          <a:endParaRPr lang="en-US" dirty="0">
            <a:solidFill>
              <a:srgbClr val="FF0000"/>
            </a:solidFill>
          </a:endParaRPr>
        </a:p>
      </dgm:t>
    </dgm:pt>
    <dgm:pt modelId="{23BF07AC-FB75-4B45-86C8-3736F0850CC9}" type="parTrans" cxnId="{3A5D5B0D-E51D-40DF-A5B6-296D148745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D150567-155C-4DBF-8A7E-FB1BA2A2FEB5}" type="sibTrans" cxnId="{3A5D5B0D-E51D-40DF-A5B6-296D148745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F106DD7-F63E-42F6-9924-68C5CCD31EC2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10</a:t>
          </a:r>
          <a:endParaRPr lang="en-US" dirty="0">
            <a:solidFill>
              <a:srgbClr val="FF0000"/>
            </a:solidFill>
          </a:endParaRPr>
        </a:p>
      </dgm:t>
    </dgm:pt>
    <dgm:pt modelId="{2B29267B-9D6C-4DC8-BFBC-03FD4A0DDD1D}" type="par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10D7FF5-AD80-47A3-8CF1-556A0237C0C9}" type="sib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5E1F084-789F-41AB-A6D3-4E14F97A5574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F3BFDF5B-05E1-4428-8551-AAF0769EC2C1}" type="par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C6CB4F2-1DFB-4706-AD2A-AB37B92ECD86}" type="sib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33AB0B1-B6EA-41B0-9B8A-4A537FB28F29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587B4BCB-A09A-48D0-A454-EBA7852F4C00}" type="parTrans" cxnId="{A2AC3A69-65A9-4360-8025-AAD94B5A125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C7FF1C4-A950-425D-966E-4C017AA93388}" type="sibTrans" cxnId="{A2AC3A69-65A9-4360-8025-AAD94B5A125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50E8D89-8F43-46D9-AAF9-8029F4D3EA76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3F4329BB-70BF-417B-B182-CC30EECEAA24}" type="parTrans" cxnId="{594A1BC3-1362-4363-A68D-42B90AF5B64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283869C-B9BB-4BED-B644-00567DE70567}" type="sibTrans" cxnId="{594A1BC3-1362-4363-A68D-42B90AF5B64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1CC2A76-BD8A-4CB6-9612-BA51ACC6A555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6B42EA14-0019-4089-8063-2013C79E8D8D}" type="parTrans" cxnId="{4225F64D-A02E-4CFD-A9E3-AE884AF1DFE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3F384A7-B2A3-4474-8D77-C88C508B5419}" type="sibTrans" cxnId="{4225F64D-A02E-4CFD-A9E3-AE884AF1DFE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5D72FF7-5113-45FD-A55C-111865A3C4B6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5</a:t>
          </a:r>
          <a:endParaRPr lang="en-US" dirty="0">
            <a:solidFill>
              <a:srgbClr val="FF0000"/>
            </a:solidFill>
          </a:endParaRPr>
        </a:p>
      </dgm:t>
    </dgm:pt>
    <dgm:pt modelId="{C769C956-E09F-4DE3-914E-002205928461}" type="par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020CEFB-3958-4694-94A7-A26A78F76195}" type="sib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3D3A159-4437-43ED-8A26-8FB1A6D94223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C7FA94D7-D9FA-42E2-815A-BFC9A3129F3A}" type="par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64414B7-3C15-403E-8E6C-B6FE87B251FF}" type="sib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FCCACD-86D0-4F80-B97B-94D199AE3AAA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4</a:t>
          </a:r>
          <a:endParaRPr lang="en-US" dirty="0">
            <a:solidFill>
              <a:srgbClr val="FF0000"/>
            </a:solidFill>
          </a:endParaRPr>
        </a:p>
      </dgm:t>
    </dgm:pt>
    <dgm:pt modelId="{538D3741-2428-4F0A-859F-2B1404B18D70}" type="sibTrans" cxnId="{7D1CD3DF-9418-4422-A43C-817D23B3F2B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AFF5BFF-76F7-4AD7-A942-6E39EC9A4D75}" type="parTrans" cxnId="{7D1CD3DF-9418-4422-A43C-817D23B3F2B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4C9C654-1678-48C6-BB30-168D4CE8D4D8}" type="pres">
      <dgm:prSet presAssocID="{8F684411-AE3E-4688-B204-C236C0B9DA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51564C-8EC4-40FA-B188-0C0319AE9F04}" type="pres">
      <dgm:prSet presAssocID="{539B3A3E-71F6-4DE2-80CD-FAC8FD6B65F8}" presName="hierRoot1" presStyleCnt="0">
        <dgm:presLayoutVars>
          <dgm:hierBranch val="init"/>
        </dgm:presLayoutVars>
      </dgm:prSet>
      <dgm:spPr/>
    </dgm:pt>
    <dgm:pt modelId="{FF04CFE6-2878-4EA2-A3E1-E3253D388E0B}" type="pres">
      <dgm:prSet presAssocID="{539B3A3E-71F6-4DE2-80CD-FAC8FD6B65F8}" presName="rootComposite1" presStyleCnt="0"/>
      <dgm:spPr/>
    </dgm:pt>
    <dgm:pt modelId="{CCE2FAED-5633-4CAC-A338-B6F488FA7BF0}" type="pres">
      <dgm:prSet presAssocID="{539B3A3E-71F6-4DE2-80CD-FAC8FD6B65F8}" presName="rootText1" presStyleLbl="node0" presStyleIdx="0" presStyleCnt="1">
        <dgm:presLayoutVars>
          <dgm:chMax/>
          <dgm:chPref val="3"/>
        </dgm:presLayoutVars>
      </dgm:prSet>
      <dgm:spPr/>
    </dgm:pt>
    <dgm:pt modelId="{A3A3B09D-6440-4429-9571-3815D6E6048B}" type="pres">
      <dgm:prSet presAssocID="{539B3A3E-71F6-4DE2-80CD-FAC8FD6B65F8}" presName="titleText1" presStyleLbl="fgAcc0" presStyleIdx="0" presStyleCnt="1">
        <dgm:presLayoutVars>
          <dgm:chMax val="0"/>
          <dgm:chPref val="0"/>
        </dgm:presLayoutVars>
      </dgm:prSet>
      <dgm:spPr/>
    </dgm:pt>
    <dgm:pt modelId="{46A30833-F6A6-44F8-A75F-1188CC5F4803}" type="pres">
      <dgm:prSet presAssocID="{539B3A3E-71F6-4DE2-80CD-FAC8FD6B65F8}" presName="rootConnector1" presStyleLbl="node1" presStyleIdx="0" presStyleCnt="2"/>
      <dgm:spPr/>
    </dgm:pt>
    <dgm:pt modelId="{4FD46E40-7477-49BD-B3E9-9AA647A79CFD}" type="pres">
      <dgm:prSet presAssocID="{539B3A3E-71F6-4DE2-80CD-FAC8FD6B65F8}" presName="hierChild2" presStyleCnt="0"/>
      <dgm:spPr/>
    </dgm:pt>
    <dgm:pt modelId="{5B4868EA-EF89-42AD-A02E-1B2DDDA93EA2}" type="pres">
      <dgm:prSet presAssocID="{20CE3642-830C-4FEF-8483-6B8578C76F1B}" presName="Name37" presStyleLbl="parChTrans1D2" presStyleIdx="0" presStyleCnt="2"/>
      <dgm:spPr/>
    </dgm:pt>
    <dgm:pt modelId="{F952EFE6-D5DD-4653-9C92-36C226B55C81}" type="pres">
      <dgm:prSet presAssocID="{978FE78A-76DB-4E53-BE9E-466963B4CD02}" presName="hierRoot2" presStyleCnt="0">
        <dgm:presLayoutVars>
          <dgm:hierBranch val="init"/>
        </dgm:presLayoutVars>
      </dgm:prSet>
      <dgm:spPr/>
    </dgm:pt>
    <dgm:pt modelId="{31508177-7573-42EB-95B7-4AF9987435AB}" type="pres">
      <dgm:prSet presAssocID="{978FE78A-76DB-4E53-BE9E-466963B4CD02}" presName="rootComposite" presStyleCnt="0"/>
      <dgm:spPr/>
    </dgm:pt>
    <dgm:pt modelId="{A5FF39E8-2B57-427E-B2B1-82D64EDB2E32}" type="pres">
      <dgm:prSet presAssocID="{978FE78A-76DB-4E53-BE9E-466963B4CD02}" presName="rootText" presStyleLbl="node1" presStyleIdx="0" presStyleCnt="2">
        <dgm:presLayoutVars>
          <dgm:chMax/>
          <dgm:chPref val="3"/>
        </dgm:presLayoutVars>
      </dgm:prSet>
      <dgm:spPr/>
    </dgm:pt>
    <dgm:pt modelId="{26EDD8BE-7DD8-4931-ABBE-0DDBA69AB49E}" type="pres">
      <dgm:prSet presAssocID="{978FE78A-76DB-4E53-BE9E-466963B4CD02}" presName="titleText2" presStyleLbl="fgAcc1" presStyleIdx="0" presStyleCnt="2">
        <dgm:presLayoutVars>
          <dgm:chMax val="0"/>
          <dgm:chPref val="0"/>
        </dgm:presLayoutVars>
      </dgm:prSet>
      <dgm:spPr/>
    </dgm:pt>
    <dgm:pt modelId="{2F6619FF-365C-49FB-ADAD-854437370918}" type="pres">
      <dgm:prSet presAssocID="{978FE78A-76DB-4E53-BE9E-466963B4CD02}" presName="rootConnector" presStyleLbl="node2" presStyleIdx="0" presStyleCnt="0"/>
      <dgm:spPr/>
    </dgm:pt>
    <dgm:pt modelId="{2CD10B3D-C230-49E9-9B0F-B6B00B599472}" type="pres">
      <dgm:prSet presAssocID="{978FE78A-76DB-4E53-BE9E-466963B4CD02}" presName="hierChild4" presStyleCnt="0"/>
      <dgm:spPr/>
    </dgm:pt>
    <dgm:pt modelId="{6851B789-3F6A-4CD8-8CC6-57D36374A23A}" type="pres">
      <dgm:prSet presAssocID="{978FE78A-76DB-4E53-BE9E-466963B4CD02}" presName="hierChild5" presStyleCnt="0"/>
      <dgm:spPr/>
    </dgm:pt>
    <dgm:pt modelId="{647F1D8E-70AD-4391-86FB-E77201D70A87}" type="pres">
      <dgm:prSet presAssocID="{2B29267B-9D6C-4DC8-BFBC-03FD4A0DDD1D}" presName="Name96" presStyleLbl="parChTrans1D3" presStyleIdx="0" presStyleCnt="4"/>
      <dgm:spPr/>
    </dgm:pt>
    <dgm:pt modelId="{947C8E51-C321-450E-B6DF-55CE5880732E}" type="pres">
      <dgm:prSet presAssocID="{0F106DD7-F63E-42F6-9924-68C5CCD31EC2}" presName="hierRoot3" presStyleCnt="0">
        <dgm:presLayoutVars>
          <dgm:hierBranch val="init"/>
        </dgm:presLayoutVars>
      </dgm:prSet>
      <dgm:spPr/>
    </dgm:pt>
    <dgm:pt modelId="{8EB69756-D656-478C-952B-00407ECC6CA3}" type="pres">
      <dgm:prSet presAssocID="{0F106DD7-F63E-42F6-9924-68C5CCD31EC2}" presName="rootComposite3" presStyleCnt="0"/>
      <dgm:spPr/>
    </dgm:pt>
    <dgm:pt modelId="{5050B006-33FE-405D-8213-013C3A524A25}" type="pres">
      <dgm:prSet presAssocID="{0F106DD7-F63E-42F6-9924-68C5CCD31EC2}" presName="rootText3" presStyleLbl="asst1" presStyleIdx="0" presStyleCnt="8">
        <dgm:presLayoutVars>
          <dgm:chPref val="3"/>
        </dgm:presLayoutVars>
      </dgm:prSet>
      <dgm:spPr/>
    </dgm:pt>
    <dgm:pt modelId="{FD79421E-F7B7-4ECE-A295-90FE723CD84C}" type="pres">
      <dgm:prSet presAssocID="{0F106DD7-F63E-42F6-9924-68C5CCD31EC2}" presName="titleText3" presStyleLbl="fgAcc2" presStyleIdx="0" presStyleCnt="8">
        <dgm:presLayoutVars>
          <dgm:chMax val="0"/>
          <dgm:chPref val="0"/>
        </dgm:presLayoutVars>
      </dgm:prSet>
      <dgm:spPr/>
    </dgm:pt>
    <dgm:pt modelId="{9D5E36B0-CFA7-4953-8C7B-7C170194F7B1}" type="pres">
      <dgm:prSet presAssocID="{0F106DD7-F63E-42F6-9924-68C5CCD31EC2}" presName="rootConnector3" presStyleLbl="asst2" presStyleIdx="0" presStyleCnt="0"/>
      <dgm:spPr/>
    </dgm:pt>
    <dgm:pt modelId="{3570808A-0830-477E-961B-F95FAAE6E984}" type="pres">
      <dgm:prSet presAssocID="{0F106DD7-F63E-42F6-9924-68C5CCD31EC2}" presName="hierChild6" presStyleCnt="0"/>
      <dgm:spPr/>
    </dgm:pt>
    <dgm:pt modelId="{F1E4081B-2CF0-47D7-B715-6DC3DD67FFF3}" type="pres">
      <dgm:prSet presAssocID="{0F106DD7-F63E-42F6-9924-68C5CCD31EC2}" presName="hierChild7" presStyleCnt="0"/>
      <dgm:spPr/>
    </dgm:pt>
    <dgm:pt modelId="{B0160DDB-73D8-4C16-B0FC-6DB8B2D04C59}" type="pres">
      <dgm:prSet presAssocID="{C769C956-E09F-4DE3-914E-002205928461}" presName="Name96" presStyleLbl="parChTrans1D4" presStyleIdx="0" presStyleCnt="4"/>
      <dgm:spPr/>
    </dgm:pt>
    <dgm:pt modelId="{45D9B3DC-F676-4490-A82B-F91AF2ED03E4}" type="pres">
      <dgm:prSet presAssocID="{25D72FF7-5113-45FD-A55C-111865A3C4B6}" presName="hierRoot3" presStyleCnt="0">
        <dgm:presLayoutVars>
          <dgm:hierBranch val="init"/>
        </dgm:presLayoutVars>
      </dgm:prSet>
      <dgm:spPr/>
    </dgm:pt>
    <dgm:pt modelId="{16E94828-3D37-43E8-8D73-457905D0FF54}" type="pres">
      <dgm:prSet presAssocID="{25D72FF7-5113-45FD-A55C-111865A3C4B6}" presName="rootComposite3" presStyleCnt="0"/>
      <dgm:spPr/>
    </dgm:pt>
    <dgm:pt modelId="{6979C816-2EBA-414F-8564-9012DE9FF2B0}" type="pres">
      <dgm:prSet presAssocID="{25D72FF7-5113-45FD-A55C-111865A3C4B6}" presName="rootText3" presStyleLbl="asst1" presStyleIdx="1" presStyleCnt="8">
        <dgm:presLayoutVars>
          <dgm:chPref val="3"/>
        </dgm:presLayoutVars>
      </dgm:prSet>
      <dgm:spPr/>
    </dgm:pt>
    <dgm:pt modelId="{A3D6DDC3-BB02-4146-9C4C-47DB91E1B04D}" type="pres">
      <dgm:prSet presAssocID="{25D72FF7-5113-45FD-A55C-111865A3C4B6}" presName="titleText3" presStyleLbl="fgAcc2" presStyleIdx="1" presStyleCnt="8">
        <dgm:presLayoutVars>
          <dgm:chMax val="0"/>
          <dgm:chPref val="0"/>
        </dgm:presLayoutVars>
      </dgm:prSet>
      <dgm:spPr/>
    </dgm:pt>
    <dgm:pt modelId="{62FDDE97-9106-4751-862E-914820B238B3}" type="pres">
      <dgm:prSet presAssocID="{25D72FF7-5113-45FD-A55C-111865A3C4B6}" presName="rootConnector3" presStyleLbl="asst2" presStyleIdx="0" presStyleCnt="0"/>
      <dgm:spPr/>
    </dgm:pt>
    <dgm:pt modelId="{297EAC06-20CB-43E3-8C5B-2907E40E323F}" type="pres">
      <dgm:prSet presAssocID="{25D72FF7-5113-45FD-A55C-111865A3C4B6}" presName="hierChild6" presStyleCnt="0"/>
      <dgm:spPr/>
    </dgm:pt>
    <dgm:pt modelId="{4E36AA46-73E8-4B1D-8D71-C8B0AD1520F2}" type="pres">
      <dgm:prSet presAssocID="{25D72FF7-5113-45FD-A55C-111865A3C4B6}" presName="hierChild7" presStyleCnt="0"/>
      <dgm:spPr/>
    </dgm:pt>
    <dgm:pt modelId="{55B53F8D-1190-402C-B09B-941AF1BA6339}" type="pres">
      <dgm:prSet presAssocID="{C7FA94D7-D9FA-42E2-815A-BFC9A3129F3A}" presName="Name96" presStyleLbl="parChTrans1D4" presStyleIdx="1" presStyleCnt="4"/>
      <dgm:spPr/>
    </dgm:pt>
    <dgm:pt modelId="{0969F58B-79EE-4C17-A411-73E188CB0D18}" type="pres">
      <dgm:prSet presAssocID="{43D3A159-4437-43ED-8A26-8FB1A6D94223}" presName="hierRoot3" presStyleCnt="0">
        <dgm:presLayoutVars>
          <dgm:hierBranch val="init"/>
        </dgm:presLayoutVars>
      </dgm:prSet>
      <dgm:spPr/>
    </dgm:pt>
    <dgm:pt modelId="{C6E6C84A-BB7C-42D0-B023-69E16527844E}" type="pres">
      <dgm:prSet presAssocID="{43D3A159-4437-43ED-8A26-8FB1A6D94223}" presName="rootComposite3" presStyleCnt="0"/>
      <dgm:spPr/>
    </dgm:pt>
    <dgm:pt modelId="{2E18369D-3CA2-4724-888A-24CC09C81624}" type="pres">
      <dgm:prSet presAssocID="{43D3A159-4437-43ED-8A26-8FB1A6D94223}" presName="rootText3" presStyleLbl="asst1" presStyleIdx="2" presStyleCnt="8">
        <dgm:presLayoutVars>
          <dgm:chPref val="3"/>
        </dgm:presLayoutVars>
      </dgm:prSet>
      <dgm:spPr/>
    </dgm:pt>
    <dgm:pt modelId="{3BAD87AC-6A69-43B5-98F4-D0B87DEE4700}" type="pres">
      <dgm:prSet presAssocID="{43D3A159-4437-43ED-8A26-8FB1A6D94223}" presName="titleText3" presStyleLbl="fgAcc2" presStyleIdx="2" presStyleCnt="8">
        <dgm:presLayoutVars>
          <dgm:chMax val="0"/>
          <dgm:chPref val="0"/>
        </dgm:presLayoutVars>
      </dgm:prSet>
      <dgm:spPr/>
    </dgm:pt>
    <dgm:pt modelId="{B56EFB96-CCBA-41CE-9D48-95EAFE95DC44}" type="pres">
      <dgm:prSet presAssocID="{43D3A159-4437-43ED-8A26-8FB1A6D94223}" presName="rootConnector3" presStyleLbl="asst2" presStyleIdx="0" presStyleCnt="0"/>
      <dgm:spPr/>
    </dgm:pt>
    <dgm:pt modelId="{90FD23A1-F497-42EA-B79A-29851B770BD4}" type="pres">
      <dgm:prSet presAssocID="{43D3A159-4437-43ED-8A26-8FB1A6D94223}" presName="hierChild6" presStyleCnt="0"/>
      <dgm:spPr/>
    </dgm:pt>
    <dgm:pt modelId="{5B7EF3B4-A7BE-46A3-9EFF-DAE17909EFC6}" type="pres">
      <dgm:prSet presAssocID="{43D3A159-4437-43ED-8A26-8FB1A6D94223}" presName="hierChild7" presStyleCnt="0"/>
      <dgm:spPr/>
    </dgm:pt>
    <dgm:pt modelId="{54476BF7-54FF-41CC-A02F-C4EF3854F6B1}" type="pres">
      <dgm:prSet presAssocID="{F3BFDF5B-05E1-4428-8551-AAF0769EC2C1}" presName="Name96" presStyleLbl="parChTrans1D3" presStyleIdx="1" presStyleCnt="4"/>
      <dgm:spPr/>
    </dgm:pt>
    <dgm:pt modelId="{75CFADBD-DBA6-4726-A709-99B577C8CC72}" type="pres">
      <dgm:prSet presAssocID="{75E1F084-789F-41AB-A6D3-4E14F97A5574}" presName="hierRoot3" presStyleCnt="0">
        <dgm:presLayoutVars>
          <dgm:hierBranch val="init"/>
        </dgm:presLayoutVars>
      </dgm:prSet>
      <dgm:spPr/>
    </dgm:pt>
    <dgm:pt modelId="{021287A6-DCC8-4B6E-8D16-63D609014C3A}" type="pres">
      <dgm:prSet presAssocID="{75E1F084-789F-41AB-A6D3-4E14F97A5574}" presName="rootComposite3" presStyleCnt="0"/>
      <dgm:spPr/>
    </dgm:pt>
    <dgm:pt modelId="{39EB355F-1114-47F1-BE8C-CA44BE774BE6}" type="pres">
      <dgm:prSet presAssocID="{75E1F084-789F-41AB-A6D3-4E14F97A5574}" presName="rootText3" presStyleLbl="asst1" presStyleIdx="3" presStyleCnt="8">
        <dgm:presLayoutVars>
          <dgm:chPref val="3"/>
        </dgm:presLayoutVars>
      </dgm:prSet>
      <dgm:spPr/>
    </dgm:pt>
    <dgm:pt modelId="{0BDB52FE-56F5-4CEF-BE0F-EFD279F2BF52}" type="pres">
      <dgm:prSet presAssocID="{75E1F084-789F-41AB-A6D3-4E14F97A5574}" presName="titleText3" presStyleLbl="fgAcc2" presStyleIdx="3" presStyleCnt="8">
        <dgm:presLayoutVars>
          <dgm:chMax val="0"/>
          <dgm:chPref val="0"/>
        </dgm:presLayoutVars>
      </dgm:prSet>
      <dgm:spPr/>
    </dgm:pt>
    <dgm:pt modelId="{48607CAC-CEEE-48C4-9A58-192CB9685DE8}" type="pres">
      <dgm:prSet presAssocID="{75E1F084-789F-41AB-A6D3-4E14F97A5574}" presName="rootConnector3" presStyleLbl="asst2" presStyleIdx="0" presStyleCnt="0"/>
      <dgm:spPr/>
    </dgm:pt>
    <dgm:pt modelId="{9D974BE0-6967-439E-B287-E28D1E62039B}" type="pres">
      <dgm:prSet presAssocID="{75E1F084-789F-41AB-A6D3-4E14F97A5574}" presName="hierChild6" presStyleCnt="0"/>
      <dgm:spPr/>
    </dgm:pt>
    <dgm:pt modelId="{167F266F-9758-4B8F-B28F-65400E57685A}" type="pres">
      <dgm:prSet presAssocID="{75E1F084-789F-41AB-A6D3-4E14F97A5574}" presName="hierChild7" presStyleCnt="0"/>
      <dgm:spPr/>
    </dgm:pt>
    <dgm:pt modelId="{9663ACC6-9886-4A21-B2E8-A46277C11515}" type="pres">
      <dgm:prSet presAssocID="{23BF07AC-FB75-4B45-86C8-3736F0850CC9}" presName="Name37" presStyleLbl="parChTrans1D2" presStyleIdx="1" presStyleCnt="2"/>
      <dgm:spPr/>
    </dgm:pt>
    <dgm:pt modelId="{AFBDEF8C-BB78-4883-BAC4-8BFD3FDC2303}" type="pres">
      <dgm:prSet presAssocID="{7465A77E-B482-455F-B1E2-0066F55DBEDB}" presName="hierRoot2" presStyleCnt="0">
        <dgm:presLayoutVars>
          <dgm:hierBranch val="init"/>
        </dgm:presLayoutVars>
      </dgm:prSet>
      <dgm:spPr/>
    </dgm:pt>
    <dgm:pt modelId="{B7B117B2-E7B9-4452-B638-DEE086C25440}" type="pres">
      <dgm:prSet presAssocID="{7465A77E-B482-455F-B1E2-0066F55DBEDB}" presName="rootComposite" presStyleCnt="0"/>
      <dgm:spPr/>
    </dgm:pt>
    <dgm:pt modelId="{D69AC9A1-D536-49A2-8AFC-BAB5480178C3}" type="pres">
      <dgm:prSet presAssocID="{7465A77E-B482-455F-B1E2-0066F55DBEDB}" presName="rootText" presStyleLbl="node1" presStyleIdx="1" presStyleCnt="2">
        <dgm:presLayoutVars>
          <dgm:chMax/>
          <dgm:chPref val="3"/>
        </dgm:presLayoutVars>
      </dgm:prSet>
      <dgm:spPr/>
    </dgm:pt>
    <dgm:pt modelId="{9F22DD25-FF15-4032-A8B0-1AC27520DAC7}" type="pres">
      <dgm:prSet presAssocID="{7465A77E-B482-455F-B1E2-0066F55DBEDB}" presName="titleText2" presStyleLbl="fgAcc1" presStyleIdx="1" presStyleCnt="2">
        <dgm:presLayoutVars>
          <dgm:chMax val="0"/>
          <dgm:chPref val="0"/>
        </dgm:presLayoutVars>
      </dgm:prSet>
      <dgm:spPr/>
    </dgm:pt>
    <dgm:pt modelId="{CE33D8C2-9636-4174-9032-AF48570E656F}" type="pres">
      <dgm:prSet presAssocID="{7465A77E-B482-455F-B1E2-0066F55DBEDB}" presName="rootConnector" presStyleLbl="node2" presStyleIdx="0" presStyleCnt="0"/>
      <dgm:spPr/>
    </dgm:pt>
    <dgm:pt modelId="{A469E8C1-4EC3-432D-9665-CA7DDA1DA7C1}" type="pres">
      <dgm:prSet presAssocID="{7465A77E-B482-455F-B1E2-0066F55DBEDB}" presName="hierChild4" presStyleCnt="0"/>
      <dgm:spPr/>
    </dgm:pt>
    <dgm:pt modelId="{2B0A204F-22CC-46EB-8F17-4B39199F2E62}" type="pres">
      <dgm:prSet presAssocID="{7465A77E-B482-455F-B1E2-0066F55DBEDB}" presName="hierChild5" presStyleCnt="0"/>
      <dgm:spPr/>
    </dgm:pt>
    <dgm:pt modelId="{BBC76597-9D5F-40C5-A737-758893EF9374}" type="pres">
      <dgm:prSet presAssocID="{0AFF5BFF-76F7-4AD7-A942-6E39EC9A4D75}" presName="Name96" presStyleLbl="parChTrans1D3" presStyleIdx="2" presStyleCnt="4"/>
      <dgm:spPr/>
    </dgm:pt>
    <dgm:pt modelId="{1F2AA6B1-C667-40A2-B341-44B7FD2F632F}" type="pres">
      <dgm:prSet presAssocID="{2CFCCACD-86D0-4F80-B97B-94D199AE3AAA}" presName="hierRoot3" presStyleCnt="0">
        <dgm:presLayoutVars>
          <dgm:hierBranch val="init"/>
        </dgm:presLayoutVars>
      </dgm:prSet>
      <dgm:spPr/>
    </dgm:pt>
    <dgm:pt modelId="{1BEC51FA-8CD2-4B66-A556-00CB308DF146}" type="pres">
      <dgm:prSet presAssocID="{2CFCCACD-86D0-4F80-B97B-94D199AE3AAA}" presName="rootComposite3" presStyleCnt="0"/>
      <dgm:spPr/>
    </dgm:pt>
    <dgm:pt modelId="{145C945D-2525-4C06-8B8F-23B7A38631C3}" type="pres">
      <dgm:prSet presAssocID="{2CFCCACD-86D0-4F80-B97B-94D199AE3AAA}" presName="rootText3" presStyleLbl="asst1" presStyleIdx="4" presStyleCnt="8">
        <dgm:presLayoutVars>
          <dgm:chPref val="3"/>
        </dgm:presLayoutVars>
      </dgm:prSet>
      <dgm:spPr/>
    </dgm:pt>
    <dgm:pt modelId="{117FBF45-88A9-4958-8259-7D2AC373B3BB}" type="pres">
      <dgm:prSet presAssocID="{2CFCCACD-86D0-4F80-B97B-94D199AE3AAA}" presName="titleText3" presStyleLbl="fgAcc2" presStyleIdx="4" presStyleCnt="8">
        <dgm:presLayoutVars>
          <dgm:chMax val="0"/>
          <dgm:chPref val="0"/>
        </dgm:presLayoutVars>
      </dgm:prSet>
      <dgm:spPr/>
    </dgm:pt>
    <dgm:pt modelId="{F9E7229E-009A-405F-8D38-1DBFF0520955}" type="pres">
      <dgm:prSet presAssocID="{2CFCCACD-86D0-4F80-B97B-94D199AE3AAA}" presName="rootConnector3" presStyleLbl="asst2" presStyleIdx="0" presStyleCnt="0"/>
      <dgm:spPr/>
    </dgm:pt>
    <dgm:pt modelId="{9CD43277-64DB-455D-AE40-0462E31ED0B6}" type="pres">
      <dgm:prSet presAssocID="{2CFCCACD-86D0-4F80-B97B-94D199AE3AAA}" presName="hierChild6" presStyleCnt="0"/>
      <dgm:spPr/>
    </dgm:pt>
    <dgm:pt modelId="{90632303-CFB0-44D6-896A-097B47D523AF}" type="pres">
      <dgm:prSet presAssocID="{2CFCCACD-86D0-4F80-B97B-94D199AE3AAA}" presName="hierChild7" presStyleCnt="0"/>
      <dgm:spPr/>
    </dgm:pt>
    <dgm:pt modelId="{C9080847-80EB-49F4-8182-1D0C94749366}" type="pres">
      <dgm:prSet presAssocID="{3F4329BB-70BF-417B-B182-CC30EECEAA24}" presName="Name96" presStyleLbl="parChTrans1D4" presStyleIdx="2" presStyleCnt="4"/>
      <dgm:spPr/>
    </dgm:pt>
    <dgm:pt modelId="{57D3D128-005D-4B0A-BF13-34627038E44B}" type="pres">
      <dgm:prSet presAssocID="{650E8D89-8F43-46D9-AAF9-8029F4D3EA76}" presName="hierRoot3" presStyleCnt="0">
        <dgm:presLayoutVars>
          <dgm:hierBranch val="init"/>
        </dgm:presLayoutVars>
      </dgm:prSet>
      <dgm:spPr/>
    </dgm:pt>
    <dgm:pt modelId="{9D2B220A-5111-439D-9B73-7B018AD82B04}" type="pres">
      <dgm:prSet presAssocID="{650E8D89-8F43-46D9-AAF9-8029F4D3EA76}" presName="rootComposite3" presStyleCnt="0"/>
      <dgm:spPr/>
    </dgm:pt>
    <dgm:pt modelId="{8D420A8A-45CC-4DB3-872F-2F23D0185147}" type="pres">
      <dgm:prSet presAssocID="{650E8D89-8F43-46D9-AAF9-8029F4D3EA76}" presName="rootText3" presStyleLbl="asst1" presStyleIdx="5" presStyleCnt="8">
        <dgm:presLayoutVars>
          <dgm:chPref val="3"/>
        </dgm:presLayoutVars>
      </dgm:prSet>
      <dgm:spPr/>
    </dgm:pt>
    <dgm:pt modelId="{D1E9679E-9C86-4689-88EC-15805EED63A0}" type="pres">
      <dgm:prSet presAssocID="{650E8D89-8F43-46D9-AAF9-8029F4D3EA76}" presName="titleText3" presStyleLbl="fgAcc2" presStyleIdx="5" presStyleCnt="8">
        <dgm:presLayoutVars>
          <dgm:chMax val="0"/>
          <dgm:chPref val="0"/>
        </dgm:presLayoutVars>
      </dgm:prSet>
      <dgm:spPr/>
    </dgm:pt>
    <dgm:pt modelId="{74723D5D-AD0C-489D-9DF0-263D664F8CDA}" type="pres">
      <dgm:prSet presAssocID="{650E8D89-8F43-46D9-AAF9-8029F4D3EA76}" presName="rootConnector3" presStyleLbl="asst2" presStyleIdx="0" presStyleCnt="0"/>
      <dgm:spPr/>
    </dgm:pt>
    <dgm:pt modelId="{78218B76-48F8-4021-A86D-7DE104C29419}" type="pres">
      <dgm:prSet presAssocID="{650E8D89-8F43-46D9-AAF9-8029F4D3EA76}" presName="hierChild6" presStyleCnt="0"/>
      <dgm:spPr/>
    </dgm:pt>
    <dgm:pt modelId="{DC5343FB-07A8-4D65-8FC5-F07A91FBDD30}" type="pres">
      <dgm:prSet presAssocID="{650E8D89-8F43-46D9-AAF9-8029F4D3EA76}" presName="hierChild7" presStyleCnt="0"/>
      <dgm:spPr/>
    </dgm:pt>
    <dgm:pt modelId="{9FB11D72-C7AC-40A9-BB6A-5621A73BA403}" type="pres">
      <dgm:prSet presAssocID="{587B4BCB-A09A-48D0-A454-EBA7852F4C00}" presName="Name96" presStyleLbl="parChTrans1D3" presStyleIdx="3" presStyleCnt="4"/>
      <dgm:spPr/>
    </dgm:pt>
    <dgm:pt modelId="{DF607EB5-CBE0-4910-8D5A-8CEA964C99D9}" type="pres">
      <dgm:prSet presAssocID="{233AB0B1-B6EA-41B0-9B8A-4A537FB28F29}" presName="hierRoot3" presStyleCnt="0">
        <dgm:presLayoutVars>
          <dgm:hierBranch val="init"/>
        </dgm:presLayoutVars>
      </dgm:prSet>
      <dgm:spPr/>
    </dgm:pt>
    <dgm:pt modelId="{06589E11-CBAD-411B-A9A8-3668C96CC64F}" type="pres">
      <dgm:prSet presAssocID="{233AB0B1-B6EA-41B0-9B8A-4A537FB28F29}" presName="rootComposite3" presStyleCnt="0"/>
      <dgm:spPr/>
    </dgm:pt>
    <dgm:pt modelId="{C0500DAE-2F66-4E51-BB72-827FE130C066}" type="pres">
      <dgm:prSet presAssocID="{233AB0B1-B6EA-41B0-9B8A-4A537FB28F29}" presName="rootText3" presStyleLbl="asst1" presStyleIdx="6" presStyleCnt="8">
        <dgm:presLayoutVars>
          <dgm:chPref val="3"/>
        </dgm:presLayoutVars>
      </dgm:prSet>
      <dgm:spPr/>
    </dgm:pt>
    <dgm:pt modelId="{08FB5F61-CB6D-4A51-A3C1-3A404F4994C1}" type="pres">
      <dgm:prSet presAssocID="{233AB0B1-B6EA-41B0-9B8A-4A537FB28F29}" presName="titleText3" presStyleLbl="fgAcc2" presStyleIdx="6" presStyleCnt="8">
        <dgm:presLayoutVars>
          <dgm:chMax val="0"/>
          <dgm:chPref val="0"/>
        </dgm:presLayoutVars>
      </dgm:prSet>
      <dgm:spPr/>
    </dgm:pt>
    <dgm:pt modelId="{4A24B200-29F5-4EA2-A30E-EEAC939F7D4D}" type="pres">
      <dgm:prSet presAssocID="{233AB0B1-B6EA-41B0-9B8A-4A537FB28F29}" presName="rootConnector3" presStyleLbl="asst2" presStyleIdx="0" presStyleCnt="0"/>
      <dgm:spPr/>
    </dgm:pt>
    <dgm:pt modelId="{135A3EBB-A0C8-421D-8E19-64E9D0A6CC56}" type="pres">
      <dgm:prSet presAssocID="{233AB0B1-B6EA-41B0-9B8A-4A537FB28F29}" presName="hierChild6" presStyleCnt="0"/>
      <dgm:spPr/>
    </dgm:pt>
    <dgm:pt modelId="{330C04A4-DFC3-4D9A-8C01-2C92AB6DCEBB}" type="pres">
      <dgm:prSet presAssocID="{233AB0B1-B6EA-41B0-9B8A-4A537FB28F29}" presName="hierChild7" presStyleCnt="0"/>
      <dgm:spPr/>
    </dgm:pt>
    <dgm:pt modelId="{5B5CFB26-96A3-41FF-BAC7-561440F44FDA}" type="pres">
      <dgm:prSet presAssocID="{6B42EA14-0019-4089-8063-2013C79E8D8D}" presName="Name96" presStyleLbl="parChTrans1D4" presStyleIdx="3" presStyleCnt="4"/>
      <dgm:spPr/>
    </dgm:pt>
    <dgm:pt modelId="{475AA7E5-261A-4361-9AFB-8FFE4F23B36A}" type="pres">
      <dgm:prSet presAssocID="{F1CC2A76-BD8A-4CB6-9612-BA51ACC6A555}" presName="hierRoot3" presStyleCnt="0">
        <dgm:presLayoutVars>
          <dgm:hierBranch val="init"/>
        </dgm:presLayoutVars>
      </dgm:prSet>
      <dgm:spPr/>
    </dgm:pt>
    <dgm:pt modelId="{51396DBF-9640-4412-9322-553B11303ACC}" type="pres">
      <dgm:prSet presAssocID="{F1CC2A76-BD8A-4CB6-9612-BA51ACC6A555}" presName="rootComposite3" presStyleCnt="0"/>
      <dgm:spPr/>
    </dgm:pt>
    <dgm:pt modelId="{BE699412-1540-491E-B7F8-1609EAD17374}" type="pres">
      <dgm:prSet presAssocID="{F1CC2A76-BD8A-4CB6-9612-BA51ACC6A555}" presName="rootText3" presStyleLbl="asst1" presStyleIdx="7" presStyleCnt="8">
        <dgm:presLayoutVars>
          <dgm:chPref val="3"/>
        </dgm:presLayoutVars>
      </dgm:prSet>
      <dgm:spPr/>
    </dgm:pt>
    <dgm:pt modelId="{E76A5378-385C-44FD-9A62-24C5F6772216}" type="pres">
      <dgm:prSet presAssocID="{F1CC2A76-BD8A-4CB6-9612-BA51ACC6A555}" presName="titleText3" presStyleLbl="fgAcc2" presStyleIdx="7" presStyleCnt="8">
        <dgm:presLayoutVars>
          <dgm:chMax val="0"/>
          <dgm:chPref val="0"/>
        </dgm:presLayoutVars>
      </dgm:prSet>
      <dgm:spPr/>
    </dgm:pt>
    <dgm:pt modelId="{FF5D03E7-BF96-411E-AE16-DAFE0E71C7CE}" type="pres">
      <dgm:prSet presAssocID="{F1CC2A76-BD8A-4CB6-9612-BA51ACC6A555}" presName="rootConnector3" presStyleLbl="asst2" presStyleIdx="0" presStyleCnt="0"/>
      <dgm:spPr/>
    </dgm:pt>
    <dgm:pt modelId="{24B1BBCB-C7E2-47FF-884A-1197A84285E8}" type="pres">
      <dgm:prSet presAssocID="{F1CC2A76-BD8A-4CB6-9612-BA51ACC6A555}" presName="hierChild6" presStyleCnt="0"/>
      <dgm:spPr/>
    </dgm:pt>
    <dgm:pt modelId="{3D61D2A7-11E1-4CC1-8953-13FE2BB9819A}" type="pres">
      <dgm:prSet presAssocID="{F1CC2A76-BD8A-4CB6-9612-BA51ACC6A555}" presName="hierChild7" presStyleCnt="0"/>
      <dgm:spPr/>
    </dgm:pt>
    <dgm:pt modelId="{0D4D1BFC-8810-4420-B5B2-648137992629}" type="pres">
      <dgm:prSet presAssocID="{539B3A3E-71F6-4DE2-80CD-FAC8FD6B65F8}" presName="hierChild3" presStyleCnt="0"/>
      <dgm:spPr/>
    </dgm:pt>
  </dgm:ptLst>
  <dgm:cxnLst>
    <dgm:cxn modelId="{06F66B05-0D66-4CE3-BA55-7F3457732D71}" type="presOf" srcId="{6283869C-B9BB-4BED-B644-00567DE70567}" destId="{D1E9679E-9C86-4689-88EC-15805EED63A0}" srcOrd="0" destOrd="0" presId="urn:microsoft.com/office/officeart/2008/layout/NameandTitleOrganizationalChart"/>
    <dgm:cxn modelId="{97FCB808-7BD5-4098-B316-F7502FABAF61}" type="presOf" srcId="{43D3A159-4437-43ED-8A26-8FB1A6D94223}" destId="{2E18369D-3CA2-4724-888A-24CC09C81624}" srcOrd="0" destOrd="0" presId="urn:microsoft.com/office/officeart/2008/layout/NameandTitleOrganizationalChart"/>
    <dgm:cxn modelId="{3A5D5B0D-E51D-40DF-A5B6-296D148745CA}" srcId="{539B3A3E-71F6-4DE2-80CD-FAC8FD6B65F8}" destId="{7465A77E-B482-455F-B1E2-0066F55DBEDB}" srcOrd="1" destOrd="0" parTransId="{23BF07AC-FB75-4B45-86C8-3736F0850CC9}" sibTransId="{AD150567-155C-4DBF-8A7E-FB1BA2A2FEB5}"/>
    <dgm:cxn modelId="{850CF910-1302-4BDD-9883-C0A114EA6E6D}" srcId="{0F106DD7-F63E-42F6-9924-68C5CCD31EC2}" destId="{43D3A159-4437-43ED-8A26-8FB1A6D94223}" srcOrd="1" destOrd="0" parTransId="{C7FA94D7-D9FA-42E2-815A-BFC9A3129F3A}" sibTransId="{864414B7-3C15-403E-8E6C-B6FE87B251FF}"/>
    <dgm:cxn modelId="{974D331A-2334-4F0E-AB3D-36C7FB5E5EDF}" type="presOf" srcId="{7465A77E-B482-455F-B1E2-0066F55DBEDB}" destId="{D69AC9A1-D536-49A2-8AFC-BAB5480178C3}" srcOrd="0" destOrd="0" presId="urn:microsoft.com/office/officeart/2008/layout/NameandTitleOrganizationalChart"/>
    <dgm:cxn modelId="{98F2D21B-D392-41D6-AEB4-C3A1168697B8}" type="presOf" srcId="{B3F384A7-B2A3-4474-8D77-C88C508B5419}" destId="{E76A5378-385C-44FD-9A62-24C5F6772216}" srcOrd="0" destOrd="0" presId="urn:microsoft.com/office/officeart/2008/layout/NameandTitleOrganizationalChart"/>
    <dgm:cxn modelId="{A3D37428-AB51-487B-B3FD-1D1B80E97810}" type="presOf" srcId="{0C6CB4F2-1DFB-4706-AD2A-AB37B92ECD86}" destId="{0BDB52FE-56F5-4CEF-BE0F-EFD279F2BF52}" srcOrd="0" destOrd="0" presId="urn:microsoft.com/office/officeart/2008/layout/NameandTitleOrganizationalChart"/>
    <dgm:cxn modelId="{4E46C82B-F641-423E-9A8A-C13F96BDF0D1}" type="presOf" srcId="{5C7FF1C4-A950-425D-966E-4C017AA93388}" destId="{08FB5F61-CB6D-4A51-A3C1-3A404F4994C1}" srcOrd="0" destOrd="0" presId="urn:microsoft.com/office/officeart/2008/layout/NameandTitleOrganizationalChart"/>
    <dgm:cxn modelId="{E941272E-0B23-4F43-BB62-4DFA038ACF3B}" type="presOf" srcId="{7465A77E-B482-455F-B1E2-0066F55DBEDB}" destId="{CE33D8C2-9636-4174-9032-AF48570E656F}" srcOrd="1" destOrd="0" presId="urn:microsoft.com/office/officeart/2008/layout/NameandTitleOrganizationalChart"/>
    <dgm:cxn modelId="{97C1F541-A3B8-4843-8E51-75BC613B1BA5}" type="presOf" srcId="{538D3741-2428-4F0A-859F-2B1404B18D70}" destId="{117FBF45-88A9-4958-8259-7D2AC373B3BB}" srcOrd="0" destOrd="0" presId="urn:microsoft.com/office/officeart/2008/layout/NameandTitleOrganizationalChart"/>
    <dgm:cxn modelId="{60596246-FD32-4178-9014-734D0AE55202}" type="presOf" srcId="{0F106DD7-F63E-42F6-9924-68C5CCD31EC2}" destId="{9D5E36B0-CFA7-4953-8C7B-7C170194F7B1}" srcOrd="1" destOrd="0" presId="urn:microsoft.com/office/officeart/2008/layout/NameandTitleOrganizationalChart"/>
    <dgm:cxn modelId="{A2AC3A69-65A9-4360-8025-AAD94B5A1253}" srcId="{7465A77E-B482-455F-B1E2-0066F55DBEDB}" destId="{233AB0B1-B6EA-41B0-9B8A-4A537FB28F29}" srcOrd="1" destOrd="0" parTransId="{587B4BCB-A09A-48D0-A454-EBA7852F4C00}" sibTransId="{5C7FF1C4-A950-425D-966E-4C017AA93388}"/>
    <dgm:cxn modelId="{42E5AC69-E4A1-4252-B7FB-4C738FE78DB5}" type="presOf" srcId="{C7B2EDA8-F2F2-41B2-B015-F3C6D67416E9}" destId="{A3A3B09D-6440-4429-9571-3815D6E6048B}" srcOrd="0" destOrd="0" presId="urn:microsoft.com/office/officeart/2008/layout/NameandTitleOrganizationalChart"/>
    <dgm:cxn modelId="{1204126A-1483-4F49-875F-F3873B038A40}" type="presOf" srcId="{75E1F084-789F-41AB-A6D3-4E14F97A5574}" destId="{48607CAC-CEEE-48C4-9A58-192CB9685DE8}" srcOrd="1" destOrd="0" presId="urn:microsoft.com/office/officeart/2008/layout/NameandTitleOrganizationalChart"/>
    <dgm:cxn modelId="{6800556A-A237-4466-833A-899895127498}" type="presOf" srcId="{233AB0B1-B6EA-41B0-9B8A-4A537FB28F29}" destId="{4A24B200-29F5-4EA2-A30E-EEAC939F7D4D}" srcOrd="1" destOrd="0" presId="urn:microsoft.com/office/officeart/2008/layout/NameandTitleOrganizationalChart"/>
    <dgm:cxn modelId="{D6F08B6B-DDB1-471E-9160-8026CE3330F1}" type="presOf" srcId="{F3BFDF5B-05E1-4428-8551-AAF0769EC2C1}" destId="{54476BF7-54FF-41CC-A02F-C4EF3854F6B1}" srcOrd="0" destOrd="0" presId="urn:microsoft.com/office/officeart/2008/layout/NameandTitleOrganizationalChart"/>
    <dgm:cxn modelId="{00A4D34C-C072-469E-BFF9-F35A6F9C875B}" type="presOf" srcId="{0AFF5BFF-76F7-4AD7-A942-6E39EC9A4D75}" destId="{BBC76597-9D5F-40C5-A737-758893EF9374}" srcOrd="0" destOrd="0" presId="urn:microsoft.com/office/officeart/2008/layout/NameandTitleOrganizationalChart"/>
    <dgm:cxn modelId="{4225F64D-A02E-4CFD-A9E3-AE884AF1DFEE}" srcId="{233AB0B1-B6EA-41B0-9B8A-4A537FB28F29}" destId="{F1CC2A76-BD8A-4CB6-9612-BA51ACC6A555}" srcOrd="0" destOrd="0" parTransId="{6B42EA14-0019-4089-8063-2013C79E8D8D}" sibTransId="{B3F384A7-B2A3-4474-8D77-C88C508B5419}"/>
    <dgm:cxn modelId="{B35A4351-39C4-428B-AD11-4C08D3742A17}" type="presOf" srcId="{539B3A3E-71F6-4DE2-80CD-FAC8FD6B65F8}" destId="{46A30833-F6A6-44F8-A75F-1188CC5F4803}" srcOrd="1" destOrd="0" presId="urn:microsoft.com/office/officeart/2008/layout/NameandTitleOrganizationalChart"/>
    <dgm:cxn modelId="{5F663053-70A3-41E5-896D-98A8D0C0F1B6}" type="presOf" srcId="{75E1F084-789F-41AB-A6D3-4E14F97A5574}" destId="{39EB355F-1114-47F1-BE8C-CA44BE774BE6}" srcOrd="0" destOrd="0" presId="urn:microsoft.com/office/officeart/2008/layout/NameandTitleOrganizationalChart"/>
    <dgm:cxn modelId="{E4DE8353-14B0-4494-852F-1AD3244145FD}" type="presOf" srcId="{978FE78A-76DB-4E53-BE9E-466963B4CD02}" destId="{A5FF39E8-2B57-427E-B2B1-82D64EDB2E32}" srcOrd="0" destOrd="0" presId="urn:microsoft.com/office/officeart/2008/layout/NameandTitleOrganizationalChart"/>
    <dgm:cxn modelId="{BC452274-4FA3-4977-B98E-0960ED0E110D}" type="presOf" srcId="{587B4BCB-A09A-48D0-A454-EBA7852F4C00}" destId="{9FB11D72-C7AC-40A9-BB6A-5621A73BA403}" srcOrd="0" destOrd="0" presId="urn:microsoft.com/office/officeart/2008/layout/NameandTitleOrganizationalChart"/>
    <dgm:cxn modelId="{A50FE454-06D6-492F-A32E-8447E3D91A70}" type="presOf" srcId="{2B29267B-9D6C-4DC8-BFBC-03FD4A0DDD1D}" destId="{647F1D8E-70AD-4391-86FB-E77201D70A87}" srcOrd="0" destOrd="0" presId="urn:microsoft.com/office/officeart/2008/layout/NameandTitleOrganizationalChart"/>
    <dgm:cxn modelId="{8CFF7D55-A703-454D-A3C3-E6BEE64E9637}" type="presOf" srcId="{233AB0B1-B6EA-41B0-9B8A-4A537FB28F29}" destId="{C0500DAE-2F66-4E51-BB72-827FE130C066}" srcOrd="0" destOrd="0" presId="urn:microsoft.com/office/officeart/2008/layout/NameandTitleOrganizationalChart"/>
    <dgm:cxn modelId="{5BC2BB55-9B73-4F48-ADDB-5A4AE13A6BF2}" type="presOf" srcId="{864414B7-3C15-403E-8E6C-B6FE87B251FF}" destId="{3BAD87AC-6A69-43B5-98F4-D0B87DEE4700}" srcOrd="0" destOrd="0" presId="urn:microsoft.com/office/officeart/2008/layout/NameandTitleOrganizationalChart"/>
    <dgm:cxn modelId="{2BE27359-4FFD-4505-9B58-77778C54FEA5}" type="presOf" srcId="{25D72FF7-5113-45FD-A55C-111865A3C4B6}" destId="{6979C816-2EBA-414F-8564-9012DE9FF2B0}" srcOrd="0" destOrd="0" presId="urn:microsoft.com/office/officeart/2008/layout/NameandTitleOrganizationalChart"/>
    <dgm:cxn modelId="{2DC1507E-6A9D-4F6B-ABB7-784C49E4984D}" srcId="{0F106DD7-F63E-42F6-9924-68C5CCD31EC2}" destId="{25D72FF7-5113-45FD-A55C-111865A3C4B6}" srcOrd="0" destOrd="0" parTransId="{C769C956-E09F-4DE3-914E-002205928461}" sibTransId="{4020CEFB-3958-4694-94A7-A26A78F76195}"/>
    <dgm:cxn modelId="{B2300A81-B981-480E-B477-8641D33D2720}" type="presOf" srcId="{2E1CBC98-B16D-42DA-9CC4-68C9DFEDC49C}" destId="{26EDD8BE-7DD8-4931-ABBE-0DDBA69AB49E}" srcOrd="0" destOrd="0" presId="urn:microsoft.com/office/officeart/2008/layout/NameandTitleOrganizationalChart"/>
    <dgm:cxn modelId="{386C1095-E46C-40A8-AEB1-F9DC4C720DEE}" type="presOf" srcId="{0F106DD7-F63E-42F6-9924-68C5CCD31EC2}" destId="{5050B006-33FE-405D-8213-013C3A524A25}" srcOrd="0" destOrd="0" presId="urn:microsoft.com/office/officeart/2008/layout/NameandTitleOrganizationalChart"/>
    <dgm:cxn modelId="{4FE30196-D173-49DC-8E99-D166809D9C87}" type="presOf" srcId="{C7FA94D7-D9FA-42E2-815A-BFC9A3129F3A}" destId="{55B53F8D-1190-402C-B09B-941AF1BA6339}" srcOrd="0" destOrd="0" presId="urn:microsoft.com/office/officeart/2008/layout/NameandTitleOrganizationalChart"/>
    <dgm:cxn modelId="{6BFA8299-FADC-4208-BB2A-05645029FB7C}" type="presOf" srcId="{20CE3642-830C-4FEF-8483-6B8578C76F1B}" destId="{5B4868EA-EF89-42AD-A02E-1B2DDDA93EA2}" srcOrd="0" destOrd="0" presId="urn:microsoft.com/office/officeart/2008/layout/NameandTitleOrganizationalChart"/>
    <dgm:cxn modelId="{9F85B799-97AE-4D16-B0E5-FE1005C65E43}" type="presOf" srcId="{539B3A3E-71F6-4DE2-80CD-FAC8FD6B65F8}" destId="{CCE2FAED-5633-4CAC-A338-B6F488FA7BF0}" srcOrd="0" destOrd="0" presId="urn:microsoft.com/office/officeart/2008/layout/NameandTitleOrganizationalChart"/>
    <dgm:cxn modelId="{0E23969B-C021-4850-B469-58331B78F6CE}" type="presOf" srcId="{4020CEFB-3958-4694-94A7-A26A78F76195}" destId="{A3D6DDC3-BB02-4146-9C4C-47DB91E1B04D}" srcOrd="0" destOrd="0" presId="urn:microsoft.com/office/officeart/2008/layout/NameandTitleOrganizationalChart"/>
    <dgm:cxn modelId="{AB1FB4A7-83F6-4678-BE4F-F4A629B52AAD}" type="presOf" srcId="{6B42EA14-0019-4089-8063-2013C79E8D8D}" destId="{5B5CFB26-96A3-41FF-BAC7-561440F44FDA}" srcOrd="0" destOrd="0" presId="urn:microsoft.com/office/officeart/2008/layout/NameandTitleOrganizationalChart"/>
    <dgm:cxn modelId="{2E17A0B1-C78C-4B45-A6C0-7F8B1DC6D555}" type="presOf" srcId="{AD150567-155C-4DBF-8A7E-FB1BA2A2FEB5}" destId="{9F22DD25-FF15-4032-A8B0-1AC27520DAC7}" srcOrd="0" destOrd="0" presId="urn:microsoft.com/office/officeart/2008/layout/NameandTitleOrganizationalChart"/>
    <dgm:cxn modelId="{1824F5B7-32E5-4CEC-8F2C-C4088F2F9720}" srcId="{978FE78A-76DB-4E53-BE9E-466963B4CD02}" destId="{0F106DD7-F63E-42F6-9924-68C5CCD31EC2}" srcOrd="0" destOrd="0" parTransId="{2B29267B-9D6C-4DC8-BFBC-03FD4A0DDD1D}" sibTransId="{D10D7FF5-AD80-47A3-8CF1-556A0237C0C9}"/>
    <dgm:cxn modelId="{1A5E9FB8-EA32-4B06-B04F-73D5297EB3E1}" type="presOf" srcId="{978FE78A-76DB-4E53-BE9E-466963B4CD02}" destId="{2F6619FF-365C-49FB-ADAD-854437370918}" srcOrd="1" destOrd="0" presId="urn:microsoft.com/office/officeart/2008/layout/NameandTitleOrganizationalChart"/>
    <dgm:cxn modelId="{26EE16B9-7B17-46B2-9B2D-1257D3F1BB1F}" type="presOf" srcId="{3F4329BB-70BF-417B-B182-CC30EECEAA24}" destId="{C9080847-80EB-49F4-8182-1D0C94749366}" srcOrd="0" destOrd="0" presId="urn:microsoft.com/office/officeart/2008/layout/NameandTitleOrganizationalChart"/>
    <dgm:cxn modelId="{6B93A7B9-4E25-4AD1-B9F8-47A047249067}" type="presOf" srcId="{650E8D89-8F43-46D9-AAF9-8029F4D3EA76}" destId="{8D420A8A-45CC-4DB3-872F-2F23D0185147}" srcOrd="0" destOrd="0" presId="urn:microsoft.com/office/officeart/2008/layout/NameandTitleOrganizationalChart"/>
    <dgm:cxn modelId="{08CC75BA-2E5F-4FA5-9F93-7C7D78F20D31}" type="presOf" srcId="{650E8D89-8F43-46D9-AAF9-8029F4D3EA76}" destId="{74723D5D-AD0C-489D-9DF0-263D664F8CDA}" srcOrd="1" destOrd="0" presId="urn:microsoft.com/office/officeart/2008/layout/NameandTitleOrganizationalChart"/>
    <dgm:cxn modelId="{273CB3BB-91E6-440B-89A9-9D19C2D09184}" type="presOf" srcId="{43D3A159-4437-43ED-8A26-8FB1A6D94223}" destId="{B56EFB96-CCBA-41CE-9D48-95EAFE95DC44}" srcOrd="1" destOrd="0" presId="urn:microsoft.com/office/officeart/2008/layout/NameandTitleOrganizationalChart"/>
    <dgm:cxn modelId="{594A1BC3-1362-4363-A68D-42B90AF5B64A}" srcId="{2CFCCACD-86D0-4F80-B97B-94D199AE3AAA}" destId="{650E8D89-8F43-46D9-AAF9-8029F4D3EA76}" srcOrd="0" destOrd="0" parTransId="{3F4329BB-70BF-417B-B182-CC30EECEAA24}" sibTransId="{6283869C-B9BB-4BED-B644-00567DE70567}"/>
    <dgm:cxn modelId="{253638C4-E287-4E6F-ADD4-FE57A44E503F}" type="presOf" srcId="{F1CC2A76-BD8A-4CB6-9612-BA51ACC6A555}" destId="{FF5D03E7-BF96-411E-AE16-DAFE0E71C7CE}" srcOrd="1" destOrd="0" presId="urn:microsoft.com/office/officeart/2008/layout/NameandTitleOrganizationalChart"/>
    <dgm:cxn modelId="{AE5EC4C5-7D68-4BBF-B349-D8679DA775C1}" type="presOf" srcId="{F1CC2A76-BD8A-4CB6-9612-BA51ACC6A555}" destId="{BE699412-1540-491E-B7F8-1609EAD17374}" srcOrd="0" destOrd="0" presId="urn:microsoft.com/office/officeart/2008/layout/NameandTitleOrganizationalChart"/>
    <dgm:cxn modelId="{6CC65CD0-33C2-4E14-863B-8D474E3035D2}" type="presOf" srcId="{8F684411-AE3E-4688-B204-C236C0B9DA43}" destId="{54C9C654-1678-48C6-BB30-168D4CE8D4D8}" srcOrd="0" destOrd="0" presId="urn:microsoft.com/office/officeart/2008/layout/NameandTitleOrganizationalChart"/>
    <dgm:cxn modelId="{8F3A8DD0-DC6E-4BD4-BFF8-28B6E0610EB2}" type="presOf" srcId="{2CFCCACD-86D0-4F80-B97B-94D199AE3AAA}" destId="{145C945D-2525-4C06-8B8F-23B7A38631C3}" srcOrd="0" destOrd="0" presId="urn:microsoft.com/office/officeart/2008/layout/NameandTitleOrganizationalChart"/>
    <dgm:cxn modelId="{46211ED3-CB4A-4F83-9E84-A51D1622FA24}" srcId="{978FE78A-76DB-4E53-BE9E-466963B4CD02}" destId="{75E1F084-789F-41AB-A6D3-4E14F97A5574}" srcOrd="1" destOrd="0" parTransId="{F3BFDF5B-05E1-4428-8551-AAF0769EC2C1}" sibTransId="{0C6CB4F2-1DFB-4706-AD2A-AB37B92ECD86}"/>
    <dgm:cxn modelId="{E9C690D6-29F9-4A0E-8281-348B03EFB1B2}" type="presOf" srcId="{C769C956-E09F-4DE3-914E-002205928461}" destId="{B0160DDB-73D8-4C16-B0FC-6DB8B2D04C59}" srcOrd="0" destOrd="0" presId="urn:microsoft.com/office/officeart/2008/layout/NameandTitleOrganizationalChart"/>
    <dgm:cxn modelId="{D742A7D9-34CA-46CA-9016-9FC511BCB84F}" srcId="{539B3A3E-71F6-4DE2-80CD-FAC8FD6B65F8}" destId="{978FE78A-76DB-4E53-BE9E-466963B4CD02}" srcOrd="0" destOrd="0" parTransId="{20CE3642-830C-4FEF-8483-6B8578C76F1B}" sibTransId="{2E1CBC98-B16D-42DA-9CC4-68C9DFEDC49C}"/>
    <dgm:cxn modelId="{00C0B6DF-F049-4C6A-9D3E-F1B03CAE87FD}" srcId="{8F684411-AE3E-4688-B204-C236C0B9DA43}" destId="{539B3A3E-71F6-4DE2-80CD-FAC8FD6B65F8}" srcOrd="0" destOrd="0" parTransId="{BEF88F28-A919-4279-A98C-4A9820B1FA7F}" sibTransId="{C7B2EDA8-F2F2-41B2-B015-F3C6D67416E9}"/>
    <dgm:cxn modelId="{7D1CD3DF-9418-4422-A43C-817D23B3F2BD}" srcId="{7465A77E-B482-455F-B1E2-0066F55DBEDB}" destId="{2CFCCACD-86D0-4F80-B97B-94D199AE3AAA}" srcOrd="0" destOrd="0" parTransId="{0AFF5BFF-76F7-4AD7-A942-6E39EC9A4D75}" sibTransId="{538D3741-2428-4F0A-859F-2B1404B18D70}"/>
    <dgm:cxn modelId="{0251BAE1-3FC2-4AB4-BC17-BCB92C055BCC}" type="presOf" srcId="{25D72FF7-5113-45FD-A55C-111865A3C4B6}" destId="{62FDDE97-9106-4751-862E-914820B238B3}" srcOrd="1" destOrd="0" presId="urn:microsoft.com/office/officeart/2008/layout/NameandTitleOrganizationalChart"/>
    <dgm:cxn modelId="{934E54E2-56F3-4BF4-8C0A-690FAB001C12}" type="presOf" srcId="{23BF07AC-FB75-4B45-86C8-3736F0850CC9}" destId="{9663ACC6-9886-4A21-B2E8-A46277C11515}" srcOrd="0" destOrd="0" presId="urn:microsoft.com/office/officeart/2008/layout/NameandTitleOrganizationalChart"/>
    <dgm:cxn modelId="{581CBEE4-7CA7-47C6-BB2D-6324D11C0E6F}" type="presOf" srcId="{D10D7FF5-AD80-47A3-8CF1-556A0237C0C9}" destId="{FD79421E-F7B7-4ECE-A295-90FE723CD84C}" srcOrd="0" destOrd="0" presId="urn:microsoft.com/office/officeart/2008/layout/NameandTitleOrganizationalChart"/>
    <dgm:cxn modelId="{EB00FDF0-F0D1-484E-8621-431A8A2A9FA4}" type="presOf" srcId="{2CFCCACD-86D0-4F80-B97B-94D199AE3AAA}" destId="{F9E7229E-009A-405F-8D38-1DBFF0520955}" srcOrd="1" destOrd="0" presId="urn:microsoft.com/office/officeart/2008/layout/NameandTitleOrganizationalChart"/>
    <dgm:cxn modelId="{601F0A81-B135-446A-8AE6-DB553EEB83E8}" type="presParOf" srcId="{54C9C654-1678-48C6-BB30-168D4CE8D4D8}" destId="{AB51564C-8EC4-40FA-B188-0C0319AE9F04}" srcOrd="0" destOrd="0" presId="urn:microsoft.com/office/officeart/2008/layout/NameandTitleOrganizationalChart"/>
    <dgm:cxn modelId="{DE602D1F-EC62-473E-87CF-054EEECFAA29}" type="presParOf" srcId="{AB51564C-8EC4-40FA-B188-0C0319AE9F04}" destId="{FF04CFE6-2878-4EA2-A3E1-E3253D388E0B}" srcOrd="0" destOrd="0" presId="urn:microsoft.com/office/officeart/2008/layout/NameandTitleOrganizationalChart"/>
    <dgm:cxn modelId="{24814FFB-D824-4625-8B1B-11D11E15E2BD}" type="presParOf" srcId="{FF04CFE6-2878-4EA2-A3E1-E3253D388E0B}" destId="{CCE2FAED-5633-4CAC-A338-B6F488FA7BF0}" srcOrd="0" destOrd="0" presId="urn:microsoft.com/office/officeart/2008/layout/NameandTitleOrganizationalChart"/>
    <dgm:cxn modelId="{130FCF02-717F-4CDB-97DD-F43B2A06E770}" type="presParOf" srcId="{FF04CFE6-2878-4EA2-A3E1-E3253D388E0B}" destId="{A3A3B09D-6440-4429-9571-3815D6E6048B}" srcOrd="1" destOrd="0" presId="urn:microsoft.com/office/officeart/2008/layout/NameandTitleOrganizationalChart"/>
    <dgm:cxn modelId="{64962460-88A0-4453-BA7D-38050D9DE1CA}" type="presParOf" srcId="{FF04CFE6-2878-4EA2-A3E1-E3253D388E0B}" destId="{46A30833-F6A6-44F8-A75F-1188CC5F4803}" srcOrd="2" destOrd="0" presId="urn:microsoft.com/office/officeart/2008/layout/NameandTitleOrganizationalChart"/>
    <dgm:cxn modelId="{915FEE6D-DE9C-46AB-9884-2DBB3F76510C}" type="presParOf" srcId="{AB51564C-8EC4-40FA-B188-0C0319AE9F04}" destId="{4FD46E40-7477-49BD-B3E9-9AA647A79CFD}" srcOrd="1" destOrd="0" presId="urn:microsoft.com/office/officeart/2008/layout/NameandTitleOrganizationalChart"/>
    <dgm:cxn modelId="{94FCA04B-554A-4881-AA85-6D7AEA0869E9}" type="presParOf" srcId="{4FD46E40-7477-49BD-B3E9-9AA647A79CFD}" destId="{5B4868EA-EF89-42AD-A02E-1B2DDDA93EA2}" srcOrd="0" destOrd="0" presId="urn:microsoft.com/office/officeart/2008/layout/NameandTitleOrganizationalChart"/>
    <dgm:cxn modelId="{B6922289-2E6B-447D-8BAB-5075078C3587}" type="presParOf" srcId="{4FD46E40-7477-49BD-B3E9-9AA647A79CFD}" destId="{F952EFE6-D5DD-4653-9C92-36C226B55C81}" srcOrd="1" destOrd="0" presId="urn:microsoft.com/office/officeart/2008/layout/NameandTitleOrganizationalChart"/>
    <dgm:cxn modelId="{E66BF9C3-187E-4F92-9070-4CAF8FFC0CE7}" type="presParOf" srcId="{F952EFE6-D5DD-4653-9C92-36C226B55C81}" destId="{31508177-7573-42EB-95B7-4AF9987435AB}" srcOrd="0" destOrd="0" presId="urn:microsoft.com/office/officeart/2008/layout/NameandTitleOrganizationalChart"/>
    <dgm:cxn modelId="{E1107B1A-1CE8-4D67-93B2-B46A28B6E98C}" type="presParOf" srcId="{31508177-7573-42EB-95B7-4AF9987435AB}" destId="{A5FF39E8-2B57-427E-B2B1-82D64EDB2E32}" srcOrd="0" destOrd="0" presId="urn:microsoft.com/office/officeart/2008/layout/NameandTitleOrganizationalChart"/>
    <dgm:cxn modelId="{B6D39D87-0D46-4147-A590-0F082F5D9C86}" type="presParOf" srcId="{31508177-7573-42EB-95B7-4AF9987435AB}" destId="{26EDD8BE-7DD8-4931-ABBE-0DDBA69AB49E}" srcOrd="1" destOrd="0" presId="urn:microsoft.com/office/officeart/2008/layout/NameandTitleOrganizationalChart"/>
    <dgm:cxn modelId="{FC7839C9-5C83-4819-BE9B-4D369AD79406}" type="presParOf" srcId="{31508177-7573-42EB-95B7-4AF9987435AB}" destId="{2F6619FF-365C-49FB-ADAD-854437370918}" srcOrd="2" destOrd="0" presId="urn:microsoft.com/office/officeart/2008/layout/NameandTitleOrganizationalChart"/>
    <dgm:cxn modelId="{E8FFEC2A-18CA-4496-B2B7-55508D45465B}" type="presParOf" srcId="{F952EFE6-D5DD-4653-9C92-36C226B55C81}" destId="{2CD10B3D-C230-49E9-9B0F-B6B00B599472}" srcOrd="1" destOrd="0" presId="urn:microsoft.com/office/officeart/2008/layout/NameandTitleOrganizationalChart"/>
    <dgm:cxn modelId="{C216B753-CFFA-4381-A06B-283C8D3DC22D}" type="presParOf" srcId="{F952EFE6-D5DD-4653-9C92-36C226B55C81}" destId="{6851B789-3F6A-4CD8-8CC6-57D36374A23A}" srcOrd="2" destOrd="0" presId="urn:microsoft.com/office/officeart/2008/layout/NameandTitleOrganizationalChart"/>
    <dgm:cxn modelId="{6578ECDB-B98D-4C9E-B24B-ADBC21799033}" type="presParOf" srcId="{6851B789-3F6A-4CD8-8CC6-57D36374A23A}" destId="{647F1D8E-70AD-4391-86FB-E77201D70A87}" srcOrd="0" destOrd="0" presId="urn:microsoft.com/office/officeart/2008/layout/NameandTitleOrganizationalChart"/>
    <dgm:cxn modelId="{A6D13858-48AB-469D-A3DB-7368BD659CE4}" type="presParOf" srcId="{6851B789-3F6A-4CD8-8CC6-57D36374A23A}" destId="{947C8E51-C321-450E-B6DF-55CE5880732E}" srcOrd="1" destOrd="0" presId="urn:microsoft.com/office/officeart/2008/layout/NameandTitleOrganizationalChart"/>
    <dgm:cxn modelId="{2A2D4D50-6367-47B3-A01A-801EA41615F5}" type="presParOf" srcId="{947C8E51-C321-450E-B6DF-55CE5880732E}" destId="{8EB69756-D656-478C-952B-00407ECC6CA3}" srcOrd="0" destOrd="0" presId="urn:microsoft.com/office/officeart/2008/layout/NameandTitleOrganizationalChart"/>
    <dgm:cxn modelId="{661FCD15-55DE-44B2-91E4-48DCD2CCEC69}" type="presParOf" srcId="{8EB69756-D656-478C-952B-00407ECC6CA3}" destId="{5050B006-33FE-405D-8213-013C3A524A25}" srcOrd="0" destOrd="0" presId="urn:microsoft.com/office/officeart/2008/layout/NameandTitleOrganizationalChart"/>
    <dgm:cxn modelId="{07F9138A-067D-4B92-B52B-520A0A6E2722}" type="presParOf" srcId="{8EB69756-D656-478C-952B-00407ECC6CA3}" destId="{FD79421E-F7B7-4ECE-A295-90FE723CD84C}" srcOrd="1" destOrd="0" presId="urn:microsoft.com/office/officeart/2008/layout/NameandTitleOrganizationalChart"/>
    <dgm:cxn modelId="{BCD7E92A-A6EE-4C99-9AC2-52A1BDDB023F}" type="presParOf" srcId="{8EB69756-D656-478C-952B-00407ECC6CA3}" destId="{9D5E36B0-CFA7-4953-8C7B-7C170194F7B1}" srcOrd="2" destOrd="0" presId="urn:microsoft.com/office/officeart/2008/layout/NameandTitleOrganizationalChart"/>
    <dgm:cxn modelId="{382B4FE4-C0ED-40EE-BDDC-AB3B244774F4}" type="presParOf" srcId="{947C8E51-C321-450E-B6DF-55CE5880732E}" destId="{3570808A-0830-477E-961B-F95FAAE6E984}" srcOrd="1" destOrd="0" presId="urn:microsoft.com/office/officeart/2008/layout/NameandTitleOrganizationalChart"/>
    <dgm:cxn modelId="{F5F8A7E9-5AD8-490B-949C-EC38EFCA2623}" type="presParOf" srcId="{947C8E51-C321-450E-B6DF-55CE5880732E}" destId="{F1E4081B-2CF0-47D7-B715-6DC3DD67FFF3}" srcOrd="2" destOrd="0" presId="urn:microsoft.com/office/officeart/2008/layout/NameandTitleOrganizationalChart"/>
    <dgm:cxn modelId="{5253FF03-6499-4DA0-AC41-B977EFD95735}" type="presParOf" srcId="{F1E4081B-2CF0-47D7-B715-6DC3DD67FFF3}" destId="{B0160DDB-73D8-4C16-B0FC-6DB8B2D04C59}" srcOrd="0" destOrd="0" presId="urn:microsoft.com/office/officeart/2008/layout/NameandTitleOrganizationalChart"/>
    <dgm:cxn modelId="{E03CBF6D-E14E-4EA5-862C-F982B96305BA}" type="presParOf" srcId="{F1E4081B-2CF0-47D7-B715-6DC3DD67FFF3}" destId="{45D9B3DC-F676-4490-A82B-F91AF2ED03E4}" srcOrd="1" destOrd="0" presId="urn:microsoft.com/office/officeart/2008/layout/NameandTitleOrganizationalChart"/>
    <dgm:cxn modelId="{38B01169-2838-42C7-BF48-00BA53E6C3FA}" type="presParOf" srcId="{45D9B3DC-F676-4490-A82B-F91AF2ED03E4}" destId="{16E94828-3D37-43E8-8D73-457905D0FF54}" srcOrd="0" destOrd="0" presId="urn:microsoft.com/office/officeart/2008/layout/NameandTitleOrganizationalChart"/>
    <dgm:cxn modelId="{6DA0CFB3-71B4-42FD-A3F0-EE1CD998620D}" type="presParOf" srcId="{16E94828-3D37-43E8-8D73-457905D0FF54}" destId="{6979C816-2EBA-414F-8564-9012DE9FF2B0}" srcOrd="0" destOrd="0" presId="urn:microsoft.com/office/officeart/2008/layout/NameandTitleOrganizationalChart"/>
    <dgm:cxn modelId="{0DF27F64-15AD-482A-B51B-62512B807EBE}" type="presParOf" srcId="{16E94828-3D37-43E8-8D73-457905D0FF54}" destId="{A3D6DDC3-BB02-4146-9C4C-47DB91E1B04D}" srcOrd="1" destOrd="0" presId="urn:microsoft.com/office/officeart/2008/layout/NameandTitleOrganizationalChart"/>
    <dgm:cxn modelId="{4BFFF302-6689-406B-826F-C2DFEA256058}" type="presParOf" srcId="{16E94828-3D37-43E8-8D73-457905D0FF54}" destId="{62FDDE97-9106-4751-862E-914820B238B3}" srcOrd="2" destOrd="0" presId="urn:microsoft.com/office/officeart/2008/layout/NameandTitleOrganizationalChart"/>
    <dgm:cxn modelId="{3FBC4036-9747-416D-B5D7-13F052B0467F}" type="presParOf" srcId="{45D9B3DC-F676-4490-A82B-F91AF2ED03E4}" destId="{297EAC06-20CB-43E3-8C5B-2907E40E323F}" srcOrd="1" destOrd="0" presId="urn:microsoft.com/office/officeart/2008/layout/NameandTitleOrganizationalChart"/>
    <dgm:cxn modelId="{BE33AA92-E2BB-4826-8966-9FEA29B6DAEC}" type="presParOf" srcId="{45D9B3DC-F676-4490-A82B-F91AF2ED03E4}" destId="{4E36AA46-73E8-4B1D-8D71-C8B0AD1520F2}" srcOrd="2" destOrd="0" presId="urn:microsoft.com/office/officeart/2008/layout/NameandTitleOrganizationalChart"/>
    <dgm:cxn modelId="{455F6783-8D9E-40CE-B2CF-4B03EE4465EB}" type="presParOf" srcId="{F1E4081B-2CF0-47D7-B715-6DC3DD67FFF3}" destId="{55B53F8D-1190-402C-B09B-941AF1BA6339}" srcOrd="2" destOrd="0" presId="urn:microsoft.com/office/officeart/2008/layout/NameandTitleOrganizationalChart"/>
    <dgm:cxn modelId="{F0A02538-6069-49EE-BD9B-34086B14B16B}" type="presParOf" srcId="{F1E4081B-2CF0-47D7-B715-6DC3DD67FFF3}" destId="{0969F58B-79EE-4C17-A411-73E188CB0D18}" srcOrd="3" destOrd="0" presId="urn:microsoft.com/office/officeart/2008/layout/NameandTitleOrganizationalChart"/>
    <dgm:cxn modelId="{6070F170-DA70-4A68-BB0F-E6E09DA29AFD}" type="presParOf" srcId="{0969F58B-79EE-4C17-A411-73E188CB0D18}" destId="{C6E6C84A-BB7C-42D0-B023-69E16527844E}" srcOrd="0" destOrd="0" presId="urn:microsoft.com/office/officeart/2008/layout/NameandTitleOrganizationalChart"/>
    <dgm:cxn modelId="{2B1048EB-CF57-473E-B9AB-57771731B77A}" type="presParOf" srcId="{C6E6C84A-BB7C-42D0-B023-69E16527844E}" destId="{2E18369D-3CA2-4724-888A-24CC09C81624}" srcOrd="0" destOrd="0" presId="urn:microsoft.com/office/officeart/2008/layout/NameandTitleOrganizationalChart"/>
    <dgm:cxn modelId="{127BCA8E-2283-4358-B45B-C1E4CC0512B2}" type="presParOf" srcId="{C6E6C84A-BB7C-42D0-B023-69E16527844E}" destId="{3BAD87AC-6A69-43B5-98F4-D0B87DEE4700}" srcOrd="1" destOrd="0" presId="urn:microsoft.com/office/officeart/2008/layout/NameandTitleOrganizationalChart"/>
    <dgm:cxn modelId="{6B303BE8-8EBB-415A-A3A5-85F903655711}" type="presParOf" srcId="{C6E6C84A-BB7C-42D0-B023-69E16527844E}" destId="{B56EFB96-CCBA-41CE-9D48-95EAFE95DC44}" srcOrd="2" destOrd="0" presId="urn:microsoft.com/office/officeart/2008/layout/NameandTitleOrganizationalChart"/>
    <dgm:cxn modelId="{D2A4AD00-B773-425A-BCD9-471E71EB9460}" type="presParOf" srcId="{0969F58B-79EE-4C17-A411-73E188CB0D18}" destId="{90FD23A1-F497-42EA-B79A-29851B770BD4}" srcOrd="1" destOrd="0" presId="urn:microsoft.com/office/officeart/2008/layout/NameandTitleOrganizationalChart"/>
    <dgm:cxn modelId="{E8293D8C-0521-4CEE-B4BC-0059B289DA33}" type="presParOf" srcId="{0969F58B-79EE-4C17-A411-73E188CB0D18}" destId="{5B7EF3B4-A7BE-46A3-9EFF-DAE17909EFC6}" srcOrd="2" destOrd="0" presId="urn:microsoft.com/office/officeart/2008/layout/NameandTitleOrganizationalChart"/>
    <dgm:cxn modelId="{532C3C9A-5F88-408B-AB04-5762BA7CD8DC}" type="presParOf" srcId="{6851B789-3F6A-4CD8-8CC6-57D36374A23A}" destId="{54476BF7-54FF-41CC-A02F-C4EF3854F6B1}" srcOrd="2" destOrd="0" presId="urn:microsoft.com/office/officeart/2008/layout/NameandTitleOrganizationalChart"/>
    <dgm:cxn modelId="{9F8B906A-9751-49B5-A5F8-163D3AFC412F}" type="presParOf" srcId="{6851B789-3F6A-4CD8-8CC6-57D36374A23A}" destId="{75CFADBD-DBA6-4726-A709-99B577C8CC72}" srcOrd="3" destOrd="0" presId="urn:microsoft.com/office/officeart/2008/layout/NameandTitleOrganizationalChart"/>
    <dgm:cxn modelId="{BE60D30B-48CA-45AA-8FEC-C38BE9F35624}" type="presParOf" srcId="{75CFADBD-DBA6-4726-A709-99B577C8CC72}" destId="{021287A6-DCC8-4B6E-8D16-63D609014C3A}" srcOrd="0" destOrd="0" presId="urn:microsoft.com/office/officeart/2008/layout/NameandTitleOrganizationalChart"/>
    <dgm:cxn modelId="{1B148DE1-6016-4A45-8098-59928DEAD409}" type="presParOf" srcId="{021287A6-DCC8-4B6E-8D16-63D609014C3A}" destId="{39EB355F-1114-47F1-BE8C-CA44BE774BE6}" srcOrd="0" destOrd="0" presId="urn:microsoft.com/office/officeart/2008/layout/NameandTitleOrganizationalChart"/>
    <dgm:cxn modelId="{672CA5E2-3584-4FBE-AF77-AE4C0462E60A}" type="presParOf" srcId="{021287A6-DCC8-4B6E-8D16-63D609014C3A}" destId="{0BDB52FE-56F5-4CEF-BE0F-EFD279F2BF52}" srcOrd="1" destOrd="0" presId="urn:microsoft.com/office/officeart/2008/layout/NameandTitleOrganizationalChart"/>
    <dgm:cxn modelId="{DB957ACD-0498-453B-9D5C-1BAD70062A05}" type="presParOf" srcId="{021287A6-DCC8-4B6E-8D16-63D609014C3A}" destId="{48607CAC-CEEE-48C4-9A58-192CB9685DE8}" srcOrd="2" destOrd="0" presId="urn:microsoft.com/office/officeart/2008/layout/NameandTitleOrganizationalChart"/>
    <dgm:cxn modelId="{D02ACFE6-EDBF-4871-BEDC-27004CA660A2}" type="presParOf" srcId="{75CFADBD-DBA6-4726-A709-99B577C8CC72}" destId="{9D974BE0-6967-439E-B287-E28D1E62039B}" srcOrd="1" destOrd="0" presId="urn:microsoft.com/office/officeart/2008/layout/NameandTitleOrganizationalChart"/>
    <dgm:cxn modelId="{EA642060-2678-41B3-B87C-86A8D56736A7}" type="presParOf" srcId="{75CFADBD-DBA6-4726-A709-99B577C8CC72}" destId="{167F266F-9758-4B8F-B28F-65400E57685A}" srcOrd="2" destOrd="0" presId="urn:microsoft.com/office/officeart/2008/layout/NameandTitleOrganizationalChart"/>
    <dgm:cxn modelId="{FCAADC39-C93C-45A7-B5DE-A4CB8085F000}" type="presParOf" srcId="{4FD46E40-7477-49BD-B3E9-9AA647A79CFD}" destId="{9663ACC6-9886-4A21-B2E8-A46277C11515}" srcOrd="2" destOrd="0" presId="urn:microsoft.com/office/officeart/2008/layout/NameandTitleOrganizationalChart"/>
    <dgm:cxn modelId="{3171E3AA-3433-46BB-83C2-07268149F7BB}" type="presParOf" srcId="{4FD46E40-7477-49BD-B3E9-9AA647A79CFD}" destId="{AFBDEF8C-BB78-4883-BAC4-8BFD3FDC2303}" srcOrd="3" destOrd="0" presId="urn:microsoft.com/office/officeart/2008/layout/NameandTitleOrganizationalChart"/>
    <dgm:cxn modelId="{65B905B2-D869-4EA9-A451-E838FF970F5E}" type="presParOf" srcId="{AFBDEF8C-BB78-4883-BAC4-8BFD3FDC2303}" destId="{B7B117B2-E7B9-4452-B638-DEE086C25440}" srcOrd="0" destOrd="0" presId="urn:microsoft.com/office/officeart/2008/layout/NameandTitleOrganizationalChart"/>
    <dgm:cxn modelId="{0D78D376-1B57-4E8B-B474-E7342C1238A9}" type="presParOf" srcId="{B7B117B2-E7B9-4452-B638-DEE086C25440}" destId="{D69AC9A1-D536-49A2-8AFC-BAB5480178C3}" srcOrd="0" destOrd="0" presId="urn:microsoft.com/office/officeart/2008/layout/NameandTitleOrganizationalChart"/>
    <dgm:cxn modelId="{30642F84-4B97-4992-B441-641DAB6C0DCE}" type="presParOf" srcId="{B7B117B2-E7B9-4452-B638-DEE086C25440}" destId="{9F22DD25-FF15-4032-A8B0-1AC27520DAC7}" srcOrd="1" destOrd="0" presId="urn:microsoft.com/office/officeart/2008/layout/NameandTitleOrganizationalChart"/>
    <dgm:cxn modelId="{B49B4E2D-2FC1-42CD-86A0-ECA4EB0E8786}" type="presParOf" srcId="{B7B117B2-E7B9-4452-B638-DEE086C25440}" destId="{CE33D8C2-9636-4174-9032-AF48570E656F}" srcOrd="2" destOrd="0" presId="urn:microsoft.com/office/officeart/2008/layout/NameandTitleOrganizationalChart"/>
    <dgm:cxn modelId="{E368307D-AD45-4D9F-A67F-4D399327B360}" type="presParOf" srcId="{AFBDEF8C-BB78-4883-BAC4-8BFD3FDC2303}" destId="{A469E8C1-4EC3-432D-9665-CA7DDA1DA7C1}" srcOrd="1" destOrd="0" presId="urn:microsoft.com/office/officeart/2008/layout/NameandTitleOrganizationalChart"/>
    <dgm:cxn modelId="{6BB07D39-B10E-4568-A88F-1EAA9ACE5773}" type="presParOf" srcId="{AFBDEF8C-BB78-4883-BAC4-8BFD3FDC2303}" destId="{2B0A204F-22CC-46EB-8F17-4B39199F2E62}" srcOrd="2" destOrd="0" presId="urn:microsoft.com/office/officeart/2008/layout/NameandTitleOrganizationalChart"/>
    <dgm:cxn modelId="{DD2AD801-5ABF-4DC9-8FA3-863D83FDF91B}" type="presParOf" srcId="{2B0A204F-22CC-46EB-8F17-4B39199F2E62}" destId="{BBC76597-9D5F-40C5-A737-758893EF9374}" srcOrd="0" destOrd="0" presId="urn:microsoft.com/office/officeart/2008/layout/NameandTitleOrganizationalChart"/>
    <dgm:cxn modelId="{57B9CE72-50DC-4CD8-B0F7-DEF643C528C8}" type="presParOf" srcId="{2B0A204F-22CC-46EB-8F17-4B39199F2E62}" destId="{1F2AA6B1-C667-40A2-B341-44B7FD2F632F}" srcOrd="1" destOrd="0" presId="urn:microsoft.com/office/officeart/2008/layout/NameandTitleOrganizationalChart"/>
    <dgm:cxn modelId="{C178AE90-8C7C-4CEA-979E-D49B9CE4D5BB}" type="presParOf" srcId="{1F2AA6B1-C667-40A2-B341-44B7FD2F632F}" destId="{1BEC51FA-8CD2-4B66-A556-00CB308DF146}" srcOrd="0" destOrd="0" presId="urn:microsoft.com/office/officeart/2008/layout/NameandTitleOrganizationalChart"/>
    <dgm:cxn modelId="{1B02793D-7450-4344-B5A1-4DF36F901275}" type="presParOf" srcId="{1BEC51FA-8CD2-4B66-A556-00CB308DF146}" destId="{145C945D-2525-4C06-8B8F-23B7A38631C3}" srcOrd="0" destOrd="0" presId="urn:microsoft.com/office/officeart/2008/layout/NameandTitleOrganizationalChart"/>
    <dgm:cxn modelId="{67FF08A6-203D-4696-9EC2-9544B06C5094}" type="presParOf" srcId="{1BEC51FA-8CD2-4B66-A556-00CB308DF146}" destId="{117FBF45-88A9-4958-8259-7D2AC373B3BB}" srcOrd="1" destOrd="0" presId="urn:microsoft.com/office/officeart/2008/layout/NameandTitleOrganizationalChart"/>
    <dgm:cxn modelId="{AB55FDCD-094B-4F61-BC6C-A2DCCE3A204E}" type="presParOf" srcId="{1BEC51FA-8CD2-4B66-A556-00CB308DF146}" destId="{F9E7229E-009A-405F-8D38-1DBFF0520955}" srcOrd="2" destOrd="0" presId="urn:microsoft.com/office/officeart/2008/layout/NameandTitleOrganizationalChart"/>
    <dgm:cxn modelId="{216B55D0-8EF3-42AA-85A1-CBD3D22CA558}" type="presParOf" srcId="{1F2AA6B1-C667-40A2-B341-44B7FD2F632F}" destId="{9CD43277-64DB-455D-AE40-0462E31ED0B6}" srcOrd="1" destOrd="0" presId="urn:microsoft.com/office/officeart/2008/layout/NameandTitleOrganizationalChart"/>
    <dgm:cxn modelId="{8F7CFEC2-949E-4279-883E-AE1777F49FB4}" type="presParOf" srcId="{1F2AA6B1-C667-40A2-B341-44B7FD2F632F}" destId="{90632303-CFB0-44D6-896A-097B47D523AF}" srcOrd="2" destOrd="0" presId="urn:microsoft.com/office/officeart/2008/layout/NameandTitleOrganizationalChart"/>
    <dgm:cxn modelId="{DAB98F76-4C46-4AFB-BC83-E65F65FA9298}" type="presParOf" srcId="{90632303-CFB0-44D6-896A-097B47D523AF}" destId="{C9080847-80EB-49F4-8182-1D0C94749366}" srcOrd="0" destOrd="0" presId="urn:microsoft.com/office/officeart/2008/layout/NameandTitleOrganizationalChart"/>
    <dgm:cxn modelId="{6E724930-BD75-409E-AFB2-FD1D33EE20E3}" type="presParOf" srcId="{90632303-CFB0-44D6-896A-097B47D523AF}" destId="{57D3D128-005D-4B0A-BF13-34627038E44B}" srcOrd="1" destOrd="0" presId="urn:microsoft.com/office/officeart/2008/layout/NameandTitleOrganizationalChart"/>
    <dgm:cxn modelId="{88BB7638-CF4F-4463-8A39-6E2A13419B6D}" type="presParOf" srcId="{57D3D128-005D-4B0A-BF13-34627038E44B}" destId="{9D2B220A-5111-439D-9B73-7B018AD82B04}" srcOrd="0" destOrd="0" presId="urn:microsoft.com/office/officeart/2008/layout/NameandTitleOrganizationalChart"/>
    <dgm:cxn modelId="{B00FCA4E-3190-455C-83D5-2827E41834F9}" type="presParOf" srcId="{9D2B220A-5111-439D-9B73-7B018AD82B04}" destId="{8D420A8A-45CC-4DB3-872F-2F23D0185147}" srcOrd="0" destOrd="0" presId="urn:microsoft.com/office/officeart/2008/layout/NameandTitleOrganizationalChart"/>
    <dgm:cxn modelId="{1B4CC5A6-C615-44A4-BD42-6615A953628B}" type="presParOf" srcId="{9D2B220A-5111-439D-9B73-7B018AD82B04}" destId="{D1E9679E-9C86-4689-88EC-15805EED63A0}" srcOrd="1" destOrd="0" presId="urn:microsoft.com/office/officeart/2008/layout/NameandTitleOrganizationalChart"/>
    <dgm:cxn modelId="{95FA438A-2033-4BDF-9F7E-B7C78277411D}" type="presParOf" srcId="{9D2B220A-5111-439D-9B73-7B018AD82B04}" destId="{74723D5D-AD0C-489D-9DF0-263D664F8CDA}" srcOrd="2" destOrd="0" presId="urn:microsoft.com/office/officeart/2008/layout/NameandTitleOrganizationalChart"/>
    <dgm:cxn modelId="{C05426ED-E8BC-4016-991C-0D2721087A84}" type="presParOf" srcId="{57D3D128-005D-4B0A-BF13-34627038E44B}" destId="{78218B76-48F8-4021-A86D-7DE104C29419}" srcOrd="1" destOrd="0" presId="urn:microsoft.com/office/officeart/2008/layout/NameandTitleOrganizationalChart"/>
    <dgm:cxn modelId="{9BF314EB-1257-425C-A2CA-7C661D845D47}" type="presParOf" srcId="{57D3D128-005D-4B0A-BF13-34627038E44B}" destId="{DC5343FB-07A8-4D65-8FC5-F07A91FBDD30}" srcOrd="2" destOrd="0" presId="urn:microsoft.com/office/officeart/2008/layout/NameandTitleOrganizationalChart"/>
    <dgm:cxn modelId="{4B723893-0DA6-4278-8073-81420806EF6B}" type="presParOf" srcId="{2B0A204F-22CC-46EB-8F17-4B39199F2E62}" destId="{9FB11D72-C7AC-40A9-BB6A-5621A73BA403}" srcOrd="2" destOrd="0" presId="urn:microsoft.com/office/officeart/2008/layout/NameandTitleOrganizationalChart"/>
    <dgm:cxn modelId="{9CBE350E-7685-4F4B-B713-50B0599AC1C4}" type="presParOf" srcId="{2B0A204F-22CC-46EB-8F17-4B39199F2E62}" destId="{DF607EB5-CBE0-4910-8D5A-8CEA964C99D9}" srcOrd="3" destOrd="0" presId="urn:microsoft.com/office/officeart/2008/layout/NameandTitleOrganizationalChart"/>
    <dgm:cxn modelId="{C0DC8F0B-1D66-4E5F-B1AD-4B14311457E9}" type="presParOf" srcId="{DF607EB5-CBE0-4910-8D5A-8CEA964C99D9}" destId="{06589E11-CBAD-411B-A9A8-3668C96CC64F}" srcOrd="0" destOrd="0" presId="urn:microsoft.com/office/officeart/2008/layout/NameandTitleOrganizationalChart"/>
    <dgm:cxn modelId="{925689B2-048C-4526-AE90-E89A57CCC96D}" type="presParOf" srcId="{06589E11-CBAD-411B-A9A8-3668C96CC64F}" destId="{C0500DAE-2F66-4E51-BB72-827FE130C066}" srcOrd="0" destOrd="0" presId="urn:microsoft.com/office/officeart/2008/layout/NameandTitleOrganizationalChart"/>
    <dgm:cxn modelId="{5C8FCAAA-C5B0-44A5-B492-FAEB9E28F0BC}" type="presParOf" srcId="{06589E11-CBAD-411B-A9A8-3668C96CC64F}" destId="{08FB5F61-CB6D-4A51-A3C1-3A404F4994C1}" srcOrd="1" destOrd="0" presId="urn:microsoft.com/office/officeart/2008/layout/NameandTitleOrganizationalChart"/>
    <dgm:cxn modelId="{FD4452B5-DF2A-4C7A-9944-FD3263DE5DA2}" type="presParOf" srcId="{06589E11-CBAD-411B-A9A8-3668C96CC64F}" destId="{4A24B200-29F5-4EA2-A30E-EEAC939F7D4D}" srcOrd="2" destOrd="0" presId="urn:microsoft.com/office/officeart/2008/layout/NameandTitleOrganizationalChart"/>
    <dgm:cxn modelId="{80F77038-4F0C-4D50-80E4-922D0CCB667A}" type="presParOf" srcId="{DF607EB5-CBE0-4910-8D5A-8CEA964C99D9}" destId="{135A3EBB-A0C8-421D-8E19-64E9D0A6CC56}" srcOrd="1" destOrd="0" presId="urn:microsoft.com/office/officeart/2008/layout/NameandTitleOrganizationalChart"/>
    <dgm:cxn modelId="{4DA2577E-EA85-4444-85EF-691D871758A0}" type="presParOf" srcId="{DF607EB5-CBE0-4910-8D5A-8CEA964C99D9}" destId="{330C04A4-DFC3-4D9A-8C01-2C92AB6DCEBB}" srcOrd="2" destOrd="0" presId="urn:microsoft.com/office/officeart/2008/layout/NameandTitleOrganizationalChart"/>
    <dgm:cxn modelId="{2A429ED8-DE8E-4886-B1CB-7451E0B7A8E7}" type="presParOf" srcId="{330C04A4-DFC3-4D9A-8C01-2C92AB6DCEBB}" destId="{5B5CFB26-96A3-41FF-BAC7-561440F44FDA}" srcOrd="0" destOrd="0" presId="urn:microsoft.com/office/officeart/2008/layout/NameandTitleOrganizationalChart"/>
    <dgm:cxn modelId="{93679724-0BD6-4B07-9993-1D35A1FE4233}" type="presParOf" srcId="{330C04A4-DFC3-4D9A-8C01-2C92AB6DCEBB}" destId="{475AA7E5-261A-4361-9AFB-8FFE4F23B36A}" srcOrd="1" destOrd="0" presId="urn:microsoft.com/office/officeart/2008/layout/NameandTitleOrganizationalChart"/>
    <dgm:cxn modelId="{26619AEA-737D-4CEF-A9E4-AE2648190DBC}" type="presParOf" srcId="{475AA7E5-261A-4361-9AFB-8FFE4F23B36A}" destId="{51396DBF-9640-4412-9322-553B11303ACC}" srcOrd="0" destOrd="0" presId="urn:microsoft.com/office/officeart/2008/layout/NameandTitleOrganizationalChart"/>
    <dgm:cxn modelId="{1156E984-1E82-4BE9-9EFA-426EA961D2F6}" type="presParOf" srcId="{51396DBF-9640-4412-9322-553B11303ACC}" destId="{BE699412-1540-491E-B7F8-1609EAD17374}" srcOrd="0" destOrd="0" presId="urn:microsoft.com/office/officeart/2008/layout/NameandTitleOrganizationalChart"/>
    <dgm:cxn modelId="{ABD2F3C8-4F67-4320-8825-D4BB7AE4F214}" type="presParOf" srcId="{51396DBF-9640-4412-9322-553B11303ACC}" destId="{E76A5378-385C-44FD-9A62-24C5F6772216}" srcOrd="1" destOrd="0" presId="urn:microsoft.com/office/officeart/2008/layout/NameandTitleOrganizationalChart"/>
    <dgm:cxn modelId="{FB6A86FD-6FA4-4815-B81B-BD9B18514F08}" type="presParOf" srcId="{51396DBF-9640-4412-9322-553B11303ACC}" destId="{FF5D03E7-BF96-411E-AE16-DAFE0E71C7CE}" srcOrd="2" destOrd="0" presId="urn:microsoft.com/office/officeart/2008/layout/NameandTitleOrganizationalChart"/>
    <dgm:cxn modelId="{CD4A0B86-C42A-41B0-8278-320C6FD08D90}" type="presParOf" srcId="{475AA7E5-261A-4361-9AFB-8FFE4F23B36A}" destId="{24B1BBCB-C7E2-47FF-884A-1197A84285E8}" srcOrd="1" destOrd="0" presId="urn:microsoft.com/office/officeart/2008/layout/NameandTitleOrganizationalChart"/>
    <dgm:cxn modelId="{1CF7A67C-E6B5-4B03-A557-8B0C7707D163}" type="presParOf" srcId="{475AA7E5-261A-4361-9AFB-8FFE4F23B36A}" destId="{3D61D2A7-11E1-4CC1-8953-13FE2BB9819A}" srcOrd="2" destOrd="0" presId="urn:microsoft.com/office/officeart/2008/layout/NameandTitleOrganizationalChart"/>
    <dgm:cxn modelId="{AF3299D2-764A-47B8-B19B-AF51E2CBFFA0}" type="presParOf" srcId="{AB51564C-8EC4-40FA-B188-0C0319AE9F04}" destId="{0D4D1BFC-8810-4420-B5B2-64813799262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CFB26-96A3-41FF-BAC7-561440F44FDA}">
      <dsp:nvSpPr>
        <dsp:cNvPr id="0" name=""/>
        <dsp:cNvSpPr/>
      </dsp:nvSpPr>
      <dsp:spPr>
        <a:xfrm>
          <a:off x="10782669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11D72-C7AC-40A9-BB6A-5621A73BA403}">
      <dsp:nvSpPr>
        <dsp:cNvPr id="0" name=""/>
        <dsp:cNvSpPr/>
      </dsp:nvSpPr>
      <dsp:spPr>
        <a:xfrm>
          <a:off x="8821438" y="2596864"/>
          <a:ext cx="1409801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1409801" y="9347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80847-80EB-49F4-8182-1D0C94749366}">
      <dsp:nvSpPr>
        <dsp:cNvPr id="0" name=""/>
        <dsp:cNvSpPr/>
      </dsp:nvSpPr>
      <dsp:spPr>
        <a:xfrm>
          <a:off x="7411636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76597-9D5F-40C5-A737-758893EF9374}">
      <dsp:nvSpPr>
        <dsp:cNvPr id="0" name=""/>
        <dsp:cNvSpPr/>
      </dsp:nvSpPr>
      <dsp:spPr>
        <a:xfrm>
          <a:off x="8535314" y="25968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3ACC6-9886-4A21-B2E8-A46277C11515}">
      <dsp:nvSpPr>
        <dsp:cNvPr id="0" name=""/>
        <dsp:cNvSpPr/>
      </dsp:nvSpPr>
      <dsp:spPr>
        <a:xfrm>
          <a:off x="6574083" y="1228464"/>
          <a:ext cx="2247355" cy="50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35"/>
              </a:lnTo>
              <a:lnTo>
                <a:pt x="2247355" y="298735"/>
              </a:lnTo>
              <a:lnTo>
                <a:pt x="2247355" y="501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76BF7-54FF-41CC-A02F-C4EF3854F6B1}">
      <dsp:nvSpPr>
        <dsp:cNvPr id="0" name=""/>
        <dsp:cNvSpPr/>
      </dsp:nvSpPr>
      <dsp:spPr>
        <a:xfrm>
          <a:off x="4326728" y="25968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286124" y="9347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3F8D-1190-402C-B09B-941AF1BA6339}">
      <dsp:nvSpPr>
        <dsp:cNvPr id="0" name=""/>
        <dsp:cNvSpPr/>
      </dsp:nvSpPr>
      <dsp:spPr>
        <a:xfrm>
          <a:off x="2079373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286124" y="9347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60DDB-73D8-4C16-B0FC-6DB8B2D04C59}">
      <dsp:nvSpPr>
        <dsp:cNvPr id="0" name=""/>
        <dsp:cNvSpPr/>
      </dsp:nvSpPr>
      <dsp:spPr>
        <a:xfrm>
          <a:off x="1793248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F1D8E-70AD-4391-86FB-E77201D70A87}">
      <dsp:nvSpPr>
        <dsp:cNvPr id="0" name=""/>
        <dsp:cNvSpPr/>
      </dsp:nvSpPr>
      <dsp:spPr>
        <a:xfrm>
          <a:off x="2916926" y="2596864"/>
          <a:ext cx="1409801" cy="934752"/>
        </a:xfrm>
        <a:custGeom>
          <a:avLst/>
          <a:gdLst/>
          <a:ahLst/>
          <a:cxnLst/>
          <a:rect l="0" t="0" r="0" b="0"/>
          <a:pathLst>
            <a:path>
              <a:moveTo>
                <a:pt x="1409801" y="0"/>
              </a:moveTo>
              <a:lnTo>
                <a:pt x="1409801" y="934752"/>
              </a:lnTo>
              <a:lnTo>
                <a:pt x="0" y="9347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868EA-EF89-42AD-A02E-1B2DDDA93EA2}">
      <dsp:nvSpPr>
        <dsp:cNvPr id="0" name=""/>
        <dsp:cNvSpPr/>
      </dsp:nvSpPr>
      <dsp:spPr>
        <a:xfrm>
          <a:off x="4326728" y="1228464"/>
          <a:ext cx="2247355" cy="501104"/>
        </a:xfrm>
        <a:custGeom>
          <a:avLst/>
          <a:gdLst/>
          <a:ahLst/>
          <a:cxnLst/>
          <a:rect l="0" t="0" r="0" b="0"/>
          <a:pathLst>
            <a:path>
              <a:moveTo>
                <a:pt x="2247355" y="0"/>
              </a:moveTo>
              <a:lnTo>
                <a:pt x="2247355" y="298735"/>
              </a:lnTo>
              <a:lnTo>
                <a:pt x="0" y="298735"/>
              </a:lnTo>
              <a:lnTo>
                <a:pt x="0" y="501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2FAED-5633-4CAC-A338-B6F488FA7BF0}">
      <dsp:nvSpPr>
        <dsp:cNvPr id="0" name=""/>
        <dsp:cNvSpPr/>
      </dsp:nvSpPr>
      <dsp:spPr>
        <a:xfrm>
          <a:off x="5736530" y="3611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160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5736530" y="361168"/>
        <a:ext cx="1675106" cy="867295"/>
      </dsp:txXfrm>
    </dsp:sp>
    <dsp:sp modelId="{A3A3B09D-6440-4429-9571-3815D6E6048B}">
      <dsp:nvSpPr>
        <dsp:cNvPr id="0" name=""/>
        <dsp:cNvSpPr/>
      </dsp:nvSpPr>
      <dsp:spPr>
        <a:xfrm>
          <a:off x="6071551" y="10357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6071551" y="1035731"/>
        <a:ext cx="1507595" cy="289098"/>
      </dsp:txXfrm>
    </dsp:sp>
    <dsp:sp modelId="{A5FF39E8-2B57-427E-B2B1-82D64EDB2E32}">
      <dsp:nvSpPr>
        <dsp:cNvPr id="0" name=""/>
        <dsp:cNvSpPr/>
      </dsp:nvSpPr>
      <dsp:spPr>
        <a:xfrm>
          <a:off x="3489175" y="17295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20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3489175" y="1729568"/>
        <a:ext cx="1675106" cy="867295"/>
      </dsp:txXfrm>
    </dsp:sp>
    <dsp:sp modelId="{26EDD8BE-7DD8-4931-ABBE-0DDBA69AB49E}">
      <dsp:nvSpPr>
        <dsp:cNvPr id="0" name=""/>
        <dsp:cNvSpPr/>
      </dsp:nvSpPr>
      <dsp:spPr>
        <a:xfrm>
          <a:off x="3824196" y="24041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3824196" y="2404131"/>
        <a:ext cx="1507595" cy="289098"/>
      </dsp:txXfrm>
    </dsp:sp>
    <dsp:sp modelId="{5050B006-33FE-405D-8213-013C3A524A25}">
      <dsp:nvSpPr>
        <dsp:cNvPr id="0" name=""/>
        <dsp:cNvSpPr/>
      </dsp:nvSpPr>
      <dsp:spPr>
        <a:xfrm>
          <a:off x="1241819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10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1241819" y="3097968"/>
        <a:ext cx="1675106" cy="867295"/>
      </dsp:txXfrm>
    </dsp:sp>
    <dsp:sp modelId="{FD79421E-F7B7-4ECE-A295-90FE723CD84C}">
      <dsp:nvSpPr>
        <dsp:cNvPr id="0" name=""/>
        <dsp:cNvSpPr/>
      </dsp:nvSpPr>
      <dsp:spPr>
        <a:xfrm>
          <a:off x="1576841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1576841" y="3772532"/>
        <a:ext cx="1507595" cy="289098"/>
      </dsp:txXfrm>
    </dsp:sp>
    <dsp:sp modelId="{6979C816-2EBA-414F-8564-9012DE9FF2B0}">
      <dsp:nvSpPr>
        <dsp:cNvPr id="0" name=""/>
        <dsp:cNvSpPr/>
      </dsp:nvSpPr>
      <dsp:spPr>
        <a:xfrm>
          <a:off x="118142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5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118142" y="4466368"/>
        <a:ext cx="1675106" cy="867295"/>
      </dsp:txXfrm>
    </dsp:sp>
    <dsp:sp modelId="{A3D6DDC3-BB02-4146-9C4C-47DB91E1B04D}">
      <dsp:nvSpPr>
        <dsp:cNvPr id="0" name=""/>
        <dsp:cNvSpPr/>
      </dsp:nvSpPr>
      <dsp:spPr>
        <a:xfrm>
          <a:off x="453163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453163" y="5140932"/>
        <a:ext cx="1507595" cy="289098"/>
      </dsp:txXfrm>
    </dsp:sp>
    <dsp:sp modelId="{2E18369D-3CA2-4724-888A-24CC09C81624}">
      <dsp:nvSpPr>
        <dsp:cNvPr id="0" name=""/>
        <dsp:cNvSpPr/>
      </dsp:nvSpPr>
      <dsp:spPr>
        <a:xfrm>
          <a:off x="2365497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2365497" y="4466368"/>
        <a:ext cx="1675106" cy="867295"/>
      </dsp:txXfrm>
    </dsp:sp>
    <dsp:sp modelId="{3BAD87AC-6A69-43B5-98F4-D0B87DEE4700}">
      <dsp:nvSpPr>
        <dsp:cNvPr id="0" name=""/>
        <dsp:cNvSpPr/>
      </dsp:nvSpPr>
      <dsp:spPr>
        <a:xfrm>
          <a:off x="2700518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2700518" y="5140932"/>
        <a:ext cx="1507595" cy="289098"/>
      </dsp:txXfrm>
    </dsp:sp>
    <dsp:sp modelId="{39EB355F-1114-47F1-BE8C-CA44BE774BE6}">
      <dsp:nvSpPr>
        <dsp:cNvPr id="0" name=""/>
        <dsp:cNvSpPr/>
      </dsp:nvSpPr>
      <dsp:spPr>
        <a:xfrm>
          <a:off x="4612852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4612852" y="3097968"/>
        <a:ext cx="1675106" cy="867295"/>
      </dsp:txXfrm>
    </dsp:sp>
    <dsp:sp modelId="{0BDB52FE-56F5-4CEF-BE0F-EFD279F2BF52}">
      <dsp:nvSpPr>
        <dsp:cNvPr id="0" name=""/>
        <dsp:cNvSpPr/>
      </dsp:nvSpPr>
      <dsp:spPr>
        <a:xfrm>
          <a:off x="4947873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4947873" y="3772532"/>
        <a:ext cx="1507595" cy="289098"/>
      </dsp:txXfrm>
    </dsp:sp>
    <dsp:sp modelId="{D69AC9A1-D536-49A2-8AFC-BAB5480178C3}">
      <dsp:nvSpPr>
        <dsp:cNvPr id="0" name=""/>
        <dsp:cNvSpPr/>
      </dsp:nvSpPr>
      <dsp:spPr>
        <a:xfrm>
          <a:off x="7983885" y="17295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8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7983885" y="1729568"/>
        <a:ext cx="1675106" cy="867295"/>
      </dsp:txXfrm>
    </dsp:sp>
    <dsp:sp modelId="{9F22DD25-FF15-4032-A8B0-1AC27520DAC7}">
      <dsp:nvSpPr>
        <dsp:cNvPr id="0" name=""/>
        <dsp:cNvSpPr/>
      </dsp:nvSpPr>
      <dsp:spPr>
        <a:xfrm>
          <a:off x="8318906" y="24041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8318906" y="2404131"/>
        <a:ext cx="1507595" cy="289098"/>
      </dsp:txXfrm>
    </dsp:sp>
    <dsp:sp modelId="{145C945D-2525-4C06-8B8F-23B7A38631C3}">
      <dsp:nvSpPr>
        <dsp:cNvPr id="0" name=""/>
        <dsp:cNvSpPr/>
      </dsp:nvSpPr>
      <dsp:spPr>
        <a:xfrm>
          <a:off x="6860207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4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6860207" y="3097968"/>
        <a:ext cx="1675106" cy="867295"/>
      </dsp:txXfrm>
    </dsp:sp>
    <dsp:sp modelId="{117FBF45-88A9-4958-8259-7D2AC373B3BB}">
      <dsp:nvSpPr>
        <dsp:cNvPr id="0" name=""/>
        <dsp:cNvSpPr/>
      </dsp:nvSpPr>
      <dsp:spPr>
        <a:xfrm>
          <a:off x="7195229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7195229" y="3772532"/>
        <a:ext cx="1507595" cy="289098"/>
      </dsp:txXfrm>
    </dsp:sp>
    <dsp:sp modelId="{8D420A8A-45CC-4DB3-872F-2F23D0185147}">
      <dsp:nvSpPr>
        <dsp:cNvPr id="0" name=""/>
        <dsp:cNvSpPr/>
      </dsp:nvSpPr>
      <dsp:spPr>
        <a:xfrm>
          <a:off x="5736530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5736530" y="4466368"/>
        <a:ext cx="1675106" cy="867295"/>
      </dsp:txXfrm>
    </dsp:sp>
    <dsp:sp modelId="{D1E9679E-9C86-4689-88EC-15805EED63A0}">
      <dsp:nvSpPr>
        <dsp:cNvPr id="0" name=""/>
        <dsp:cNvSpPr/>
      </dsp:nvSpPr>
      <dsp:spPr>
        <a:xfrm>
          <a:off x="6071551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6071551" y="5140932"/>
        <a:ext cx="1507595" cy="289098"/>
      </dsp:txXfrm>
    </dsp:sp>
    <dsp:sp modelId="{C0500DAE-2F66-4E51-BB72-827FE130C066}">
      <dsp:nvSpPr>
        <dsp:cNvPr id="0" name=""/>
        <dsp:cNvSpPr/>
      </dsp:nvSpPr>
      <dsp:spPr>
        <a:xfrm>
          <a:off x="10231240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10231240" y="3097968"/>
        <a:ext cx="1675106" cy="867295"/>
      </dsp:txXfrm>
    </dsp:sp>
    <dsp:sp modelId="{08FB5F61-CB6D-4A51-A3C1-3A404F4994C1}">
      <dsp:nvSpPr>
        <dsp:cNvPr id="0" name=""/>
        <dsp:cNvSpPr/>
      </dsp:nvSpPr>
      <dsp:spPr>
        <a:xfrm>
          <a:off x="10566261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10566261" y="3772532"/>
        <a:ext cx="1507595" cy="289098"/>
      </dsp:txXfrm>
    </dsp:sp>
    <dsp:sp modelId="{BE699412-1540-491E-B7F8-1609EAD17374}">
      <dsp:nvSpPr>
        <dsp:cNvPr id="0" name=""/>
        <dsp:cNvSpPr/>
      </dsp:nvSpPr>
      <dsp:spPr>
        <a:xfrm>
          <a:off x="9107563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9107563" y="4466368"/>
        <a:ext cx="1675106" cy="867295"/>
      </dsp:txXfrm>
    </dsp:sp>
    <dsp:sp modelId="{E76A5378-385C-44FD-9A62-24C5F6772216}">
      <dsp:nvSpPr>
        <dsp:cNvPr id="0" name=""/>
        <dsp:cNvSpPr/>
      </dsp:nvSpPr>
      <dsp:spPr>
        <a:xfrm>
          <a:off x="9442584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9442584" y="5140932"/>
        <a:ext cx="1507595" cy="28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9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r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1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r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9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r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7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3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9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3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0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3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9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1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r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ar-JO" sz="7200" dirty="0"/>
              <a:t>تحليل الأعداد </a:t>
            </a:r>
            <a:br>
              <a:rPr lang="ar-JO" sz="7200" dirty="0"/>
            </a:b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تحليل الأعداد بطريقة الشجرة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3" y="64077"/>
            <a:ext cx="10353762" cy="1257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632551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F48410-4695-47E0-814B-369151C98DA8}"/>
              </a:ext>
            </a:extLst>
          </p:cNvPr>
          <p:cNvGraphicFramePr/>
          <p:nvPr/>
        </p:nvGraphicFramePr>
        <p:xfrm>
          <a:off x="1" y="1066800"/>
          <a:ext cx="12192000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100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EF05-BD3C-466D-95D1-9FCDCE8B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6118-1E4C-47B9-BBD3-EB0196321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=2*2*2*2*2*5</a:t>
            </a:r>
          </a:p>
        </p:txBody>
      </p:sp>
    </p:spTree>
    <p:extLst>
      <p:ext uri="{BB962C8B-B14F-4D97-AF65-F5344CB8AC3E}">
        <p14:creationId xmlns:p14="http://schemas.microsoft.com/office/powerpoint/2010/main" val="423908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شبكة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26</Words>
  <Application>Microsoft Office PowerPoint</Application>
  <PresentationFormat>شاشة عريضة</PresentationFormat>
  <Paragraphs>17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شبكة</vt:lpstr>
      <vt:lpstr>تحليل الأعداد  </vt:lpstr>
      <vt:lpstr>التحليل بطريقة الشجرة</vt:lpstr>
      <vt:lpstr>التحليل بطريقة الشجرة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تحليل الأعداد  </dc:title>
  <dc:creator/>
  <cp:lastModifiedBy>hamzeh.darawi@nos.edu.jo</cp:lastModifiedBy>
  <cp:revision>3</cp:revision>
  <dcterms:created xsi:type="dcterms:W3CDTF">2023-02-17T13:57:14Z</dcterms:created>
  <dcterms:modified xsi:type="dcterms:W3CDTF">2023-02-22T15:48:52Z</dcterms:modified>
</cp:coreProperties>
</file>