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5" r:id="rId1"/>
  </p:sldMasterIdLst>
  <p:sldIdLst>
    <p:sldId id="259" r:id="rId2"/>
    <p:sldId id="258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A147"/>
    <a:srgbClr val="B54C2D"/>
    <a:srgbClr val="B66952"/>
    <a:srgbClr val="B56D45"/>
    <a:srgbClr val="DF9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viewProps" Target="viewProps.xml" /><Relationship Id="rId5" Type="http://schemas.openxmlformats.org/officeDocument/2006/relationships/presProps" Target="presProps.xml" /><Relationship Id="rId4" Type="http://schemas.openxmlformats.org/officeDocument/2006/relationships/slide" Target="slides/slide3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A20905-3954-474B-A606-562BCA026DC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79698BD-D232-4926-8D7B-29A69B90858B}" type="pres">
      <dgm:prSet presAssocID="{8AA20905-3954-474B-A606-562BCA026DC1}" presName="Name0" presStyleCnt="0">
        <dgm:presLayoutVars>
          <dgm:animLvl val="lvl"/>
          <dgm:resizeHandles val="exact"/>
        </dgm:presLayoutVars>
      </dgm:prSet>
      <dgm:spPr/>
    </dgm:pt>
  </dgm:ptLst>
  <dgm:cxnLst>
    <dgm:cxn modelId="{0439566F-A180-439C-8FAE-14E400EF2DCF}" type="presOf" srcId="{8AA20905-3954-474B-A606-562BCA026DC1}" destId="{579698BD-D232-4926-8D7B-29A69B90858B}" srcOrd="0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684411-AE3E-4688-B204-C236C0B9DA43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9B3A3E-71F6-4DE2-80CD-FAC8FD6B65F8}">
      <dgm:prSet phldrT="[Text]"/>
      <dgm:spPr/>
      <dgm:t>
        <a:bodyPr/>
        <a:lstStyle/>
        <a:p>
          <a:r>
            <a:rPr lang="ar-SA" dirty="0">
              <a:solidFill>
                <a:srgbClr val="FF0000"/>
              </a:solidFill>
            </a:rPr>
            <a:t>140</a:t>
          </a:r>
          <a:endParaRPr lang="en-US" dirty="0">
            <a:solidFill>
              <a:srgbClr val="FF0000"/>
            </a:solidFill>
          </a:endParaRPr>
        </a:p>
      </dgm:t>
    </dgm:pt>
    <dgm:pt modelId="{BEF88F28-A919-4279-A98C-4A9820B1FA7F}" type="par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C7B2EDA8-F2F2-41B2-B015-F3C6D67416E9}" type="sibTrans" cxnId="{00C0B6DF-F049-4C6A-9D3E-F1B03CAE87F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978FE78A-76DB-4E53-BE9E-466963B4CD02}">
      <dgm:prSet phldrT="[Text]"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20</a:t>
          </a:r>
          <a:endParaRPr lang="en-US" dirty="0">
            <a:solidFill>
              <a:srgbClr val="FF0000"/>
            </a:solidFill>
          </a:endParaRPr>
        </a:p>
      </dgm:t>
    </dgm:pt>
    <dgm:pt modelId="{20CE3642-830C-4FEF-8483-6B8578C76F1B}" type="par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E1CBC98-B16D-42DA-9CC4-68C9DFEDC49C}" type="sibTrans" cxnId="{D742A7D9-34CA-46CA-9016-9FC511BCB84F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465A77E-B482-455F-B1E2-0066F55DBEDB}">
      <dgm:prSet phldrT="[Text]"/>
      <dgm:spPr/>
      <dgm:t>
        <a:bodyPr/>
        <a:lstStyle/>
        <a:p>
          <a:r>
            <a:rPr lang="ar-SA" dirty="0">
              <a:solidFill>
                <a:srgbClr val="FF0000"/>
              </a:solidFill>
            </a:rPr>
            <a:t>7</a:t>
          </a:r>
          <a:endParaRPr lang="en-US" dirty="0">
            <a:solidFill>
              <a:srgbClr val="FF0000"/>
            </a:solidFill>
          </a:endParaRPr>
        </a:p>
      </dgm:t>
    </dgm:pt>
    <dgm:pt modelId="{23BF07AC-FB75-4B45-86C8-3736F0850CC9}" type="parTrans" cxnId="{3A5D5B0D-E51D-40DF-A5B6-296D148745CA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AD150567-155C-4DBF-8A7E-FB1BA2A2FEB5}" type="sibTrans" cxnId="{3A5D5B0D-E51D-40DF-A5B6-296D148745CA}">
      <dgm:prSet/>
      <dgm:spPr/>
      <dgm:t>
        <a:bodyPr/>
        <a:lstStyle/>
        <a:p>
          <a:endParaRPr lang="en-US" dirty="0">
            <a:solidFill>
              <a:srgbClr val="FF0000"/>
            </a:solidFill>
          </a:endParaRPr>
        </a:p>
      </dgm:t>
    </dgm:pt>
    <dgm:pt modelId="{0F106DD7-F63E-42F6-9924-68C5CCD31EC2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10</a:t>
          </a:r>
          <a:endParaRPr lang="en-US" dirty="0">
            <a:solidFill>
              <a:srgbClr val="FF0000"/>
            </a:solidFill>
          </a:endParaRPr>
        </a:p>
      </dgm:t>
    </dgm:pt>
    <dgm:pt modelId="{2B29267B-9D6C-4DC8-BFBC-03FD4A0DDD1D}" type="par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D10D7FF5-AD80-47A3-8CF1-556A0237C0C9}" type="sibTrans" cxnId="{1824F5B7-32E5-4CEC-8F2C-C4088F2F9720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75E1F084-789F-41AB-A6D3-4E14F97A5574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F3BFDF5B-05E1-4428-8551-AAF0769EC2C1}" type="par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0C6CB4F2-1DFB-4706-AD2A-AB37B92ECD86}" type="sibTrans" cxnId="{46211ED3-CB4A-4F83-9E84-A51D1622FA24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25D72FF7-5113-45FD-A55C-111865A3C4B6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5</a:t>
          </a:r>
          <a:endParaRPr lang="en-US" dirty="0">
            <a:solidFill>
              <a:srgbClr val="FF0000"/>
            </a:solidFill>
          </a:endParaRPr>
        </a:p>
      </dgm:t>
    </dgm:pt>
    <dgm:pt modelId="{C769C956-E09F-4DE3-914E-002205928461}" type="par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020CEFB-3958-4694-94A7-A26A78F76195}" type="sibTrans" cxnId="{2DC1507E-6A9D-4F6B-ABB7-784C49E4984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43D3A159-4437-43ED-8A26-8FB1A6D94223}" type="asst">
      <dgm:prSet/>
      <dgm:spPr/>
      <dgm:t>
        <a:bodyPr/>
        <a:lstStyle/>
        <a:p>
          <a:r>
            <a:rPr lang="ar-JO" dirty="0">
              <a:solidFill>
                <a:srgbClr val="FF0000"/>
              </a:solidFill>
            </a:rPr>
            <a:t>2</a:t>
          </a:r>
          <a:endParaRPr lang="en-US" dirty="0">
            <a:solidFill>
              <a:srgbClr val="FF0000"/>
            </a:solidFill>
          </a:endParaRPr>
        </a:p>
      </dgm:t>
    </dgm:pt>
    <dgm:pt modelId="{C7FA94D7-D9FA-42E2-815A-BFC9A3129F3A}" type="par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864414B7-3C15-403E-8E6C-B6FE87B251FF}" type="sibTrans" cxnId="{850CF910-1302-4BDD-9883-C0A114EA6E6D}">
      <dgm:prSet/>
      <dgm:spPr/>
      <dgm:t>
        <a:bodyPr/>
        <a:lstStyle/>
        <a:p>
          <a:endParaRPr lang="en-US">
            <a:solidFill>
              <a:srgbClr val="FF0000"/>
            </a:solidFill>
          </a:endParaRPr>
        </a:p>
      </dgm:t>
    </dgm:pt>
    <dgm:pt modelId="{54C9C654-1678-48C6-BB30-168D4CE8D4D8}" type="pres">
      <dgm:prSet presAssocID="{8F684411-AE3E-4688-B204-C236C0B9DA4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B51564C-8EC4-40FA-B188-0C0319AE9F04}" type="pres">
      <dgm:prSet presAssocID="{539B3A3E-71F6-4DE2-80CD-FAC8FD6B65F8}" presName="hierRoot1" presStyleCnt="0">
        <dgm:presLayoutVars>
          <dgm:hierBranch val="init"/>
        </dgm:presLayoutVars>
      </dgm:prSet>
      <dgm:spPr/>
    </dgm:pt>
    <dgm:pt modelId="{FF04CFE6-2878-4EA2-A3E1-E3253D388E0B}" type="pres">
      <dgm:prSet presAssocID="{539B3A3E-71F6-4DE2-80CD-FAC8FD6B65F8}" presName="rootComposite1" presStyleCnt="0"/>
      <dgm:spPr/>
    </dgm:pt>
    <dgm:pt modelId="{CCE2FAED-5633-4CAC-A338-B6F488FA7BF0}" type="pres">
      <dgm:prSet presAssocID="{539B3A3E-71F6-4DE2-80CD-FAC8FD6B65F8}" presName="rootText1" presStyleLbl="node0" presStyleIdx="0" presStyleCnt="1">
        <dgm:presLayoutVars>
          <dgm:chMax/>
          <dgm:chPref val="3"/>
        </dgm:presLayoutVars>
      </dgm:prSet>
      <dgm:spPr/>
    </dgm:pt>
    <dgm:pt modelId="{A3A3B09D-6440-4429-9571-3815D6E6048B}" type="pres">
      <dgm:prSet presAssocID="{539B3A3E-71F6-4DE2-80CD-FAC8FD6B65F8}" presName="titleText1" presStyleLbl="fgAcc0" presStyleIdx="0" presStyleCnt="1">
        <dgm:presLayoutVars>
          <dgm:chMax val="0"/>
          <dgm:chPref val="0"/>
        </dgm:presLayoutVars>
      </dgm:prSet>
      <dgm:spPr/>
    </dgm:pt>
    <dgm:pt modelId="{46A30833-F6A6-44F8-A75F-1188CC5F4803}" type="pres">
      <dgm:prSet presAssocID="{539B3A3E-71F6-4DE2-80CD-FAC8FD6B65F8}" presName="rootConnector1" presStyleLbl="node1" presStyleIdx="0" presStyleCnt="2"/>
      <dgm:spPr/>
    </dgm:pt>
    <dgm:pt modelId="{4FD46E40-7477-49BD-B3E9-9AA647A79CFD}" type="pres">
      <dgm:prSet presAssocID="{539B3A3E-71F6-4DE2-80CD-FAC8FD6B65F8}" presName="hierChild2" presStyleCnt="0"/>
      <dgm:spPr/>
    </dgm:pt>
    <dgm:pt modelId="{5B4868EA-EF89-42AD-A02E-1B2DDDA93EA2}" type="pres">
      <dgm:prSet presAssocID="{20CE3642-830C-4FEF-8483-6B8578C76F1B}" presName="Name37" presStyleLbl="parChTrans1D2" presStyleIdx="0" presStyleCnt="2"/>
      <dgm:spPr/>
    </dgm:pt>
    <dgm:pt modelId="{F952EFE6-D5DD-4653-9C92-36C226B55C81}" type="pres">
      <dgm:prSet presAssocID="{978FE78A-76DB-4E53-BE9E-466963B4CD02}" presName="hierRoot2" presStyleCnt="0">
        <dgm:presLayoutVars>
          <dgm:hierBranch val="init"/>
        </dgm:presLayoutVars>
      </dgm:prSet>
      <dgm:spPr/>
    </dgm:pt>
    <dgm:pt modelId="{31508177-7573-42EB-95B7-4AF9987435AB}" type="pres">
      <dgm:prSet presAssocID="{978FE78A-76DB-4E53-BE9E-466963B4CD02}" presName="rootComposite" presStyleCnt="0"/>
      <dgm:spPr/>
    </dgm:pt>
    <dgm:pt modelId="{A5FF39E8-2B57-427E-B2B1-82D64EDB2E32}" type="pres">
      <dgm:prSet presAssocID="{978FE78A-76DB-4E53-BE9E-466963B4CD02}" presName="rootText" presStyleLbl="node1" presStyleIdx="0" presStyleCnt="2">
        <dgm:presLayoutVars>
          <dgm:chMax/>
          <dgm:chPref val="3"/>
        </dgm:presLayoutVars>
      </dgm:prSet>
      <dgm:spPr/>
    </dgm:pt>
    <dgm:pt modelId="{26EDD8BE-7DD8-4931-ABBE-0DDBA69AB49E}" type="pres">
      <dgm:prSet presAssocID="{978FE78A-76DB-4E53-BE9E-466963B4CD02}" presName="titleText2" presStyleLbl="fgAcc1" presStyleIdx="0" presStyleCnt="2">
        <dgm:presLayoutVars>
          <dgm:chMax val="0"/>
          <dgm:chPref val="0"/>
        </dgm:presLayoutVars>
      </dgm:prSet>
      <dgm:spPr/>
    </dgm:pt>
    <dgm:pt modelId="{2F6619FF-365C-49FB-ADAD-854437370918}" type="pres">
      <dgm:prSet presAssocID="{978FE78A-76DB-4E53-BE9E-466963B4CD02}" presName="rootConnector" presStyleLbl="node2" presStyleIdx="0" presStyleCnt="0"/>
      <dgm:spPr/>
    </dgm:pt>
    <dgm:pt modelId="{2CD10B3D-C230-49E9-9B0F-B6B00B599472}" type="pres">
      <dgm:prSet presAssocID="{978FE78A-76DB-4E53-BE9E-466963B4CD02}" presName="hierChild4" presStyleCnt="0"/>
      <dgm:spPr/>
    </dgm:pt>
    <dgm:pt modelId="{6851B789-3F6A-4CD8-8CC6-57D36374A23A}" type="pres">
      <dgm:prSet presAssocID="{978FE78A-76DB-4E53-BE9E-466963B4CD02}" presName="hierChild5" presStyleCnt="0"/>
      <dgm:spPr/>
    </dgm:pt>
    <dgm:pt modelId="{647F1D8E-70AD-4391-86FB-E77201D70A87}" type="pres">
      <dgm:prSet presAssocID="{2B29267B-9D6C-4DC8-BFBC-03FD4A0DDD1D}" presName="Name96" presStyleLbl="parChTrans1D3" presStyleIdx="0" presStyleCnt="2"/>
      <dgm:spPr/>
    </dgm:pt>
    <dgm:pt modelId="{947C8E51-C321-450E-B6DF-55CE5880732E}" type="pres">
      <dgm:prSet presAssocID="{0F106DD7-F63E-42F6-9924-68C5CCD31EC2}" presName="hierRoot3" presStyleCnt="0">
        <dgm:presLayoutVars>
          <dgm:hierBranch val="init"/>
        </dgm:presLayoutVars>
      </dgm:prSet>
      <dgm:spPr/>
    </dgm:pt>
    <dgm:pt modelId="{8EB69756-D656-478C-952B-00407ECC6CA3}" type="pres">
      <dgm:prSet presAssocID="{0F106DD7-F63E-42F6-9924-68C5CCD31EC2}" presName="rootComposite3" presStyleCnt="0"/>
      <dgm:spPr/>
    </dgm:pt>
    <dgm:pt modelId="{5050B006-33FE-405D-8213-013C3A524A25}" type="pres">
      <dgm:prSet presAssocID="{0F106DD7-F63E-42F6-9924-68C5CCD31EC2}" presName="rootText3" presStyleLbl="asst1" presStyleIdx="0" presStyleCnt="4">
        <dgm:presLayoutVars>
          <dgm:chPref val="3"/>
        </dgm:presLayoutVars>
      </dgm:prSet>
      <dgm:spPr/>
    </dgm:pt>
    <dgm:pt modelId="{FD79421E-F7B7-4ECE-A295-90FE723CD84C}" type="pres">
      <dgm:prSet presAssocID="{0F106DD7-F63E-42F6-9924-68C5CCD31EC2}" presName="titleText3" presStyleLbl="fgAcc2" presStyleIdx="0" presStyleCnt="4">
        <dgm:presLayoutVars>
          <dgm:chMax val="0"/>
          <dgm:chPref val="0"/>
        </dgm:presLayoutVars>
      </dgm:prSet>
      <dgm:spPr/>
    </dgm:pt>
    <dgm:pt modelId="{9D5E36B0-CFA7-4953-8C7B-7C170194F7B1}" type="pres">
      <dgm:prSet presAssocID="{0F106DD7-F63E-42F6-9924-68C5CCD31EC2}" presName="rootConnector3" presStyleLbl="asst2" presStyleIdx="0" presStyleCnt="0"/>
      <dgm:spPr/>
    </dgm:pt>
    <dgm:pt modelId="{3570808A-0830-477E-961B-F95FAAE6E984}" type="pres">
      <dgm:prSet presAssocID="{0F106DD7-F63E-42F6-9924-68C5CCD31EC2}" presName="hierChild6" presStyleCnt="0"/>
      <dgm:spPr/>
    </dgm:pt>
    <dgm:pt modelId="{F1E4081B-2CF0-47D7-B715-6DC3DD67FFF3}" type="pres">
      <dgm:prSet presAssocID="{0F106DD7-F63E-42F6-9924-68C5CCD31EC2}" presName="hierChild7" presStyleCnt="0"/>
      <dgm:spPr/>
    </dgm:pt>
    <dgm:pt modelId="{B0160DDB-73D8-4C16-B0FC-6DB8B2D04C59}" type="pres">
      <dgm:prSet presAssocID="{C769C956-E09F-4DE3-914E-002205928461}" presName="Name96" presStyleLbl="parChTrans1D4" presStyleIdx="0" presStyleCnt="2"/>
      <dgm:spPr/>
    </dgm:pt>
    <dgm:pt modelId="{45D9B3DC-F676-4490-A82B-F91AF2ED03E4}" type="pres">
      <dgm:prSet presAssocID="{25D72FF7-5113-45FD-A55C-111865A3C4B6}" presName="hierRoot3" presStyleCnt="0">
        <dgm:presLayoutVars>
          <dgm:hierBranch val="init"/>
        </dgm:presLayoutVars>
      </dgm:prSet>
      <dgm:spPr/>
    </dgm:pt>
    <dgm:pt modelId="{16E94828-3D37-43E8-8D73-457905D0FF54}" type="pres">
      <dgm:prSet presAssocID="{25D72FF7-5113-45FD-A55C-111865A3C4B6}" presName="rootComposite3" presStyleCnt="0"/>
      <dgm:spPr/>
    </dgm:pt>
    <dgm:pt modelId="{6979C816-2EBA-414F-8564-9012DE9FF2B0}" type="pres">
      <dgm:prSet presAssocID="{25D72FF7-5113-45FD-A55C-111865A3C4B6}" presName="rootText3" presStyleLbl="asst1" presStyleIdx="1" presStyleCnt="4">
        <dgm:presLayoutVars>
          <dgm:chPref val="3"/>
        </dgm:presLayoutVars>
      </dgm:prSet>
      <dgm:spPr/>
    </dgm:pt>
    <dgm:pt modelId="{A3D6DDC3-BB02-4146-9C4C-47DB91E1B04D}" type="pres">
      <dgm:prSet presAssocID="{25D72FF7-5113-45FD-A55C-111865A3C4B6}" presName="titleText3" presStyleLbl="fgAcc2" presStyleIdx="1" presStyleCnt="4">
        <dgm:presLayoutVars>
          <dgm:chMax val="0"/>
          <dgm:chPref val="0"/>
        </dgm:presLayoutVars>
      </dgm:prSet>
      <dgm:spPr/>
    </dgm:pt>
    <dgm:pt modelId="{62FDDE97-9106-4751-862E-914820B238B3}" type="pres">
      <dgm:prSet presAssocID="{25D72FF7-5113-45FD-A55C-111865A3C4B6}" presName="rootConnector3" presStyleLbl="asst2" presStyleIdx="0" presStyleCnt="0"/>
      <dgm:spPr/>
    </dgm:pt>
    <dgm:pt modelId="{297EAC06-20CB-43E3-8C5B-2907E40E323F}" type="pres">
      <dgm:prSet presAssocID="{25D72FF7-5113-45FD-A55C-111865A3C4B6}" presName="hierChild6" presStyleCnt="0"/>
      <dgm:spPr/>
    </dgm:pt>
    <dgm:pt modelId="{4E36AA46-73E8-4B1D-8D71-C8B0AD1520F2}" type="pres">
      <dgm:prSet presAssocID="{25D72FF7-5113-45FD-A55C-111865A3C4B6}" presName="hierChild7" presStyleCnt="0"/>
      <dgm:spPr/>
    </dgm:pt>
    <dgm:pt modelId="{55B53F8D-1190-402C-B09B-941AF1BA6339}" type="pres">
      <dgm:prSet presAssocID="{C7FA94D7-D9FA-42E2-815A-BFC9A3129F3A}" presName="Name96" presStyleLbl="parChTrans1D4" presStyleIdx="1" presStyleCnt="2"/>
      <dgm:spPr/>
    </dgm:pt>
    <dgm:pt modelId="{0969F58B-79EE-4C17-A411-73E188CB0D18}" type="pres">
      <dgm:prSet presAssocID="{43D3A159-4437-43ED-8A26-8FB1A6D94223}" presName="hierRoot3" presStyleCnt="0">
        <dgm:presLayoutVars>
          <dgm:hierBranch val="init"/>
        </dgm:presLayoutVars>
      </dgm:prSet>
      <dgm:spPr/>
    </dgm:pt>
    <dgm:pt modelId="{C6E6C84A-BB7C-42D0-B023-69E16527844E}" type="pres">
      <dgm:prSet presAssocID="{43D3A159-4437-43ED-8A26-8FB1A6D94223}" presName="rootComposite3" presStyleCnt="0"/>
      <dgm:spPr/>
    </dgm:pt>
    <dgm:pt modelId="{2E18369D-3CA2-4724-888A-24CC09C81624}" type="pres">
      <dgm:prSet presAssocID="{43D3A159-4437-43ED-8A26-8FB1A6D94223}" presName="rootText3" presStyleLbl="asst1" presStyleIdx="2" presStyleCnt="4">
        <dgm:presLayoutVars>
          <dgm:chPref val="3"/>
        </dgm:presLayoutVars>
      </dgm:prSet>
      <dgm:spPr/>
    </dgm:pt>
    <dgm:pt modelId="{3BAD87AC-6A69-43B5-98F4-D0B87DEE4700}" type="pres">
      <dgm:prSet presAssocID="{43D3A159-4437-43ED-8A26-8FB1A6D94223}" presName="titleText3" presStyleLbl="fgAcc2" presStyleIdx="2" presStyleCnt="4">
        <dgm:presLayoutVars>
          <dgm:chMax val="0"/>
          <dgm:chPref val="0"/>
        </dgm:presLayoutVars>
      </dgm:prSet>
      <dgm:spPr/>
    </dgm:pt>
    <dgm:pt modelId="{B56EFB96-CCBA-41CE-9D48-95EAFE95DC44}" type="pres">
      <dgm:prSet presAssocID="{43D3A159-4437-43ED-8A26-8FB1A6D94223}" presName="rootConnector3" presStyleLbl="asst2" presStyleIdx="0" presStyleCnt="0"/>
      <dgm:spPr/>
    </dgm:pt>
    <dgm:pt modelId="{90FD23A1-F497-42EA-B79A-29851B770BD4}" type="pres">
      <dgm:prSet presAssocID="{43D3A159-4437-43ED-8A26-8FB1A6D94223}" presName="hierChild6" presStyleCnt="0"/>
      <dgm:spPr/>
    </dgm:pt>
    <dgm:pt modelId="{5B7EF3B4-A7BE-46A3-9EFF-DAE17909EFC6}" type="pres">
      <dgm:prSet presAssocID="{43D3A159-4437-43ED-8A26-8FB1A6D94223}" presName="hierChild7" presStyleCnt="0"/>
      <dgm:spPr/>
    </dgm:pt>
    <dgm:pt modelId="{54476BF7-54FF-41CC-A02F-C4EF3854F6B1}" type="pres">
      <dgm:prSet presAssocID="{F3BFDF5B-05E1-4428-8551-AAF0769EC2C1}" presName="Name96" presStyleLbl="parChTrans1D3" presStyleIdx="1" presStyleCnt="2"/>
      <dgm:spPr/>
    </dgm:pt>
    <dgm:pt modelId="{75CFADBD-DBA6-4726-A709-99B577C8CC72}" type="pres">
      <dgm:prSet presAssocID="{75E1F084-789F-41AB-A6D3-4E14F97A5574}" presName="hierRoot3" presStyleCnt="0">
        <dgm:presLayoutVars>
          <dgm:hierBranch val="init"/>
        </dgm:presLayoutVars>
      </dgm:prSet>
      <dgm:spPr/>
    </dgm:pt>
    <dgm:pt modelId="{021287A6-DCC8-4B6E-8D16-63D609014C3A}" type="pres">
      <dgm:prSet presAssocID="{75E1F084-789F-41AB-A6D3-4E14F97A5574}" presName="rootComposite3" presStyleCnt="0"/>
      <dgm:spPr/>
    </dgm:pt>
    <dgm:pt modelId="{39EB355F-1114-47F1-BE8C-CA44BE774BE6}" type="pres">
      <dgm:prSet presAssocID="{75E1F084-789F-41AB-A6D3-4E14F97A5574}" presName="rootText3" presStyleLbl="asst1" presStyleIdx="3" presStyleCnt="4">
        <dgm:presLayoutVars>
          <dgm:chPref val="3"/>
        </dgm:presLayoutVars>
      </dgm:prSet>
      <dgm:spPr/>
    </dgm:pt>
    <dgm:pt modelId="{0BDB52FE-56F5-4CEF-BE0F-EFD279F2BF52}" type="pres">
      <dgm:prSet presAssocID="{75E1F084-789F-41AB-A6D3-4E14F97A5574}" presName="titleText3" presStyleLbl="fgAcc2" presStyleIdx="3" presStyleCnt="4">
        <dgm:presLayoutVars>
          <dgm:chMax val="0"/>
          <dgm:chPref val="0"/>
        </dgm:presLayoutVars>
      </dgm:prSet>
      <dgm:spPr/>
    </dgm:pt>
    <dgm:pt modelId="{48607CAC-CEEE-48C4-9A58-192CB9685DE8}" type="pres">
      <dgm:prSet presAssocID="{75E1F084-789F-41AB-A6D3-4E14F97A5574}" presName="rootConnector3" presStyleLbl="asst2" presStyleIdx="0" presStyleCnt="0"/>
      <dgm:spPr/>
    </dgm:pt>
    <dgm:pt modelId="{9D974BE0-6967-439E-B287-E28D1E62039B}" type="pres">
      <dgm:prSet presAssocID="{75E1F084-789F-41AB-A6D3-4E14F97A5574}" presName="hierChild6" presStyleCnt="0"/>
      <dgm:spPr/>
    </dgm:pt>
    <dgm:pt modelId="{167F266F-9758-4B8F-B28F-65400E57685A}" type="pres">
      <dgm:prSet presAssocID="{75E1F084-789F-41AB-A6D3-4E14F97A5574}" presName="hierChild7" presStyleCnt="0"/>
      <dgm:spPr/>
    </dgm:pt>
    <dgm:pt modelId="{9663ACC6-9886-4A21-B2E8-A46277C11515}" type="pres">
      <dgm:prSet presAssocID="{23BF07AC-FB75-4B45-86C8-3736F0850CC9}" presName="Name37" presStyleLbl="parChTrans1D2" presStyleIdx="1" presStyleCnt="2"/>
      <dgm:spPr/>
    </dgm:pt>
    <dgm:pt modelId="{AFBDEF8C-BB78-4883-BAC4-8BFD3FDC2303}" type="pres">
      <dgm:prSet presAssocID="{7465A77E-B482-455F-B1E2-0066F55DBEDB}" presName="hierRoot2" presStyleCnt="0">
        <dgm:presLayoutVars>
          <dgm:hierBranch val="init"/>
        </dgm:presLayoutVars>
      </dgm:prSet>
      <dgm:spPr/>
    </dgm:pt>
    <dgm:pt modelId="{B7B117B2-E7B9-4452-B638-DEE086C25440}" type="pres">
      <dgm:prSet presAssocID="{7465A77E-B482-455F-B1E2-0066F55DBEDB}" presName="rootComposite" presStyleCnt="0"/>
      <dgm:spPr/>
    </dgm:pt>
    <dgm:pt modelId="{D69AC9A1-D536-49A2-8AFC-BAB5480178C3}" type="pres">
      <dgm:prSet presAssocID="{7465A77E-B482-455F-B1E2-0066F55DBEDB}" presName="rootText" presStyleLbl="node1" presStyleIdx="1" presStyleCnt="2">
        <dgm:presLayoutVars>
          <dgm:chMax/>
          <dgm:chPref val="3"/>
        </dgm:presLayoutVars>
      </dgm:prSet>
      <dgm:spPr/>
    </dgm:pt>
    <dgm:pt modelId="{9F22DD25-FF15-4032-A8B0-1AC27520DAC7}" type="pres">
      <dgm:prSet presAssocID="{7465A77E-B482-455F-B1E2-0066F55DBEDB}" presName="titleText2" presStyleLbl="fgAcc1" presStyleIdx="1" presStyleCnt="2">
        <dgm:presLayoutVars>
          <dgm:chMax val="0"/>
          <dgm:chPref val="0"/>
        </dgm:presLayoutVars>
      </dgm:prSet>
      <dgm:spPr/>
    </dgm:pt>
    <dgm:pt modelId="{CE33D8C2-9636-4174-9032-AF48570E656F}" type="pres">
      <dgm:prSet presAssocID="{7465A77E-B482-455F-B1E2-0066F55DBEDB}" presName="rootConnector" presStyleLbl="node2" presStyleIdx="0" presStyleCnt="0"/>
      <dgm:spPr/>
    </dgm:pt>
    <dgm:pt modelId="{A469E8C1-4EC3-432D-9665-CA7DDA1DA7C1}" type="pres">
      <dgm:prSet presAssocID="{7465A77E-B482-455F-B1E2-0066F55DBEDB}" presName="hierChild4" presStyleCnt="0"/>
      <dgm:spPr/>
    </dgm:pt>
    <dgm:pt modelId="{2B0A204F-22CC-46EB-8F17-4B39199F2E62}" type="pres">
      <dgm:prSet presAssocID="{7465A77E-B482-455F-B1E2-0066F55DBEDB}" presName="hierChild5" presStyleCnt="0"/>
      <dgm:spPr/>
    </dgm:pt>
    <dgm:pt modelId="{0D4D1BFC-8810-4420-B5B2-648137992629}" type="pres">
      <dgm:prSet presAssocID="{539B3A3E-71F6-4DE2-80CD-FAC8FD6B65F8}" presName="hierChild3" presStyleCnt="0"/>
      <dgm:spPr/>
    </dgm:pt>
  </dgm:ptLst>
  <dgm:cxnLst>
    <dgm:cxn modelId="{439B6A02-A5D2-2F47-A227-0CE4EF37D345}" type="presOf" srcId="{539B3A3E-71F6-4DE2-80CD-FAC8FD6B65F8}" destId="{CCE2FAED-5633-4CAC-A338-B6F488FA7BF0}" srcOrd="0" destOrd="0" presId="urn:microsoft.com/office/officeart/2008/layout/NameandTitleOrganizationalChart"/>
    <dgm:cxn modelId="{3B095304-A6DF-0841-8368-D13886001373}" type="presOf" srcId="{7465A77E-B482-455F-B1E2-0066F55DBEDB}" destId="{CE33D8C2-9636-4174-9032-AF48570E656F}" srcOrd="1" destOrd="0" presId="urn:microsoft.com/office/officeart/2008/layout/NameandTitleOrganizationalChart"/>
    <dgm:cxn modelId="{3A5D5B0D-E51D-40DF-A5B6-296D148745CA}" srcId="{539B3A3E-71F6-4DE2-80CD-FAC8FD6B65F8}" destId="{7465A77E-B482-455F-B1E2-0066F55DBEDB}" srcOrd="1" destOrd="0" parTransId="{23BF07AC-FB75-4B45-86C8-3736F0850CC9}" sibTransId="{AD150567-155C-4DBF-8A7E-FB1BA2A2FEB5}"/>
    <dgm:cxn modelId="{850CF910-1302-4BDD-9883-C0A114EA6E6D}" srcId="{0F106DD7-F63E-42F6-9924-68C5CCD31EC2}" destId="{43D3A159-4437-43ED-8A26-8FB1A6D94223}" srcOrd="1" destOrd="0" parTransId="{C7FA94D7-D9FA-42E2-815A-BFC9A3129F3A}" sibTransId="{864414B7-3C15-403E-8E6C-B6FE87B251FF}"/>
    <dgm:cxn modelId="{15EA6612-3F6D-C24A-BFB3-6C8F110ACCBC}" type="presOf" srcId="{20CE3642-830C-4FEF-8483-6B8578C76F1B}" destId="{5B4868EA-EF89-42AD-A02E-1B2DDDA93EA2}" srcOrd="0" destOrd="0" presId="urn:microsoft.com/office/officeart/2008/layout/NameandTitleOrganizationalChart"/>
    <dgm:cxn modelId="{E3C7EC19-9A91-5B4D-90DB-29FF953E3545}" type="presOf" srcId="{2E1CBC98-B16D-42DA-9CC4-68C9DFEDC49C}" destId="{26EDD8BE-7DD8-4931-ABBE-0DDBA69AB49E}" srcOrd="0" destOrd="0" presId="urn:microsoft.com/office/officeart/2008/layout/NameandTitleOrganizationalChart"/>
    <dgm:cxn modelId="{CFFB0927-7594-C448-B233-32DA2C24D42A}" type="presOf" srcId="{0F106DD7-F63E-42F6-9924-68C5CCD31EC2}" destId="{5050B006-33FE-405D-8213-013C3A524A25}" srcOrd="0" destOrd="0" presId="urn:microsoft.com/office/officeart/2008/layout/NameandTitleOrganizationalChart"/>
    <dgm:cxn modelId="{5CEBC727-D03B-814F-94FF-193D0FDEE6E0}" type="presOf" srcId="{978FE78A-76DB-4E53-BE9E-466963B4CD02}" destId="{A5FF39E8-2B57-427E-B2B1-82D64EDB2E32}" srcOrd="0" destOrd="0" presId="urn:microsoft.com/office/officeart/2008/layout/NameandTitleOrganizationalChart"/>
    <dgm:cxn modelId="{0E6DD82A-A837-9A4A-8FF0-A197414DB331}" type="presOf" srcId="{23BF07AC-FB75-4B45-86C8-3736F0850CC9}" destId="{9663ACC6-9886-4A21-B2E8-A46277C11515}" srcOrd="0" destOrd="0" presId="urn:microsoft.com/office/officeart/2008/layout/NameandTitleOrganizationalChart"/>
    <dgm:cxn modelId="{8290363D-B086-564F-9CE8-088DDDA149D3}" type="presOf" srcId="{978FE78A-76DB-4E53-BE9E-466963B4CD02}" destId="{2F6619FF-365C-49FB-ADAD-854437370918}" srcOrd="1" destOrd="0" presId="urn:microsoft.com/office/officeart/2008/layout/NameandTitleOrganizationalChart"/>
    <dgm:cxn modelId="{DE039465-5949-7F4F-B510-75AF28742223}" type="presOf" srcId="{25D72FF7-5113-45FD-A55C-111865A3C4B6}" destId="{62FDDE97-9106-4751-862E-914820B238B3}" srcOrd="1" destOrd="0" presId="urn:microsoft.com/office/officeart/2008/layout/NameandTitleOrganizationalChart"/>
    <dgm:cxn modelId="{45A4E446-EC97-F140-852A-A1E26B479184}" type="presOf" srcId="{43D3A159-4437-43ED-8A26-8FB1A6D94223}" destId="{B56EFB96-CCBA-41CE-9D48-95EAFE95DC44}" srcOrd="1" destOrd="0" presId="urn:microsoft.com/office/officeart/2008/layout/NameandTitleOrganizationalChart"/>
    <dgm:cxn modelId="{8747AC6B-30F1-F947-8458-DC31C814B26E}" type="presOf" srcId="{4020CEFB-3958-4694-94A7-A26A78F76195}" destId="{A3D6DDC3-BB02-4146-9C4C-47DB91E1B04D}" srcOrd="0" destOrd="0" presId="urn:microsoft.com/office/officeart/2008/layout/NameandTitleOrganizationalChart"/>
    <dgm:cxn modelId="{41AD7A71-122F-F643-B1E7-C4C83EE95EA4}" type="presOf" srcId="{539B3A3E-71F6-4DE2-80CD-FAC8FD6B65F8}" destId="{46A30833-F6A6-44F8-A75F-1188CC5F4803}" srcOrd="1" destOrd="0" presId="urn:microsoft.com/office/officeart/2008/layout/NameandTitleOrganizationalChart"/>
    <dgm:cxn modelId="{7DC8AB75-1161-B342-AC22-E4732E9E51EC}" type="presOf" srcId="{0C6CB4F2-1DFB-4706-AD2A-AB37B92ECD86}" destId="{0BDB52FE-56F5-4CEF-BE0F-EFD279F2BF52}" srcOrd="0" destOrd="0" presId="urn:microsoft.com/office/officeart/2008/layout/NameandTitleOrganizationalChart"/>
    <dgm:cxn modelId="{2FF98C7A-FA91-6E43-9126-FFC11A7F9F62}" type="presOf" srcId="{25D72FF7-5113-45FD-A55C-111865A3C4B6}" destId="{6979C816-2EBA-414F-8564-9012DE9FF2B0}" srcOrd="0" destOrd="0" presId="urn:microsoft.com/office/officeart/2008/layout/NameandTitleOrganizationalChart"/>
    <dgm:cxn modelId="{162B437E-C1DF-6C4A-BBC7-A58F5933A609}" type="presOf" srcId="{43D3A159-4437-43ED-8A26-8FB1A6D94223}" destId="{2E18369D-3CA2-4724-888A-24CC09C81624}" srcOrd="0" destOrd="0" presId="urn:microsoft.com/office/officeart/2008/layout/NameandTitleOrganizationalChart"/>
    <dgm:cxn modelId="{2DC1507E-6A9D-4F6B-ABB7-784C49E4984D}" srcId="{0F106DD7-F63E-42F6-9924-68C5CCD31EC2}" destId="{25D72FF7-5113-45FD-A55C-111865A3C4B6}" srcOrd="0" destOrd="0" parTransId="{C769C956-E09F-4DE3-914E-002205928461}" sibTransId="{4020CEFB-3958-4694-94A7-A26A78F76195}"/>
    <dgm:cxn modelId="{5EF6F98E-13D1-7D4F-B291-02A430A68EC8}" type="presOf" srcId="{C7B2EDA8-F2F2-41B2-B015-F3C6D67416E9}" destId="{A3A3B09D-6440-4429-9571-3815D6E6048B}" srcOrd="0" destOrd="0" presId="urn:microsoft.com/office/officeart/2008/layout/NameandTitleOrganizationalChart"/>
    <dgm:cxn modelId="{67FA6090-926F-7E4E-8EA2-4C117AE48939}" type="presOf" srcId="{7465A77E-B482-455F-B1E2-0066F55DBEDB}" destId="{D69AC9A1-D536-49A2-8AFC-BAB5480178C3}" srcOrd="0" destOrd="0" presId="urn:microsoft.com/office/officeart/2008/layout/NameandTitleOrganizationalChart"/>
    <dgm:cxn modelId="{537368A6-D46E-E148-83CE-CC8248EC81BE}" type="presOf" srcId="{0F106DD7-F63E-42F6-9924-68C5CCD31EC2}" destId="{9D5E36B0-CFA7-4953-8C7B-7C170194F7B1}" srcOrd="1" destOrd="0" presId="urn:microsoft.com/office/officeart/2008/layout/NameandTitleOrganizationalChart"/>
    <dgm:cxn modelId="{8A5565A9-7BFC-5A42-ACDD-84B450B8B89F}" type="presOf" srcId="{AD150567-155C-4DBF-8A7E-FB1BA2A2FEB5}" destId="{9F22DD25-FF15-4032-A8B0-1AC27520DAC7}" srcOrd="0" destOrd="0" presId="urn:microsoft.com/office/officeart/2008/layout/NameandTitleOrganizationalChart"/>
    <dgm:cxn modelId="{023659B3-65A3-A146-9553-300E66881573}" type="presOf" srcId="{D10D7FF5-AD80-47A3-8CF1-556A0237C0C9}" destId="{FD79421E-F7B7-4ECE-A295-90FE723CD84C}" srcOrd="0" destOrd="0" presId="urn:microsoft.com/office/officeart/2008/layout/NameandTitleOrganizationalChart"/>
    <dgm:cxn modelId="{1824F5B7-32E5-4CEC-8F2C-C4088F2F9720}" srcId="{978FE78A-76DB-4E53-BE9E-466963B4CD02}" destId="{0F106DD7-F63E-42F6-9924-68C5CCD31EC2}" srcOrd="0" destOrd="0" parTransId="{2B29267B-9D6C-4DC8-BFBC-03FD4A0DDD1D}" sibTransId="{D10D7FF5-AD80-47A3-8CF1-556A0237C0C9}"/>
    <dgm:cxn modelId="{77E3E8BA-2CF6-ED41-89D2-BF2EFBC31492}" type="presOf" srcId="{75E1F084-789F-41AB-A6D3-4E14F97A5574}" destId="{48607CAC-CEEE-48C4-9A58-192CB9685DE8}" srcOrd="1" destOrd="0" presId="urn:microsoft.com/office/officeart/2008/layout/NameandTitleOrganizationalChart"/>
    <dgm:cxn modelId="{6CC65CD0-33C2-4E14-863B-8D474E3035D2}" type="presOf" srcId="{8F684411-AE3E-4688-B204-C236C0B9DA43}" destId="{54C9C654-1678-48C6-BB30-168D4CE8D4D8}" srcOrd="0" destOrd="0" presId="urn:microsoft.com/office/officeart/2008/layout/NameandTitleOrganizationalChart"/>
    <dgm:cxn modelId="{F7CF93D1-7D2B-DB4D-8A9A-01C0006332EA}" type="presOf" srcId="{F3BFDF5B-05E1-4428-8551-AAF0769EC2C1}" destId="{54476BF7-54FF-41CC-A02F-C4EF3854F6B1}" srcOrd="0" destOrd="0" presId="urn:microsoft.com/office/officeart/2008/layout/NameandTitleOrganizationalChart"/>
    <dgm:cxn modelId="{46211ED3-CB4A-4F83-9E84-A51D1622FA24}" srcId="{978FE78A-76DB-4E53-BE9E-466963B4CD02}" destId="{75E1F084-789F-41AB-A6D3-4E14F97A5574}" srcOrd="1" destOrd="0" parTransId="{F3BFDF5B-05E1-4428-8551-AAF0769EC2C1}" sibTransId="{0C6CB4F2-1DFB-4706-AD2A-AB37B92ECD86}"/>
    <dgm:cxn modelId="{D742A7D9-34CA-46CA-9016-9FC511BCB84F}" srcId="{539B3A3E-71F6-4DE2-80CD-FAC8FD6B65F8}" destId="{978FE78A-76DB-4E53-BE9E-466963B4CD02}" srcOrd="0" destOrd="0" parTransId="{20CE3642-830C-4FEF-8483-6B8578C76F1B}" sibTransId="{2E1CBC98-B16D-42DA-9CC4-68C9DFEDC49C}"/>
    <dgm:cxn modelId="{9976F5DB-BB06-064F-ABD4-7A33F6396729}" type="presOf" srcId="{2B29267B-9D6C-4DC8-BFBC-03FD4A0DDD1D}" destId="{647F1D8E-70AD-4391-86FB-E77201D70A87}" srcOrd="0" destOrd="0" presId="urn:microsoft.com/office/officeart/2008/layout/NameandTitleOrganizationalChart"/>
    <dgm:cxn modelId="{E6917EDD-E333-E24C-91C7-27FA25F645F1}" type="presOf" srcId="{C769C956-E09F-4DE3-914E-002205928461}" destId="{B0160DDB-73D8-4C16-B0FC-6DB8B2D04C59}" srcOrd="0" destOrd="0" presId="urn:microsoft.com/office/officeart/2008/layout/NameandTitleOrganizationalChart"/>
    <dgm:cxn modelId="{00C0B6DF-F049-4C6A-9D3E-F1B03CAE87FD}" srcId="{8F684411-AE3E-4688-B204-C236C0B9DA43}" destId="{539B3A3E-71F6-4DE2-80CD-FAC8FD6B65F8}" srcOrd="0" destOrd="0" parTransId="{BEF88F28-A919-4279-A98C-4A9820B1FA7F}" sibTransId="{C7B2EDA8-F2F2-41B2-B015-F3C6D67416E9}"/>
    <dgm:cxn modelId="{E8EA8BE7-CDA0-0341-93C9-BCDA90BC91FA}" type="presOf" srcId="{C7FA94D7-D9FA-42E2-815A-BFC9A3129F3A}" destId="{55B53F8D-1190-402C-B09B-941AF1BA6339}" srcOrd="0" destOrd="0" presId="urn:microsoft.com/office/officeart/2008/layout/NameandTitleOrganizationalChart"/>
    <dgm:cxn modelId="{D21A6FEE-1D81-1640-B640-931C3A3E6F6F}" type="presOf" srcId="{75E1F084-789F-41AB-A6D3-4E14F97A5574}" destId="{39EB355F-1114-47F1-BE8C-CA44BE774BE6}" srcOrd="0" destOrd="0" presId="urn:microsoft.com/office/officeart/2008/layout/NameandTitleOrganizationalChart"/>
    <dgm:cxn modelId="{EEE27DFD-C39E-FF4D-888A-B552E75443F5}" type="presOf" srcId="{864414B7-3C15-403E-8E6C-B6FE87B251FF}" destId="{3BAD87AC-6A69-43B5-98F4-D0B87DEE4700}" srcOrd="0" destOrd="0" presId="urn:microsoft.com/office/officeart/2008/layout/NameandTitleOrganizationalChart"/>
    <dgm:cxn modelId="{6954C531-56A9-2743-AC22-5ACF36890F10}" type="presParOf" srcId="{54C9C654-1678-48C6-BB30-168D4CE8D4D8}" destId="{AB51564C-8EC4-40FA-B188-0C0319AE9F04}" srcOrd="0" destOrd="0" presId="urn:microsoft.com/office/officeart/2008/layout/NameandTitleOrganizationalChart"/>
    <dgm:cxn modelId="{821B9BC4-217F-E843-826E-13601D0D8BBD}" type="presParOf" srcId="{AB51564C-8EC4-40FA-B188-0C0319AE9F04}" destId="{FF04CFE6-2878-4EA2-A3E1-E3253D388E0B}" srcOrd="0" destOrd="0" presId="urn:microsoft.com/office/officeart/2008/layout/NameandTitleOrganizationalChart"/>
    <dgm:cxn modelId="{1D9A7863-21EF-C64A-AFE4-1BB43ACDE1B6}" type="presParOf" srcId="{FF04CFE6-2878-4EA2-A3E1-E3253D388E0B}" destId="{CCE2FAED-5633-4CAC-A338-B6F488FA7BF0}" srcOrd="0" destOrd="0" presId="urn:microsoft.com/office/officeart/2008/layout/NameandTitleOrganizationalChart"/>
    <dgm:cxn modelId="{2517EFB7-9B69-FB4D-A05C-908753B6FD5A}" type="presParOf" srcId="{FF04CFE6-2878-4EA2-A3E1-E3253D388E0B}" destId="{A3A3B09D-6440-4429-9571-3815D6E6048B}" srcOrd="1" destOrd="0" presId="urn:microsoft.com/office/officeart/2008/layout/NameandTitleOrganizationalChart"/>
    <dgm:cxn modelId="{0CEB14B4-1927-8849-9392-41F748FF7A54}" type="presParOf" srcId="{FF04CFE6-2878-4EA2-A3E1-E3253D388E0B}" destId="{46A30833-F6A6-44F8-A75F-1188CC5F4803}" srcOrd="2" destOrd="0" presId="urn:microsoft.com/office/officeart/2008/layout/NameandTitleOrganizationalChart"/>
    <dgm:cxn modelId="{C89DBFB6-7E5E-3E44-9C80-7E85CD8850EA}" type="presParOf" srcId="{AB51564C-8EC4-40FA-B188-0C0319AE9F04}" destId="{4FD46E40-7477-49BD-B3E9-9AA647A79CFD}" srcOrd="1" destOrd="0" presId="urn:microsoft.com/office/officeart/2008/layout/NameandTitleOrganizationalChart"/>
    <dgm:cxn modelId="{D956E52B-A299-5F4F-B040-82D2515B6FC1}" type="presParOf" srcId="{4FD46E40-7477-49BD-B3E9-9AA647A79CFD}" destId="{5B4868EA-EF89-42AD-A02E-1B2DDDA93EA2}" srcOrd="0" destOrd="0" presId="urn:microsoft.com/office/officeart/2008/layout/NameandTitleOrganizationalChart"/>
    <dgm:cxn modelId="{55D15156-2E1E-754B-8997-415484268746}" type="presParOf" srcId="{4FD46E40-7477-49BD-B3E9-9AA647A79CFD}" destId="{F952EFE6-D5DD-4653-9C92-36C226B55C81}" srcOrd="1" destOrd="0" presId="urn:microsoft.com/office/officeart/2008/layout/NameandTitleOrganizationalChart"/>
    <dgm:cxn modelId="{23879FEE-9F4F-4A49-ABD2-A2C3F9DC31C0}" type="presParOf" srcId="{F952EFE6-D5DD-4653-9C92-36C226B55C81}" destId="{31508177-7573-42EB-95B7-4AF9987435AB}" srcOrd="0" destOrd="0" presId="urn:microsoft.com/office/officeart/2008/layout/NameandTitleOrganizationalChart"/>
    <dgm:cxn modelId="{E2C1C7B6-6CFC-244B-8CBF-517663A7E275}" type="presParOf" srcId="{31508177-7573-42EB-95B7-4AF9987435AB}" destId="{A5FF39E8-2B57-427E-B2B1-82D64EDB2E32}" srcOrd="0" destOrd="0" presId="urn:microsoft.com/office/officeart/2008/layout/NameandTitleOrganizationalChart"/>
    <dgm:cxn modelId="{F0C7511B-FB9D-C047-B628-A6A0B3BE9B2E}" type="presParOf" srcId="{31508177-7573-42EB-95B7-4AF9987435AB}" destId="{26EDD8BE-7DD8-4931-ABBE-0DDBA69AB49E}" srcOrd="1" destOrd="0" presId="urn:microsoft.com/office/officeart/2008/layout/NameandTitleOrganizationalChart"/>
    <dgm:cxn modelId="{0C3D951A-4547-EA48-8C02-0E12CE82D872}" type="presParOf" srcId="{31508177-7573-42EB-95B7-4AF9987435AB}" destId="{2F6619FF-365C-49FB-ADAD-854437370918}" srcOrd="2" destOrd="0" presId="urn:microsoft.com/office/officeart/2008/layout/NameandTitleOrganizationalChart"/>
    <dgm:cxn modelId="{6BFD41FE-4B77-B74C-8F9B-A145E43B5295}" type="presParOf" srcId="{F952EFE6-D5DD-4653-9C92-36C226B55C81}" destId="{2CD10B3D-C230-49E9-9B0F-B6B00B599472}" srcOrd="1" destOrd="0" presId="urn:microsoft.com/office/officeart/2008/layout/NameandTitleOrganizationalChart"/>
    <dgm:cxn modelId="{2623C62A-8022-664B-BBC3-4227C694E23B}" type="presParOf" srcId="{F952EFE6-D5DD-4653-9C92-36C226B55C81}" destId="{6851B789-3F6A-4CD8-8CC6-57D36374A23A}" srcOrd="2" destOrd="0" presId="urn:microsoft.com/office/officeart/2008/layout/NameandTitleOrganizationalChart"/>
    <dgm:cxn modelId="{D5565BAC-4F03-1841-9287-A932AA1AC2E7}" type="presParOf" srcId="{6851B789-3F6A-4CD8-8CC6-57D36374A23A}" destId="{647F1D8E-70AD-4391-86FB-E77201D70A87}" srcOrd="0" destOrd="0" presId="urn:microsoft.com/office/officeart/2008/layout/NameandTitleOrganizationalChart"/>
    <dgm:cxn modelId="{969C1835-59E2-AF4E-A094-3B297E48AACD}" type="presParOf" srcId="{6851B789-3F6A-4CD8-8CC6-57D36374A23A}" destId="{947C8E51-C321-450E-B6DF-55CE5880732E}" srcOrd="1" destOrd="0" presId="urn:microsoft.com/office/officeart/2008/layout/NameandTitleOrganizationalChart"/>
    <dgm:cxn modelId="{C74B3418-90DF-354C-A8FA-3EB3CD745D25}" type="presParOf" srcId="{947C8E51-C321-450E-B6DF-55CE5880732E}" destId="{8EB69756-D656-478C-952B-00407ECC6CA3}" srcOrd="0" destOrd="0" presId="urn:microsoft.com/office/officeart/2008/layout/NameandTitleOrganizationalChart"/>
    <dgm:cxn modelId="{455DAFEE-F355-0647-AEC2-E9A8004524F0}" type="presParOf" srcId="{8EB69756-D656-478C-952B-00407ECC6CA3}" destId="{5050B006-33FE-405D-8213-013C3A524A25}" srcOrd="0" destOrd="0" presId="urn:microsoft.com/office/officeart/2008/layout/NameandTitleOrganizationalChart"/>
    <dgm:cxn modelId="{A71535DA-919E-2642-8C99-8A4211DDEFBD}" type="presParOf" srcId="{8EB69756-D656-478C-952B-00407ECC6CA3}" destId="{FD79421E-F7B7-4ECE-A295-90FE723CD84C}" srcOrd="1" destOrd="0" presId="urn:microsoft.com/office/officeart/2008/layout/NameandTitleOrganizationalChart"/>
    <dgm:cxn modelId="{3C4A02AF-AAE8-434C-8192-588BD5A310A9}" type="presParOf" srcId="{8EB69756-D656-478C-952B-00407ECC6CA3}" destId="{9D5E36B0-CFA7-4953-8C7B-7C170194F7B1}" srcOrd="2" destOrd="0" presId="urn:microsoft.com/office/officeart/2008/layout/NameandTitleOrganizationalChart"/>
    <dgm:cxn modelId="{B3025274-63C7-794E-A2DE-9983C6DA6248}" type="presParOf" srcId="{947C8E51-C321-450E-B6DF-55CE5880732E}" destId="{3570808A-0830-477E-961B-F95FAAE6E984}" srcOrd="1" destOrd="0" presId="urn:microsoft.com/office/officeart/2008/layout/NameandTitleOrganizationalChart"/>
    <dgm:cxn modelId="{BFEAA6DA-310D-4648-B6F0-B8FAC508083B}" type="presParOf" srcId="{947C8E51-C321-450E-B6DF-55CE5880732E}" destId="{F1E4081B-2CF0-47D7-B715-6DC3DD67FFF3}" srcOrd="2" destOrd="0" presId="urn:microsoft.com/office/officeart/2008/layout/NameandTitleOrganizationalChart"/>
    <dgm:cxn modelId="{797DEA82-EEC7-4640-AFA9-783476401CF2}" type="presParOf" srcId="{F1E4081B-2CF0-47D7-B715-6DC3DD67FFF3}" destId="{B0160DDB-73D8-4C16-B0FC-6DB8B2D04C59}" srcOrd="0" destOrd="0" presId="urn:microsoft.com/office/officeart/2008/layout/NameandTitleOrganizationalChart"/>
    <dgm:cxn modelId="{4F3BD436-C358-4640-8816-5E4DCEC72A9C}" type="presParOf" srcId="{F1E4081B-2CF0-47D7-B715-6DC3DD67FFF3}" destId="{45D9B3DC-F676-4490-A82B-F91AF2ED03E4}" srcOrd="1" destOrd="0" presId="urn:microsoft.com/office/officeart/2008/layout/NameandTitleOrganizationalChart"/>
    <dgm:cxn modelId="{31CA67E2-1416-A245-B00D-60E56E2A71D9}" type="presParOf" srcId="{45D9B3DC-F676-4490-A82B-F91AF2ED03E4}" destId="{16E94828-3D37-43E8-8D73-457905D0FF54}" srcOrd="0" destOrd="0" presId="urn:microsoft.com/office/officeart/2008/layout/NameandTitleOrganizationalChart"/>
    <dgm:cxn modelId="{F73FC5BE-1544-CA45-A162-4D128BE9BBF3}" type="presParOf" srcId="{16E94828-3D37-43E8-8D73-457905D0FF54}" destId="{6979C816-2EBA-414F-8564-9012DE9FF2B0}" srcOrd="0" destOrd="0" presId="urn:microsoft.com/office/officeart/2008/layout/NameandTitleOrganizationalChart"/>
    <dgm:cxn modelId="{8CF96E04-5007-A141-9C00-F33448AE882B}" type="presParOf" srcId="{16E94828-3D37-43E8-8D73-457905D0FF54}" destId="{A3D6DDC3-BB02-4146-9C4C-47DB91E1B04D}" srcOrd="1" destOrd="0" presId="urn:microsoft.com/office/officeart/2008/layout/NameandTitleOrganizationalChart"/>
    <dgm:cxn modelId="{A50BEB75-351A-054F-93C9-9A64FEBD4859}" type="presParOf" srcId="{16E94828-3D37-43E8-8D73-457905D0FF54}" destId="{62FDDE97-9106-4751-862E-914820B238B3}" srcOrd="2" destOrd="0" presId="urn:microsoft.com/office/officeart/2008/layout/NameandTitleOrganizationalChart"/>
    <dgm:cxn modelId="{ED97B396-AE4A-9147-8BD9-4E8AA77D847E}" type="presParOf" srcId="{45D9B3DC-F676-4490-A82B-F91AF2ED03E4}" destId="{297EAC06-20CB-43E3-8C5B-2907E40E323F}" srcOrd="1" destOrd="0" presId="urn:microsoft.com/office/officeart/2008/layout/NameandTitleOrganizationalChart"/>
    <dgm:cxn modelId="{4A007480-8614-5849-B742-A8CD80682F94}" type="presParOf" srcId="{45D9B3DC-F676-4490-A82B-F91AF2ED03E4}" destId="{4E36AA46-73E8-4B1D-8D71-C8B0AD1520F2}" srcOrd="2" destOrd="0" presId="urn:microsoft.com/office/officeart/2008/layout/NameandTitleOrganizationalChart"/>
    <dgm:cxn modelId="{DCFADABA-1B1D-8840-BF8B-DE9C49039255}" type="presParOf" srcId="{F1E4081B-2CF0-47D7-B715-6DC3DD67FFF3}" destId="{55B53F8D-1190-402C-B09B-941AF1BA6339}" srcOrd="2" destOrd="0" presId="urn:microsoft.com/office/officeart/2008/layout/NameandTitleOrganizationalChart"/>
    <dgm:cxn modelId="{1E923F36-3E34-B140-AC1C-E4EED297250E}" type="presParOf" srcId="{F1E4081B-2CF0-47D7-B715-6DC3DD67FFF3}" destId="{0969F58B-79EE-4C17-A411-73E188CB0D18}" srcOrd="3" destOrd="0" presId="urn:microsoft.com/office/officeart/2008/layout/NameandTitleOrganizationalChart"/>
    <dgm:cxn modelId="{C89DA30B-0590-F947-8AA3-63A6C9B89E9E}" type="presParOf" srcId="{0969F58B-79EE-4C17-A411-73E188CB0D18}" destId="{C6E6C84A-BB7C-42D0-B023-69E16527844E}" srcOrd="0" destOrd="0" presId="urn:microsoft.com/office/officeart/2008/layout/NameandTitleOrganizationalChart"/>
    <dgm:cxn modelId="{F319562A-E38C-6844-B5F7-D48F140458C4}" type="presParOf" srcId="{C6E6C84A-BB7C-42D0-B023-69E16527844E}" destId="{2E18369D-3CA2-4724-888A-24CC09C81624}" srcOrd="0" destOrd="0" presId="urn:microsoft.com/office/officeart/2008/layout/NameandTitleOrganizationalChart"/>
    <dgm:cxn modelId="{6BA4B5F9-F166-7149-81F0-5737E0FE6923}" type="presParOf" srcId="{C6E6C84A-BB7C-42D0-B023-69E16527844E}" destId="{3BAD87AC-6A69-43B5-98F4-D0B87DEE4700}" srcOrd="1" destOrd="0" presId="urn:microsoft.com/office/officeart/2008/layout/NameandTitleOrganizationalChart"/>
    <dgm:cxn modelId="{B477438D-FCA5-594E-A30F-C8078D6758DB}" type="presParOf" srcId="{C6E6C84A-BB7C-42D0-B023-69E16527844E}" destId="{B56EFB96-CCBA-41CE-9D48-95EAFE95DC44}" srcOrd="2" destOrd="0" presId="urn:microsoft.com/office/officeart/2008/layout/NameandTitleOrganizationalChart"/>
    <dgm:cxn modelId="{3CA48AE7-0328-164D-9D93-D64D1B13F7DC}" type="presParOf" srcId="{0969F58B-79EE-4C17-A411-73E188CB0D18}" destId="{90FD23A1-F497-42EA-B79A-29851B770BD4}" srcOrd="1" destOrd="0" presId="urn:microsoft.com/office/officeart/2008/layout/NameandTitleOrganizationalChart"/>
    <dgm:cxn modelId="{3ABCEBCA-E019-6840-99B1-F9D55B3838E3}" type="presParOf" srcId="{0969F58B-79EE-4C17-A411-73E188CB0D18}" destId="{5B7EF3B4-A7BE-46A3-9EFF-DAE17909EFC6}" srcOrd="2" destOrd="0" presId="urn:microsoft.com/office/officeart/2008/layout/NameandTitleOrganizationalChart"/>
    <dgm:cxn modelId="{85DCFFE2-2DC3-9F4E-AA58-F5DFCB066237}" type="presParOf" srcId="{6851B789-3F6A-4CD8-8CC6-57D36374A23A}" destId="{54476BF7-54FF-41CC-A02F-C4EF3854F6B1}" srcOrd="2" destOrd="0" presId="urn:microsoft.com/office/officeart/2008/layout/NameandTitleOrganizationalChart"/>
    <dgm:cxn modelId="{A6216EB9-A259-B44A-9648-CDB618C43A4A}" type="presParOf" srcId="{6851B789-3F6A-4CD8-8CC6-57D36374A23A}" destId="{75CFADBD-DBA6-4726-A709-99B577C8CC72}" srcOrd="3" destOrd="0" presId="urn:microsoft.com/office/officeart/2008/layout/NameandTitleOrganizationalChart"/>
    <dgm:cxn modelId="{F6796E94-66C6-334B-B543-5AB5B9116313}" type="presParOf" srcId="{75CFADBD-DBA6-4726-A709-99B577C8CC72}" destId="{021287A6-DCC8-4B6E-8D16-63D609014C3A}" srcOrd="0" destOrd="0" presId="urn:microsoft.com/office/officeart/2008/layout/NameandTitleOrganizationalChart"/>
    <dgm:cxn modelId="{3391B4DA-90E3-A049-9AD1-D5451BB91551}" type="presParOf" srcId="{021287A6-DCC8-4B6E-8D16-63D609014C3A}" destId="{39EB355F-1114-47F1-BE8C-CA44BE774BE6}" srcOrd="0" destOrd="0" presId="urn:microsoft.com/office/officeart/2008/layout/NameandTitleOrganizationalChart"/>
    <dgm:cxn modelId="{4F13D3CC-0C2A-C64C-8F24-3ED13F86448D}" type="presParOf" srcId="{021287A6-DCC8-4B6E-8D16-63D609014C3A}" destId="{0BDB52FE-56F5-4CEF-BE0F-EFD279F2BF52}" srcOrd="1" destOrd="0" presId="urn:microsoft.com/office/officeart/2008/layout/NameandTitleOrganizationalChart"/>
    <dgm:cxn modelId="{80C9BD25-36ED-4F47-BA7D-B858A2AC6F44}" type="presParOf" srcId="{021287A6-DCC8-4B6E-8D16-63D609014C3A}" destId="{48607CAC-CEEE-48C4-9A58-192CB9685DE8}" srcOrd="2" destOrd="0" presId="urn:microsoft.com/office/officeart/2008/layout/NameandTitleOrganizationalChart"/>
    <dgm:cxn modelId="{B67750CE-7BC6-6E43-91D4-F94C59C5288F}" type="presParOf" srcId="{75CFADBD-DBA6-4726-A709-99B577C8CC72}" destId="{9D974BE0-6967-439E-B287-E28D1E62039B}" srcOrd="1" destOrd="0" presId="urn:microsoft.com/office/officeart/2008/layout/NameandTitleOrganizationalChart"/>
    <dgm:cxn modelId="{2C0A4A90-0D31-F747-8C10-423F51CC77AF}" type="presParOf" srcId="{75CFADBD-DBA6-4726-A709-99B577C8CC72}" destId="{167F266F-9758-4B8F-B28F-65400E57685A}" srcOrd="2" destOrd="0" presId="urn:microsoft.com/office/officeart/2008/layout/NameandTitleOrganizationalChart"/>
    <dgm:cxn modelId="{0AF85332-E7A4-CC4E-ADF5-4DA4DAEA13F4}" type="presParOf" srcId="{4FD46E40-7477-49BD-B3E9-9AA647A79CFD}" destId="{9663ACC6-9886-4A21-B2E8-A46277C11515}" srcOrd="2" destOrd="0" presId="urn:microsoft.com/office/officeart/2008/layout/NameandTitleOrganizationalChart"/>
    <dgm:cxn modelId="{C2335D23-D9EE-C340-BC6E-97B35822FEC3}" type="presParOf" srcId="{4FD46E40-7477-49BD-B3E9-9AA647A79CFD}" destId="{AFBDEF8C-BB78-4883-BAC4-8BFD3FDC2303}" srcOrd="3" destOrd="0" presId="urn:microsoft.com/office/officeart/2008/layout/NameandTitleOrganizationalChart"/>
    <dgm:cxn modelId="{1286DEE9-2270-0F4A-ACB2-40136F525B73}" type="presParOf" srcId="{AFBDEF8C-BB78-4883-BAC4-8BFD3FDC2303}" destId="{B7B117B2-E7B9-4452-B638-DEE086C25440}" srcOrd="0" destOrd="0" presId="urn:microsoft.com/office/officeart/2008/layout/NameandTitleOrganizationalChart"/>
    <dgm:cxn modelId="{2189FD92-0046-6B43-9FCC-2C97870C6459}" type="presParOf" srcId="{B7B117B2-E7B9-4452-B638-DEE086C25440}" destId="{D69AC9A1-D536-49A2-8AFC-BAB5480178C3}" srcOrd="0" destOrd="0" presId="urn:microsoft.com/office/officeart/2008/layout/NameandTitleOrganizationalChart"/>
    <dgm:cxn modelId="{69EFE7AB-612A-0D41-B0B8-F070F1FF4A77}" type="presParOf" srcId="{B7B117B2-E7B9-4452-B638-DEE086C25440}" destId="{9F22DD25-FF15-4032-A8B0-1AC27520DAC7}" srcOrd="1" destOrd="0" presId="urn:microsoft.com/office/officeart/2008/layout/NameandTitleOrganizationalChart"/>
    <dgm:cxn modelId="{FD7FC04B-3FAC-E546-87B0-A59932A3CBAA}" type="presParOf" srcId="{B7B117B2-E7B9-4452-B638-DEE086C25440}" destId="{CE33D8C2-9636-4174-9032-AF48570E656F}" srcOrd="2" destOrd="0" presId="urn:microsoft.com/office/officeart/2008/layout/NameandTitleOrganizationalChart"/>
    <dgm:cxn modelId="{146384BD-485E-9645-8B10-98C60DBA88B8}" type="presParOf" srcId="{AFBDEF8C-BB78-4883-BAC4-8BFD3FDC2303}" destId="{A469E8C1-4EC3-432D-9665-CA7DDA1DA7C1}" srcOrd="1" destOrd="0" presId="urn:microsoft.com/office/officeart/2008/layout/NameandTitleOrganizationalChart"/>
    <dgm:cxn modelId="{3331D3CC-E877-B447-A1BD-3C8320DC963F}" type="presParOf" srcId="{AFBDEF8C-BB78-4883-BAC4-8BFD3FDC2303}" destId="{2B0A204F-22CC-46EB-8F17-4B39199F2E62}" srcOrd="2" destOrd="0" presId="urn:microsoft.com/office/officeart/2008/layout/NameandTitleOrganizationalChart"/>
    <dgm:cxn modelId="{43E4F42F-5620-2140-86D7-229E09ECF13B}" type="presParOf" srcId="{AB51564C-8EC4-40FA-B188-0C0319AE9F04}" destId="{0D4D1BFC-8810-4420-B5B2-648137992629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3ACC6-9886-4A21-B2E8-A46277C11515}">
      <dsp:nvSpPr>
        <dsp:cNvPr id="0" name=""/>
        <dsp:cNvSpPr/>
      </dsp:nvSpPr>
      <dsp:spPr>
        <a:xfrm>
          <a:off x="8260542" y="1176114"/>
          <a:ext cx="1518483" cy="6771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3696"/>
              </a:lnTo>
              <a:lnTo>
                <a:pt x="1518483" y="403696"/>
              </a:lnTo>
              <a:lnTo>
                <a:pt x="1518483" y="6771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476BF7-54FF-41CC-A02F-C4EF3854F6B1}">
      <dsp:nvSpPr>
        <dsp:cNvPr id="0" name=""/>
        <dsp:cNvSpPr/>
      </dsp:nvSpPr>
      <dsp:spPr>
        <a:xfrm>
          <a:off x="6742058" y="3025303"/>
          <a:ext cx="386654" cy="126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178"/>
              </a:lnTo>
              <a:lnTo>
                <a:pt x="386654" y="12631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B53F8D-1190-402C-B09B-941AF1BA6339}">
      <dsp:nvSpPr>
        <dsp:cNvPr id="0" name=""/>
        <dsp:cNvSpPr/>
      </dsp:nvSpPr>
      <dsp:spPr>
        <a:xfrm>
          <a:off x="3705092" y="4874493"/>
          <a:ext cx="386654" cy="1263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3178"/>
              </a:lnTo>
              <a:lnTo>
                <a:pt x="386654" y="12631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160DDB-73D8-4C16-B0FC-6DB8B2D04C59}">
      <dsp:nvSpPr>
        <dsp:cNvPr id="0" name=""/>
        <dsp:cNvSpPr/>
      </dsp:nvSpPr>
      <dsp:spPr>
        <a:xfrm>
          <a:off x="3318437" y="4874493"/>
          <a:ext cx="386654" cy="1263178"/>
        </a:xfrm>
        <a:custGeom>
          <a:avLst/>
          <a:gdLst/>
          <a:ahLst/>
          <a:cxnLst/>
          <a:rect l="0" t="0" r="0" b="0"/>
          <a:pathLst>
            <a:path>
              <a:moveTo>
                <a:pt x="386654" y="0"/>
              </a:moveTo>
              <a:lnTo>
                <a:pt x="386654" y="1263178"/>
              </a:lnTo>
              <a:lnTo>
                <a:pt x="0" y="12631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7F1D8E-70AD-4391-86FB-E77201D70A87}">
      <dsp:nvSpPr>
        <dsp:cNvPr id="0" name=""/>
        <dsp:cNvSpPr/>
      </dsp:nvSpPr>
      <dsp:spPr>
        <a:xfrm>
          <a:off x="4836920" y="3025303"/>
          <a:ext cx="1905137" cy="1263178"/>
        </a:xfrm>
        <a:custGeom>
          <a:avLst/>
          <a:gdLst/>
          <a:ahLst/>
          <a:cxnLst/>
          <a:rect l="0" t="0" r="0" b="0"/>
          <a:pathLst>
            <a:path>
              <a:moveTo>
                <a:pt x="1905137" y="0"/>
              </a:moveTo>
              <a:lnTo>
                <a:pt x="1905137" y="1263178"/>
              </a:lnTo>
              <a:lnTo>
                <a:pt x="0" y="1263178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4868EA-EF89-42AD-A02E-1B2DDDA93EA2}">
      <dsp:nvSpPr>
        <dsp:cNvPr id="0" name=""/>
        <dsp:cNvSpPr/>
      </dsp:nvSpPr>
      <dsp:spPr>
        <a:xfrm>
          <a:off x="6742058" y="1176114"/>
          <a:ext cx="1518483" cy="677167"/>
        </a:xfrm>
        <a:custGeom>
          <a:avLst/>
          <a:gdLst/>
          <a:ahLst/>
          <a:cxnLst/>
          <a:rect l="0" t="0" r="0" b="0"/>
          <a:pathLst>
            <a:path>
              <a:moveTo>
                <a:pt x="1518483" y="0"/>
              </a:moveTo>
              <a:lnTo>
                <a:pt x="1518483" y="403696"/>
              </a:lnTo>
              <a:lnTo>
                <a:pt x="0" y="403696"/>
              </a:lnTo>
              <a:lnTo>
                <a:pt x="0" y="677167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E2FAED-5633-4CAC-A338-B6F488FA7BF0}">
      <dsp:nvSpPr>
        <dsp:cNvPr id="0" name=""/>
        <dsp:cNvSpPr/>
      </dsp:nvSpPr>
      <dsp:spPr>
        <a:xfrm>
          <a:off x="7128713" y="4092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solidFill>
                <a:srgbClr val="FF0000"/>
              </a:solidFill>
            </a:rPr>
            <a:t>140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7128713" y="4092"/>
        <a:ext cx="2263657" cy="1172021"/>
      </dsp:txXfrm>
    </dsp:sp>
    <dsp:sp modelId="{A3A3B09D-6440-4429-9571-3815D6E6048B}">
      <dsp:nvSpPr>
        <dsp:cNvPr id="0" name=""/>
        <dsp:cNvSpPr/>
      </dsp:nvSpPr>
      <dsp:spPr>
        <a:xfrm>
          <a:off x="7581444" y="915665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7581444" y="915665"/>
        <a:ext cx="2037291" cy="390673"/>
      </dsp:txXfrm>
    </dsp:sp>
    <dsp:sp modelId="{A5FF39E8-2B57-427E-B2B1-82D64EDB2E32}">
      <dsp:nvSpPr>
        <dsp:cNvPr id="0" name=""/>
        <dsp:cNvSpPr/>
      </dsp:nvSpPr>
      <dsp:spPr>
        <a:xfrm>
          <a:off x="5610230" y="1853282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20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5610230" y="1853282"/>
        <a:ext cx="2263657" cy="1172021"/>
      </dsp:txXfrm>
    </dsp:sp>
    <dsp:sp modelId="{26EDD8BE-7DD8-4931-ABBE-0DDBA69AB49E}">
      <dsp:nvSpPr>
        <dsp:cNvPr id="0" name=""/>
        <dsp:cNvSpPr/>
      </dsp:nvSpPr>
      <dsp:spPr>
        <a:xfrm>
          <a:off x="6062961" y="2764854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6062961" y="2764854"/>
        <a:ext cx="2037291" cy="390673"/>
      </dsp:txXfrm>
    </dsp:sp>
    <dsp:sp modelId="{5050B006-33FE-405D-8213-013C3A524A25}">
      <dsp:nvSpPr>
        <dsp:cNvPr id="0" name=""/>
        <dsp:cNvSpPr/>
      </dsp:nvSpPr>
      <dsp:spPr>
        <a:xfrm>
          <a:off x="2573263" y="3702471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10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2573263" y="3702471"/>
        <a:ext cx="2263657" cy="1172021"/>
      </dsp:txXfrm>
    </dsp:sp>
    <dsp:sp modelId="{FD79421E-F7B7-4ECE-A295-90FE723CD84C}">
      <dsp:nvSpPr>
        <dsp:cNvPr id="0" name=""/>
        <dsp:cNvSpPr/>
      </dsp:nvSpPr>
      <dsp:spPr>
        <a:xfrm>
          <a:off x="3025995" y="4614043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3025995" y="4614043"/>
        <a:ext cx="2037291" cy="390673"/>
      </dsp:txXfrm>
    </dsp:sp>
    <dsp:sp modelId="{6979C816-2EBA-414F-8564-9012DE9FF2B0}">
      <dsp:nvSpPr>
        <dsp:cNvPr id="0" name=""/>
        <dsp:cNvSpPr/>
      </dsp:nvSpPr>
      <dsp:spPr>
        <a:xfrm>
          <a:off x="1054780" y="5551661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5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1054780" y="5551661"/>
        <a:ext cx="2263657" cy="1172021"/>
      </dsp:txXfrm>
    </dsp:sp>
    <dsp:sp modelId="{A3D6DDC3-BB02-4146-9C4C-47DB91E1B04D}">
      <dsp:nvSpPr>
        <dsp:cNvPr id="0" name=""/>
        <dsp:cNvSpPr/>
      </dsp:nvSpPr>
      <dsp:spPr>
        <a:xfrm>
          <a:off x="1507511" y="6463233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1507511" y="6463233"/>
        <a:ext cx="2037291" cy="390673"/>
      </dsp:txXfrm>
    </dsp:sp>
    <dsp:sp modelId="{2E18369D-3CA2-4724-888A-24CC09C81624}">
      <dsp:nvSpPr>
        <dsp:cNvPr id="0" name=""/>
        <dsp:cNvSpPr/>
      </dsp:nvSpPr>
      <dsp:spPr>
        <a:xfrm>
          <a:off x="4091746" y="5551661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2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4091746" y="5551661"/>
        <a:ext cx="2263657" cy="1172021"/>
      </dsp:txXfrm>
    </dsp:sp>
    <dsp:sp modelId="{3BAD87AC-6A69-43B5-98F4-D0B87DEE4700}">
      <dsp:nvSpPr>
        <dsp:cNvPr id="0" name=""/>
        <dsp:cNvSpPr/>
      </dsp:nvSpPr>
      <dsp:spPr>
        <a:xfrm>
          <a:off x="4544478" y="6463233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4544478" y="6463233"/>
        <a:ext cx="2037291" cy="390673"/>
      </dsp:txXfrm>
    </dsp:sp>
    <dsp:sp modelId="{39EB355F-1114-47F1-BE8C-CA44BE774BE6}">
      <dsp:nvSpPr>
        <dsp:cNvPr id="0" name=""/>
        <dsp:cNvSpPr/>
      </dsp:nvSpPr>
      <dsp:spPr>
        <a:xfrm>
          <a:off x="7128713" y="3702471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JO" sz="6500" kern="1200" dirty="0">
              <a:solidFill>
                <a:srgbClr val="FF0000"/>
              </a:solidFill>
            </a:rPr>
            <a:t>2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7128713" y="3702471"/>
        <a:ext cx="2263657" cy="1172021"/>
      </dsp:txXfrm>
    </dsp:sp>
    <dsp:sp modelId="{0BDB52FE-56F5-4CEF-BE0F-EFD279F2BF52}">
      <dsp:nvSpPr>
        <dsp:cNvPr id="0" name=""/>
        <dsp:cNvSpPr/>
      </dsp:nvSpPr>
      <dsp:spPr>
        <a:xfrm>
          <a:off x="7581444" y="4614043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rgbClr val="FF0000"/>
            </a:solidFill>
          </a:endParaRPr>
        </a:p>
      </dsp:txBody>
      <dsp:txXfrm>
        <a:off x="7581444" y="4614043"/>
        <a:ext cx="2037291" cy="390673"/>
      </dsp:txXfrm>
    </dsp:sp>
    <dsp:sp modelId="{D69AC9A1-D536-49A2-8AFC-BAB5480178C3}">
      <dsp:nvSpPr>
        <dsp:cNvPr id="0" name=""/>
        <dsp:cNvSpPr/>
      </dsp:nvSpPr>
      <dsp:spPr>
        <a:xfrm>
          <a:off x="8647196" y="1853282"/>
          <a:ext cx="2263657" cy="117202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16538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6500" kern="1200" dirty="0">
              <a:solidFill>
                <a:srgbClr val="FF0000"/>
              </a:solidFill>
            </a:rPr>
            <a:t>7</a:t>
          </a:r>
          <a:endParaRPr lang="en-US" sz="6500" kern="1200" dirty="0">
            <a:solidFill>
              <a:srgbClr val="FF0000"/>
            </a:solidFill>
          </a:endParaRPr>
        </a:p>
      </dsp:txBody>
      <dsp:txXfrm>
        <a:off x="8647196" y="1853282"/>
        <a:ext cx="2263657" cy="1172021"/>
      </dsp:txXfrm>
    </dsp:sp>
    <dsp:sp modelId="{9F22DD25-FF15-4032-A8B0-1AC27520DAC7}">
      <dsp:nvSpPr>
        <dsp:cNvPr id="0" name=""/>
        <dsp:cNvSpPr/>
      </dsp:nvSpPr>
      <dsp:spPr>
        <a:xfrm>
          <a:off x="9099928" y="2764854"/>
          <a:ext cx="2037291" cy="3906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17145" rIns="68580" bIns="17145" numCol="1" spcCol="1270" anchor="ctr" anchorCtr="0">
          <a:noAutofit/>
        </a:bodyPr>
        <a:lstStyle/>
        <a:p>
          <a:pPr marL="0" lvl="0" indent="0" algn="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>
            <a:solidFill>
              <a:srgbClr val="FF0000"/>
            </a:solidFill>
          </a:endParaRPr>
        </a:p>
      </dsp:txBody>
      <dsp:txXfrm>
        <a:off x="9099928" y="2764854"/>
        <a:ext cx="2037291" cy="39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25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665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205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05943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836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406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3026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158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527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86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48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75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887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888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916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479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78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8027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4" r:id="rId4"/>
    <p:sldLayoutId id="2147483710" r:id="rId5"/>
    <p:sldLayoutId id="2147483694" r:id="rId6"/>
    <p:sldLayoutId id="2147483695" r:id="rId7"/>
    <p:sldLayoutId id="2147483696" r:id="rId8"/>
    <p:sldLayoutId id="2147483697" r:id="rId9"/>
    <p:sldLayoutId id="2147483699" r:id="rId10"/>
    <p:sldLayoutId id="2147483693" r:id="rId11"/>
    <p:sldLayoutId id="2147483700" r:id="rId12"/>
    <p:sldLayoutId id="2147483701" r:id="rId13"/>
    <p:sldLayoutId id="2147483703" r:id="rId14"/>
    <p:sldLayoutId id="2147483704" r:id="rId15"/>
    <p:sldLayoutId id="2147483702" r:id="rId16"/>
    <p:sldLayoutId id="2147483698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3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 /><Relationship Id="rId3" Type="http://schemas.openxmlformats.org/officeDocument/2006/relationships/diagramLayout" Target="../diagrams/layout1.xml" /><Relationship Id="rId7" Type="http://schemas.openxmlformats.org/officeDocument/2006/relationships/diagramData" Target="../diagrams/data2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11" Type="http://schemas.microsoft.com/office/2007/relationships/diagramDrawing" Target="../diagrams/drawing2.xml" /><Relationship Id="rId5" Type="http://schemas.openxmlformats.org/officeDocument/2006/relationships/diagramColors" Target="../diagrams/colors1.xml" /><Relationship Id="rId10" Type="http://schemas.openxmlformats.org/officeDocument/2006/relationships/diagramColors" Target="../diagrams/colors2.xml" /><Relationship Id="rId4" Type="http://schemas.openxmlformats.org/officeDocument/2006/relationships/diagramQuickStyle" Target="../diagrams/quickStyle1.xml" /><Relationship Id="rId9" Type="http://schemas.openxmlformats.org/officeDocument/2006/relationships/diagramQuickStyle" Target="../diagrams/quickStyle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1F047C-C727-42A7-85C5-68C5AA1B1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693" y="1087120"/>
            <a:ext cx="9440034" cy="2648381"/>
          </a:xfrm>
        </p:spPr>
        <p:txBody>
          <a:bodyPr>
            <a:normAutofit/>
          </a:bodyPr>
          <a:lstStyle/>
          <a:p>
            <a:r>
              <a:rPr lang="ar-JO" sz="7200" dirty="0"/>
              <a:t>تحليل الأعداد </a:t>
            </a:r>
            <a:br>
              <a:rPr lang="ar-JO" sz="7200" dirty="0"/>
            </a:br>
            <a:endParaRPr lang="en-US" sz="7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3FB3F-A8D4-46D3-A1C6-C79C645637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693" y="3910649"/>
            <a:ext cx="9440034" cy="1397951"/>
          </a:xfrm>
        </p:spPr>
        <p:txBody>
          <a:bodyPr>
            <a:normAutofit/>
          </a:bodyPr>
          <a:lstStyle/>
          <a:p>
            <a:r>
              <a:rPr lang="ar-JO" sz="4800" dirty="0">
                <a:latin typeface="Arial" panose="020B0604020202020204" pitchFamily="34" charset="0"/>
                <a:cs typeface="Arial" panose="020B0604020202020204" pitchFamily="34" charset="0"/>
              </a:rPr>
              <a:t>تحليل الأعداد بطريقة الشجرة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738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A748D-BEEC-43A4-BFF3-B31C0275A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13" y="64077"/>
            <a:ext cx="10353762" cy="1257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AED04DAF-1E3F-4397-8834-E64118E9B2C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14400" y="2076450"/>
          <a:ext cx="10353675" cy="3714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6F48410-4695-47E0-814B-369151C98D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9023423"/>
              </p:ext>
            </p:extLst>
          </p:nvPr>
        </p:nvGraphicFramePr>
        <p:xfrm>
          <a:off x="1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1003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EF05-BD3C-466D-95D1-9FCDCE8B0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ar-JO" sz="5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التحليل بطريقة الشجرة</a:t>
            </a:r>
            <a:endParaRPr lang="en-US" sz="5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E6118-1E4C-47B9-BBD3-EB0196321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76450"/>
            <a:ext cx="10353762" cy="3714749"/>
          </a:xfrm>
        </p:spPr>
        <p:txBody>
          <a:bodyPr/>
          <a:lstStyle/>
          <a:p>
            <a:pPr marL="414000" lvl="1" indent="0">
              <a:buNone/>
              <a:defRPr/>
            </a:pPr>
            <a:r>
              <a:rPr lang="ar-S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١٤٠</a:t>
            </a:r>
          </a:p>
          <a:p>
            <a:pPr marL="414000" lvl="1" indent="0">
              <a:buNone/>
              <a:defRPr/>
            </a:pPr>
            <a:r>
              <a:rPr lang="ar-SA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٧*٥*٢</a:t>
            </a:r>
          </a:p>
        </p:txBody>
      </p:sp>
    </p:spTree>
    <p:extLst>
      <p:ext uri="{BB962C8B-B14F-4D97-AF65-F5344CB8AC3E}">
        <p14:creationId xmlns:p14="http://schemas.microsoft.com/office/powerpoint/2010/main" val="4239085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lateVTI">
  <a:themeElements>
    <a:clrScheme name="Coffee">
      <a:dk1>
        <a:sysClr val="windowText" lastClr="000000"/>
      </a:dk1>
      <a:lt1>
        <a:sysClr val="window" lastClr="FFFFFF"/>
      </a:lt1>
      <a:dk2>
        <a:srgbClr val="4E3B30"/>
      </a:dk2>
      <a:lt2>
        <a:srgbClr val="F4EEDC"/>
      </a:lt2>
      <a:accent1>
        <a:srgbClr val="CC830E"/>
      </a:accent1>
      <a:accent2>
        <a:srgbClr val="B54C2D"/>
      </a:accent2>
      <a:accent3>
        <a:srgbClr val="99570C"/>
      </a:accent3>
      <a:accent4>
        <a:srgbClr val="C17529"/>
      </a:accent4>
      <a:accent5>
        <a:srgbClr val="A19574"/>
      </a:accent5>
      <a:accent6>
        <a:srgbClr val="A49518"/>
      </a:accent6>
      <a:hlink>
        <a:srgbClr val="AD1F1F"/>
      </a:hlink>
      <a:folHlink>
        <a:srgbClr val="FFC42F"/>
      </a:folHlink>
    </a:clrScheme>
    <a:fontScheme name="Custom 4">
      <a:majorFont>
        <a:latin typeface="Goudy Old Style"/>
        <a:ea typeface=""/>
        <a:cs typeface=""/>
      </a:majorFont>
      <a:minorFont>
        <a:latin typeface="Goudy Old Style"/>
        <a:ea typeface=""/>
        <a:cs typeface="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REE.pptx" id="{E781C72B-3D65-4B8D-9071-33B66AF0EF30}" vid="{3A5A58F2-9BE1-435C-B12D-88FD9BF701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Earthy inspiration</Template>
  <TotalTime>0</TotalTime>
  <Words>26</Words>
  <Application>Microsoft Office PowerPoint</Application>
  <PresentationFormat>شاشة عريضة</PresentationFormat>
  <Paragraphs>17</Paragraphs>
  <Slides>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3</vt:i4>
      </vt:variant>
    </vt:vector>
  </HeadingPairs>
  <TitlesOfParts>
    <vt:vector size="4" baseType="lpstr">
      <vt:lpstr>SlateVTI</vt:lpstr>
      <vt:lpstr>تحليل الأعداد  </vt:lpstr>
      <vt:lpstr>التحليل بطريقة الشجرة</vt:lpstr>
      <vt:lpstr>التحليل بطريقة الشجرة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تحليل الأعداد  </dc:title>
  <dc:creator/>
  <cp:lastModifiedBy>hamzeh.darawi@nos.edu.jo</cp:lastModifiedBy>
  <cp:revision>5</cp:revision>
  <dcterms:created xsi:type="dcterms:W3CDTF">2023-02-17T13:57:14Z</dcterms:created>
  <dcterms:modified xsi:type="dcterms:W3CDTF">2023-02-22T15:30:32Z</dcterms:modified>
</cp:coreProperties>
</file>