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563AA0-0172-41C2-95FB-43510B54BB1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743896-8A59-4AE7-910B-D860B340A375}">
      <dgm:prSet phldrT="[Text]" custT="1"/>
      <dgm:spPr/>
      <dgm:t>
        <a:bodyPr/>
        <a:lstStyle/>
        <a:p>
          <a:r>
            <a:rPr lang="ar-AE" sz="5400" dirty="0"/>
            <a:t>160</a:t>
          </a:r>
          <a:endParaRPr lang="en-US" sz="5400" dirty="0"/>
        </a:p>
      </dgm:t>
    </dgm:pt>
    <dgm:pt modelId="{C012BC8E-B72E-4D9A-A8C6-6B71BA4E1E71}" type="parTrans" cxnId="{E7D7A6FF-DBC3-4ED8-96BA-C7E67D587032}">
      <dgm:prSet/>
      <dgm:spPr/>
      <dgm:t>
        <a:bodyPr/>
        <a:lstStyle/>
        <a:p>
          <a:endParaRPr lang="en-US"/>
        </a:p>
      </dgm:t>
    </dgm:pt>
    <dgm:pt modelId="{B9055ED9-9C64-41D8-85D5-006A5C3CAC4B}" type="sibTrans" cxnId="{E7D7A6FF-DBC3-4ED8-96BA-C7E67D587032}">
      <dgm:prSet/>
      <dgm:spPr/>
      <dgm:t>
        <a:bodyPr/>
        <a:lstStyle/>
        <a:p>
          <a:endParaRPr lang="en-US"/>
        </a:p>
      </dgm:t>
    </dgm:pt>
    <dgm:pt modelId="{547F115F-6CF7-4C99-A799-AA212564B710}" type="asst">
      <dgm:prSet phldrT="[Text]" custT="1"/>
      <dgm:spPr/>
      <dgm:t>
        <a:bodyPr/>
        <a:lstStyle/>
        <a:p>
          <a:r>
            <a:rPr lang="ar-AE" sz="5400" dirty="0"/>
            <a:t>20</a:t>
          </a:r>
          <a:endParaRPr lang="en-US" sz="5400" dirty="0"/>
        </a:p>
      </dgm:t>
    </dgm:pt>
    <dgm:pt modelId="{20A90562-7B17-4E0C-AE42-A317A265B998}" type="parTrans" cxnId="{E0933A74-1A03-46F2-9EDF-6D8044BB2ECA}">
      <dgm:prSet/>
      <dgm:spPr/>
      <dgm:t>
        <a:bodyPr/>
        <a:lstStyle/>
        <a:p>
          <a:endParaRPr lang="en-US"/>
        </a:p>
      </dgm:t>
    </dgm:pt>
    <dgm:pt modelId="{702D7CD2-4ACB-48B2-94C8-81A20248C991}" type="sibTrans" cxnId="{E0933A74-1A03-46F2-9EDF-6D8044BB2ECA}">
      <dgm:prSet/>
      <dgm:spPr/>
      <dgm:t>
        <a:bodyPr/>
        <a:lstStyle/>
        <a:p>
          <a:endParaRPr lang="en-US"/>
        </a:p>
      </dgm:t>
    </dgm:pt>
    <dgm:pt modelId="{F1692B10-A86E-4EDA-AE12-B2CBA6CBD0F5}">
      <dgm:prSet phldrT="[Text]" custT="1"/>
      <dgm:spPr/>
      <dgm:t>
        <a:bodyPr/>
        <a:lstStyle/>
        <a:p>
          <a:r>
            <a:rPr lang="ar-AE" sz="5400" dirty="0"/>
            <a:t>10</a:t>
          </a:r>
          <a:endParaRPr lang="en-US" sz="5400" dirty="0"/>
        </a:p>
      </dgm:t>
    </dgm:pt>
    <dgm:pt modelId="{D2DF26D4-F0D2-452B-977A-0C39071AA635}" type="parTrans" cxnId="{99A197C9-A34C-4E05-811F-5BAB155E62A6}">
      <dgm:prSet/>
      <dgm:spPr/>
      <dgm:t>
        <a:bodyPr/>
        <a:lstStyle/>
        <a:p>
          <a:endParaRPr lang="en-US"/>
        </a:p>
      </dgm:t>
    </dgm:pt>
    <dgm:pt modelId="{48210C90-92A7-4DAA-9B30-E385D2A97842}" type="sibTrans" cxnId="{99A197C9-A34C-4E05-811F-5BAB155E62A6}">
      <dgm:prSet/>
      <dgm:spPr/>
      <dgm:t>
        <a:bodyPr/>
        <a:lstStyle/>
        <a:p>
          <a:endParaRPr lang="en-US"/>
        </a:p>
      </dgm:t>
    </dgm:pt>
    <dgm:pt modelId="{A39B2A6F-1093-4287-8FB6-1B29AD842CAC}">
      <dgm:prSet phldrT="[Text]" custT="1"/>
      <dgm:spPr>
        <a:solidFill>
          <a:srgbClr val="C00000"/>
        </a:solidFill>
      </dgm:spPr>
      <dgm:t>
        <a:bodyPr/>
        <a:lstStyle/>
        <a:p>
          <a:r>
            <a:rPr lang="ar-AE" sz="5400" dirty="0"/>
            <a:t>2</a:t>
          </a:r>
          <a:endParaRPr lang="en-US" sz="5400" dirty="0"/>
        </a:p>
      </dgm:t>
    </dgm:pt>
    <dgm:pt modelId="{309D6476-40CC-4EFC-81DE-E7DB786DF246}" type="parTrans" cxnId="{00D44948-E4FB-4E7D-95D1-F61F5EDADB34}">
      <dgm:prSet/>
      <dgm:spPr/>
      <dgm:t>
        <a:bodyPr/>
        <a:lstStyle/>
        <a:p>
          <a:endParaRPr lang="en-US"/>
        </a:p>
      </dgm:t>
    </dgm:pt>
    <dgm:pt modelId="{C7163D79-52E7-4082-930D-BB3822E52326}" type="sibTrans" cxnId="{00D44948-E4FB-4E7D-95D1-F61F5EDADB34}">
      <dgm:prSet/>
      <dgm:spPr/>
      <dgm:t>
        <a:bodyPr/>
        <a:lstStyle/>
        <a:p>
          <a:endParaRPr lang="en-US"/>
        </a:p>
      </dgm:t>
    </dgm:pt>
    <dgm:pt modelId="{28157C66-E5EE-475D-9E6B-E21F54356B60}">
      <dgm:prSet phldrT="[Text]" custT="1"/>
      <dgm:spPr>
        <a:solidFill>
          <a:srgbClr val="C00000"/>
        </a:solidFill>
      </dgm:spPr>
      <dgm:t>
        <a:bodyPr/>
        <a:lstStyle/>
        <a:p>
          <a:r>
            <a:rPr lang="ar-AE" sz="5400" dirty="0"/>
            <a:t>2</a:t>
          </a:r>
          <a:endParaRPr lang="en-US" sz="5400" dirty="0"/>
        </a:p>
      </dgm:t>
    </dgm:pt>
    <dgm:pt modelId="{0BF6A988-F11A-4D49-B8AE-76D88B43AC60}" type="parTrans" cxnId="{7BFAD16D-67DF-4A23-8C58-EB09F65E9DFB}">
      <dgm:prSet/>
      <dgm:spPr/>
      <dgm:t>
        <a:bodyPr/>
        <a:lstStyle/>
        <a:p>
          <a:endParaRPr lang="en-US"/>
        </a:p>
      </dgm:t>
    </dgm:pt>
    <dgm:pt modelId="{E8365CF8-9D48-48B3-AC20-F7FA8E03413F}" type="sibTrans" cxnId="{7BFAD16D-67DF-4A23-8C58-EB09F65E9DFB}">
      <dgm:prSet/>
      <dgm:spPr/>
      <dgm:t>
        <a:bodyPr/>
        <a:lstStyle/>
        <a:p>
          <a:endParaRPr lang="en-US"/>
        </a:p>
      </dgm:t>
    </dgm:pt>
    <dgm:pt modelId="{6B2A6F17-7065-40F3-9A80-363E2C231755}">
      <dgm:prSet custT="1"/>
      <dgm:spPr/>
      <dgm:t>
        <a:bodyPr/>
        <a:lstStyle/>
        <a:p>
          <a:r>
            <a:rPr lang="ar-AE" sz="5400" dirty="0"/>
            <a:t>4</a:t>
          </a:r>
          <a:endParaRPr lang="en-US" sz="5400" dirty="0"/>
        </a:p>
      </dgm:t>
    </dgm:pt>
    <dgm:pt modelId="{93AF543E-2D22-4C5E-A894-7FCDE2FAA728}" type="parTrans" cxnId="{7C79A448-EB01-473B-831A-1E98DA0E473C}">
      <dgm:prSet/>
      <dgm:spPr/>
      <dgm:t>
        <a:bodyPr/>
        <a:lstStyle/>
        <a:p>
          <a:endParaRPr lang="en-US"/>
        </a:p>
      </dgm:t>
    </dgm:pt>
    <dgm:pt modelId="{44D34A27-873A-4AC1-9626-E0263BD40FAF}" type="sibTrans" cxnId="{7C79A448-EB01-473B-831A-1E98DA0E473C}">
      <dgm:prSet/>
      <dgm:spPr/>
      <dgm:t>
        <a:bodyPr/>
        <a:lstStyle/>
        <a:p>
          <a:endParaRPr lang="en-US"/>
        </a:p>
      </dgm:t>
    </dgm:pt>
    <dgm:pt modelId="{73785C12-658D-4389-B267-B55A76A99218}" type="asst">
      <dgm:prSet custT="1"/>
      <dgm:spPr/>
      <dgm:t>
        <a:bodyPr/>
        <a:lstStyle/>
        <a:p>
          <a:r>
            <a:rPr lang="ar-AE" sz="5400" dirty="0"/>
            <a:t>8</a:t>
          </a:r>
          <a:endParaRPr lang="en-US" sz="5400" dirty="0"/>
        </a:p>
      </dgm:t>
    </dgm:pt>
    <dgm:pt modelId="{31F666BA-51C3-44E6-88B3-83BB265FBF75}" type="parTrans" cxnId="{7F142C1A-B413-427C-9A57-2124A51A7FD9}">
      <dgm:prSet/>
      <dgm:spPr/>
      <dgm:t>
        <a:bodyPr/>
        <a:lstStyle/>
        <a:p>
          <a:endParaRPr lang="en-US"/>
        </a:p>
      </dgm:t>
    </dgm:pt>
    <dgm:pt modelId="{4DC54DCA-4C56-47C4-80B0-35EDB54A5FCE}" type="sibTrans" cxnId="{7F142C1A-B413-427C-9A57-2124A51A7FD9}">
      <dgm:prSet/>
      <dgm:spPr/>
      <dgm:t>
        <a:bodyPr/>
        <a:lstStyle/>
        <a:p>
          <a:endParaRPr lang="en-US"/>
        </a:p>
      </dgm:t>
    </dgm:pt>
    <dgm:pt modelId="{33ADF56D-4E67-4787-831E-7A007F262AA4}" type="asst">
      <dgm:prSet custT="1"/>
      <dgm:spPr>
        <a:solidFill>
          <a:srgbClr val="C00000"/>
        </a:solidFill>
      </dgm:spPr>
      <dgm:t>
        <a:bodyPr/>
        <a:lstStyle/>
        <a:p>
          <a:r>
            <a:rPr lang="ar-AE" sz="5400" dirty="0"/>
            <a:t>2</a:t>
          </a:r>
          <a:endParaRPr lang="en-US" sz="5400" dirty="0"/>
        </a:p>
      </dgm:t>
    </dgm:pt>
    <dgm:pt modelId="{926F740D-F102-4995-85D8-9B169C2E7171}" type="parTrans" cxnId="{261CB961-8C31-43A1-A172-15791AD3FA63}">
      <dgm:prSet/>
      <dgm:spPr/>
      <dgm:t>
        <a:bodyPr/>
        <a:lstStyle/>
        <a:p>
          <a:endParaRPr lang="en-US"/>
        </a:p>
      </dgm:t>
    </dgm:pt>
    <dgm:pt modelId="{191DA5AE-3C17-4F1A-A492-208475C3C420}" type="sibTrans" cxnId="{261CB961-8C31-43A1-A172-15791AD3FA63}">
      <dgm:prSet/>
      <dgm:spPr/>
      <dgm:t>
        <a:bodyPr/>
        <a:lstStyle/>
        <a:p>
          <a:endParaRPr lang="en-US"/>
        </a:p>
      </dgm:t>
    </dgm:pt>
    <dgm:pt modelId="{07CD4DC0-0D80-4B0F-BEB1-2B41C5115629}" type="asst">
      <dgm:prSet custT="1"/>
      <dgm:spPr>
        <a:solidFill>
          <a:srgbClr val="C00000"/>
        </a:solidFill>
      </dgm:spPr>
      <dgm:t>
        <a:bodyPr/>
        <a:lstStyle/>
        <a:p>
          <a:r>
            <a:rPr lang="ar-AE" sz="5400" dirty="0"/>
            <a:t>2</a:t>
          </a:r>
          <a:endParaRPr lang="en-US" sz="5400" dirty="0"/>
        </a:p>
      </dgm:t>
    </dgm:pt>
    <dgm:pt modelId="{A22FF00D-C396-43F7-8DAA-EF2337FDC8A3}" type="parTrans" cxnId="{D942462C-5FD6-42E7-BDB0-F577F95DC4FF}">
      <dgm:prSet/>
      <dgm:spPr/>
      <dgm:t>
        <a:bodyPr/>
        <a:lstStyle/>
        <a:p>
          <a:endParaRPr lang="en-US"/>
        </a:p>
      </dgm:t>
    </dgm:pt>
    <dgm:pt modelId="{18526C3D-FEAD-4924-9289-062A7CAB0407}" type="sibTrans" cxnId="{D942462C-5FD6-42E7-BDB0-F577F95DC4FF}">
      <dgm:prSet/>
      <dgm:spPr/>
      <dgm:t>
        <a:bodyPr/>
        <a:lstStyle/>
        <a:p>
          <a:endParaRPr lang="en-US"/>
        </a:p>
      </dgm:t>
    </dgm:pt>
    <dgm:pt modelId="{C4ADF1FE-FEAF-484C-B3C8-086CD6CDBBC3}" type="asst">
      <dgm:prSet custT="1"/>
      <dgm:spPr>
        <a:solidFill>
          <a:srgbClr val="C00000"/>
        </a:solidFill>
      </dgm:spPr>
      <dgm:t>
        <a:bodyPr/>
        <a:lstStyle/>
        <a:p>
          <a:r>
            <a:rPr lang="ar-AE" sz="5400" dirty="0"/>
            <a:t>5</a:t>
          </a:r>
          <a:endParaRPr lang="en-US" sz="5400" dirty="0"/>
        </a:p>
      </dgm:t>
    </dgm:pt>
    <dgm:pt modelId="{A267C963-D8AB-45EB-88B4-B04F1DFE4A7C}" type="parTrans" cxnId="{3B8ADA37-0607-4066-A45C-F96C8DA9552B}">
      <dgm:prSet/>
      <dgm:spPr/>
      <dgm:t>
        <a:bodyPr/>
        <a:lstStyle/>
        <a:p>
          <a:endParaRPr lang="en-US"/>
        </a:p>
      </dgm:t>
    </dgm:pt>
    <dgm:pt modelId="{D4FE70B5-3B98-4C55-9FF8-9446DEBF439B}" type="sibTrans" cxnId="{3B8ADA37-0607-4066-A45C-F96C8DA9552B}">
      <dgm:prSet/>
      <dgm:spPr/>
      <dgm:t>
        <a:bodyPr/>
        <a:lstStyle/>
        <a:p>
          <a:endParaRPr lang="en-US"/>
        </a:p>
      </dgm:t>
    </dgm:pt>
    <dgm:pt modelId="{6A5A5641-3BF7-426A-B898-012B371E9C64}" type="asst">
      <dgm:prSet custT="1"/>
      <dgm:spPr>
        <a:solidFill>
          <a:srgbClr val="C00000"/>
        </a:solidFill>
      </dgm:spPr>
      <dgm:t>
        <a:bodyPr/>
        <a:lstStyle/>
        <a:p>
          <a:r>
            <a:rPr lang="ar-AE" sz="5400" dirty="0"/>
            <a:t>2</a:t>
          </a:r>
          <a:endParaRPr lang="en-US" sz="5400" dirty="0"/>
        </a:p>
      </dgm:t>
    </dgm:pt>
    <dgm:pt modelId="{645C666C-DD81-4DB6-8684-BBF8525AA37C}" type="parTrans" cxnId="{97398ECE-9EDB-476C-8F00-1B904555D3E0}">
      <dgm:prSet/>
      <dgm:spPr/>
      <dgm:t>
        <a:bodyPr/>
        <a:lstStyle/>
        <a:p>
          <a:endParaRPr lang="en-US"/>
        </a:p>
      </dgm:t>
    </dgm:pt>
    <dgm:pt modelId="{BAF29147-49A0-4AAE-BCF9-FF2A2867C1A2}" type="sibTrans" cxnId="{97398ECE-9EDB-476C-8F00-1B904555D3E0}">
      <dgm:prSet/>
      <dgm:spPr/>
      <dgm:t>
        <a:bodyPr/>
        <a:lstStyle/>
        <a:p>
          <a:endParaRPr lang="en-US"/>
        </a:p>
      </dgm:t>
    </dgm:pt>
    <dgm:pt modelId="{36AC6CF2-DA9B-4205-BEE4-1A7490A8B997}" type="pres">
      <dgm:prSet presAssocID="{69563AA0-0172-41C2-95FB-43510B54BB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B4C1E34-FC14-4FB4-8071-5C237F65B505}" type="pres">
      <dgm:prSet presAssocID="{D9743896-8A59-4AE7-910B-D860B340A375}" presName="hierRoot1" presStyleCnt="0">
        <dgm:presLayoutVars>
          <dgm:hierBranch val="init"/>
        </dgm:presLayoutVars>
      </dgm:prSet>
      <dgm:spPr/>
    </dgm:pt>
    <dgm:pt modelId="{DAD19B42-2986-44B7-BEB0-CDBCA2328774}" type="pres">
      <dgm:prSet presAssocID="{D9743896-8A59-4AE7-910B-D860B340A375}" presName="rootComposite1" presStyleCnt="0"/>
      <dgm:spPr/>
    </dgm:pt>
    <dgm:pt modelId="{24796696-0D73-4D04-BEFF-E2F57540AFCC}" type="pres">
      <dgm:prSet presAssocID="{D9743896-8A59-4AE7-910B-D860B340A375}" presName="rootText1" presStyleLbl="node0" presStyleIdx="0" presStyleCnt="1">
        <dgm:presLayoutVars>
          <dgm:chPref val="3"/>
        </dgm:presLayoutVars>
      </dgm:prSet>
      <dgm:spPr/>
    </dgm:pt>
    <dgm:pt modelId="{6E527BC3-B42C-45E7-A98E-C5EE5CD1AAB3}" type="pres">
      <dgm:prSet presAssocID="{D9743896-8A59-4AE7-910B-D860B340A375}" presName="rootConnector1" presStyleLbl="node1" presStyleIdx="0" presStyleCnt="0"/>
      <dgm:spPr/>
    </dgm:pt>
    <dgm:pt modelId="{35A32F71-0B4E-47E7-8A48-1D3AD96B2D1C}" type="pres">
      <dgm:prSet presAssocID="{D9743896-8A59-4AE7-910B-D860B340A375}" presName="hierChild2" presStyleCnt="0"/>
      <dgm:spPr/>
    </dgm:pt>
    <dgm:pt modelId="{806D72E2-FB91-4EA5-AA05-95F8D2636925}" type="pres">
      <dgm:prSet presAssocID="{D2DF26D4-F0D2-452B-977A-0C39071AA635}" presName="Name37" presStyleLbl="parChTrans1D2" presStyleIdx="0" presStyleCnt="6"/>
      <dgm:spPr/>
    </dgm:pt>
    <dgm:pt modelId="{DA53977E-913D-4036-8FA9-9BD44E161244}" type="pres">
      <dgm:prSet presAssocID="{F1692B10-A86E-4EDA-AE12-B2CBA6CBD0F5}" presName="hierRoot2" presStyleCnt="0">
        <dgm:presLayoutVars>
          <dgm:hierBranch val="init"/>
        </dgm:presLayoutVars>
      </dgm:prSet>
      <dgm:spPr/>
    </dgm:pt>
    <dgm:pt modelId="{6C6EA21B-9CE3-4962-8818-54CEA032C461}" type="pres">
      <dgm:prSet presAssocID="{F1692B10-A86E-4EDA-AE12-B2CBA6CBD0F5}" presName="rootComposite" presStyleCnt="0"/>
      <dgm:spPr/>
    </dgm:pt>
    <dgm:pt modelId="{D6DADF0B-B9D4-4CD2-BB5B-0578781515B4}" type="pres">
      <dgm:prSet presAssocID="{F1692B10-A86E-4EDA-AE12-B2CBA6CBD0F5}" presName="rootText" presStyleLbl="node2" presStyleIdx="0" presStyleCnt="4">
        <dgm:presLayoutVars>
          <dgm:chPref val="3"/>
        </dgm:presLayoutVars>
      </dgm:prSet>
      <dgm:spPr/>
    </dgm:pt>
    <dgm:pt modelId="{AB88AA8E-E275-4827-9A2F-78C6E0362C96}" type="pres">
      <dgm:prSet presAssocID="{F1692B10-A86E-4EDA-AE12-B2CBA6CBD0F5}" presName="rootConnector" presStyleLbl="node2" presStyleIdx="0" presStyleCnt="4"/>
      <dgm:spPr/>
    </dgm:pt>
    <dgm:pt modelId="{59CD64D4-37C6-4B35-A3D6-FC40BFDF301D}" type="pres">
      <dgm:prSet presAssocID="{F1692B10-A86E-4EDA-AE12-B2CBA6CBD0F5}" presName="hierChild4" presStyleCnt="0"/>
      <dgm:spPr/>
    </dgm:pt>
    <dgm:pt modelId="{436DE3A3-4812-4D7D-A862-465418427BB8}" type="pres">
      <dgm:prSet presAssocID="{F1692B10-A86E-4EDA-AE12-B2CBA6CBD0F5}" presName="hierChild5" presStyleCnt="0"/>
      <dgm:spPr/>
    </dgm:pt>
    <dgm:pt modelId="{04029DC3-1D0E-49E6-897A-E13EE6133CCD}" type="pres">
      <dgm:prSet presAssocID="{A267C963-D8AB-45EB-88B4-B04F1DFE4A7C}" presName="Name111" presStyleLbl="parChTrans1D3" presStyleIdx="0" presStyleCnt="4"/>
      <dgm:spPr/>
    </dgm:pt>
    <dgm:pt modelId="{642F3AC4-D00F-4721-AA62-107071B7C71D}" type="pres">
      <dgm:prSet presAssocID="{C4ADF1FE-FEAF-484C-B3C8-086CD6CDBBC3}" presName="hierRoot3" presStyleCnt="0">
        <dgm:presLayoutVars>
          <dgm:hierBranch val="init"/>
        </dgm:presLayoutVars>
      </dgm:prSet>
      <dgm:spPr/>
    </dgm:pt>
    <dgm:pt modelId="{A6BC263C-4163-4C73-AD63-FC2AF4FD0A2B}" type="pres">
      <dgm:prSet presAssocID="{C4ADF1FE-FEAF-484C-B3C8-086CD6CDBBC3}" presName="rootComposite3" presStyleCnt="0"/>
      <dgm:spPr/>
    </dgm:pt>
    <dgm:pt modelId="{BE7171C5-9B6B-4A79-9743-701485E6296E}" type="pres">
      <dgm:prSet presAssocID="{C4ADF1FE-FEAF-484C-B3C8-086CD6CDBBC3}" presName="rootText3" presStyleLbl="asst2" presStyleIdx="0" presStyleCnt="4" custLinFactNeighborX="-6345" custLinFactNeighborY="-2307">
        <dgm:presLayoutVars>
          <dgm:chPref val="3"/>
        </dgm:presLayoutVars>
      </dgm:prSet>
      <dgm:spPr/>
    </dgm:pt>
    <dgm:pt modelId="{77645F23-CAB4-4368-A975-1512C4C68DF1}" type="pres">
      <dgm:prSet presAssocID="{C4ADF1FE-FEAF-484C-B3C8-086CD6CDBBC3}" presName="rootConnector3" presStyleLbl="asst2" presStyleIdx="0" presStyleCnt="4"/>
      <dgm:spPr/>
    </dgm:pt>
    <dgm:pt modelId="{59C66A65-C8FD-45B6-9E3B-00F6AA710DB5}" type="pres">
      <dgm:prSet presAssocID="{C4ADF1FE-FEAF-484C-B3C8-086CD6CDBBC3}" presName="hierChild6" presStyleCnt="0"/>
      <dgm:spPr/>
    </dgm:pt>
    <dgm:pt modelId="{ADECA7C7-1559-42B5-91B2-B5D5E8F91591}" type="pres">
      <dgm:prSet presAssocID="{C4ADF1FE-FEAF-484C-B3C8-086CD6CDBBC3}" presName="hierChild7" presStyleCnt="0"/>
      <dgm:spPr/>
    </dgm:pt>
    <dgm:pt modelId="{F3E5491F-36DC-4147-92FF-C1471C6C29C3}" type="pres">
      <dgm:prSet presAssocID="{645C666C-DD81-4DB6-8684-BBF8525AA37C}" presName="Name111" presStyleLbl="parChTrans1D3" presStyleIdx="1" presStyleCnt="4"/>
      <dgm:spPr/>
    </dgm:pt>
    <dgm:pt modelId="{8623BEE6-D488-421B-9AC8-90AA6A902AFF}" type="pres">
      <dgm:prSet presAssocID="{6A5A5641-3BF7-426A-B898-012B371E9C64}" presName="hierRoot3" presStyleCnt="0">
        <dgm:presLayoutVars>
          <dgm:hierBranch val="init"/>
        </dgm:presLayoutVars>
      </dgm:prSet>
      <dgm:spPr/>
    </dgm:pt>
    <dgm:pt modelId="{7D63E646-2598-4924-9946-1DBF335AD9AF}" type="pres">
      <dgm:prSet presAssocID="{6A5A5641-3BF7-426A-B898-012B371E9C64}" presName="rootComposite3" presStyleCnt="0"/>
      <dgm:spPr/>
    </dgm:pt>
    <dgm:pt modelId="{E76CA201-CDA2-4FC0-947C-BA0587841884}" type="pres">
      <dgm:prSet presAssocID="{6A5A5641-3BF7-426A-B898-012B371E9C64}" presName="rootText3" presStyleLbl="asst2" presStyleIdx="1" presStyleCnt="4">
        <dgm:presLayoutVars>
          <dgm:chPref val="3"/>
        </dgm:presLayoutVars>
      </dgm:prSet>
      <dgm:spPr/>
    </dgm:pt>
    <dgm:pt modelId="{2048E207-7CA2-47A9-989A-398B12AC322E}" type="pres">
      <dgm:prSet presAssocID="{6A5A5641-3BF7-426A-B898-012B371E9C64}" presName="rootConnector3" presStyleLbl="asst2" presStyleIdx="1" presStyleCnt="4"/>
      <dgm:spPr/>
    </dgm:pt>
    <dgm:pt modelId="{41E11C02-2228-4E3E-8BFB-DE92E8503E67}" type="pres">
      <dgm:prSet presAssocID="{6A5A5641-3BF7-426A-B898-012B371E9C64}" presName="hierChild6" presStyleCnt="0"/>
      <dgm:spPr/>
    </dgm:pt>
    <dgm:pt modelId="{8D9F2EF5-EAD9-4287-A480-44422D3010A6}" type="pres">
      <dgm:prSet presAssocID="{6A5A5641-3BF7-426A-B898-012B371E9C64}" presName="hierChild7" presStyleCnt="0"/>
      <dgm:spPr/>
    </dgm:pt>
    <dgm:pt modelId="{660E1B99-D986-49EC-9AA1-2A77EDD0C953}" type="pres">
      <dgm:prSet presAssocID="{309D6476-40CC-4EFC-81DE-E7DB786DF246}" presName="Name37" presStyleLbl="parChTrans1D2" presStyleIdx="1" presStyleCnt="6"/>
      <dgm:spPr/>
    </dgm:pt>
    <dgm:pt modelId="{13960802-A4D7-428E-B3B2-C1E666DF3ABF}" type="pres">
      <dgm:prSet presAssocID="{A39B2A6F-1093-4287-8FB6-1B29AD842CAC}" presName="hierRoot2" presStyleCnt="0">
        <dgm:presLayoutVars>
          <dgm:hierBranch val="init"/>
        </dgm:presLayoutVars>
      </dgm:prSet>
      <dgm:spPr/>
    </dgm:pt>
    <dgm:pt modelId="{19EE0025-A878-4D72-87D1-28CF80E3A77D}" type="pres">
      <dgm:prSet presAssocID="{A39B2A6F-1093-4287-8FB6-1B29AD842CAC}" presName="rootComposite" presStyleCnt="0"/>
      <dgm:spPr/>
    </dgm:pt>
    <dgm:pt modelId="{337A423A-63E7-468F-A6A4-29A8AC0FF343}" type="pres">
      <dgm:prSet presAssocID="{A39B2A6F-1093-4287-8FB6-1B29AD842CAC}" presName="rootText" presStyleLbl="node2" presStyleIdx="1" presStyleCnt="4" custLinFactNeighborX="4933" custLinFactNeighborY="5440">
        <dgm:presLayoutVars>
          <dgm:chPref val="3"/>
        </dgm:presLayoutVars>
      </dgm:prSet>
      <dgm:spPr/>
    </dgm:pt>
    <dgm:pt modelId="{2E4396E6-B729-44E0-BA8E-8E6AA82A3AE5}" type="pres">
      <dgm:prSet presAssocID="{A39B2A6F-1093-4287-8FB6-1B29AD842CAC}" presName="rootConnector" presStyleLbl="node2" presStyleIdx="1" presStyleCnt="4"/>
      <dgm:spPr/>
    </dgm:pt>
    <dgm:pt modelId="{E0C29A82-7ACE-4D60-8D10-6DB7E8E4AAA0}" type="pres">
      <dgm:prSet presAssocID="{A39B2A6F-1093-4287-8FB6-1B29AD842CAC}" presName="hierChild4" presStyleCnt="0"/>
      <dgm:spPr/>
    </dgm:pt>
    <dgm:pt modelId="{B502AF95-28C7-482A-A718-01A6163BC8C7}" type="pres">
      <dgm:prSet presAssocID="{A39B2A6F-1093-4287-8FB6-1B29AD842CAC}" presName="hierChild5" presStyleCnt="0"/>
      <dgm:spPr/>
    </dgm:pt>
    <dgm:pt modelId="{56D3912F-00FC-49F4-8F05-F8397E67B377}" type="pres">
      <dgm:prSet presAssocID="{93AF543E-2D22-4C5E-A894-7FCDE2FAA728}" presName="Name37" presStyleLbl="parChTrans1D2" presStyleIdx="2" presStyleCnt="6"/>
      <dgm:spPr/>
    </dgm:pt>
    <dgm:pt modelId="{E3EF523E-D739-4701-853A-F3E4ED2BE8A8}" type="pres">
      <dgm:prSet presAssocID="{6B2A6F17-7065-40F3-9A80-363E2C231755}" presName="hierRoot2" presStyleCnt="0">
        <dgm:presLayoutVars>
          <dgm:hierBranch val="init"/>
        </dgm:presLayoutVars>
      </dgm:prSet>
      <dgm:spPr/>
    </dgm:pt>
    <dgm:pt modelId="{986A0BBA-5B25-4505-8474-98E8415B39EE}" type="pres">
      <dgm:prSet presAssocID="{6B2A6F17-7065-40F3-9A80-363E2C231755}" presName="rootComposite" presStyleCnt="0"/>
      <dgm:spPr/>
    </dgm:pt>
    <dgm:pt modelId="{E8DE77C9-2986-448B-9782-66A60986B54C}" type="pres">
      <dgm:prSet presAssocID="{6B2A6F17-7065-40F3-9A80-363E2C231755}" presName="rootText" presStyleLbl="node2" presStyleIdx="2" presStyleCnt="4">
        <dgm:presLayoutVars>
          <dgm:chPref val="3"/>
        </dgm:presLayoutVars>
      </dgm:prSet>
      <dgm:spPr/>
    </dgm:pt>
    <dgm:pt modelId="{2392B564-FE94-4933-A131-81393F8EC0BA}" type="pres">
      <dgm:prSet presAssocID="{6B2A6F17-7065-40F3-9A80-363E2C231755}" presName="rootConnector" presStyleLbl="node2" presStyleIdx="2" presStyleCnt="4"/>
      <dgm:spPr/>
    </dgm:pt>
    <dgm:pt modelId="{0FE834DD-F5CE-4411-9AA8-9380876DC901}" type="pres">
      <dgm:prSet presAssocID="{6B2A6F17-7065-40F3-9A80-363E2C231755}" presName="hierChild4" presStyleCnt="0"/>
      <dgm:spPr/>
    </dgm:pt>
    <dgm:pt modelId="{6A0354E5-2106-49FB-9F3D-DE145F9EE6D6}" type="pres">
      <dgm:prSet presAssocID="{6B2A6F17-7065-40F3-9A80-363E2C231755}" presName="hierChild5" presStyleCnt="0"/>
      <dgm:spPr/>
    </dgm:pt>
    <dgm:pt modelId="{4779E3F9-5163-4D2E-85E5-4D316E90B633}" type="pres">
      <dgm:prSet presAssocID="{926F740D-F102-4995-85D8-9B169C2E7171}" presName="Name111" presStyleLbl="parChTrans1D3" presStyleIdx="2" presStyleCnt="4"/>
      <dgm:spPr/>
    </dgm:pt>
    <dgm:pt modelId="{D76A8264-8C34-4FD1-B84B-A53DB89168F2}" type="pres">
      <dgm:prSet presAssocID="{33ADF56D-4E67-4787-831E-7A007F262AA4}" presName="hierRoot3" presStyleCnt="0">
        <dgm:presLayoutVars>
          <dgm:hierBranch val="init"/>
        </dgm:presLayoutVars>
      </dgm:prSet>
      <dgm:spPr/>
    </dgm:pt>
    <dgm:pt modelId="{5E193CEC-F475-4AFA-A52A-B66837BC9CD1}" type="pres">
      <dgm:prSet presAssocID="{33ADF56D-4E67-4787-831E-7A007F262AA4}" presName="rootComposite3" presStyleCnt="0"/>
      <dgm:spPr/>
    </dgm:pt>
    <dgm:pt modelId="{DB3BD03D-9E25-4147-B25C-62C860FEF1DC}" type="pres">
      <dgm:prSet presAssocID="{33ADF56D-4E67-4787-831E-7A007F262AA4}" presName="rootText3" presStyleLbl="asst2" presStyleIdx="2" presStyleCnt="4" custLinFactNeighborY="6001">
        <dgm:presLayoutVars>
          <dgm:chPref val="3"/>
        </dgm:presLayoutVars>
      </dgm:prSet>
      <dgm:spPr/>
    </dgm:pt>
    <dgm:pt modelId="{7D172170-A926-4346-B76D-F0352B1860BF}" type="pres">
      <dgm:prSet presAssocID="{33ADF56D-4E67-4787-831E-7A007F262AA4}" presName="rootConnector3" presStyleLbl="asst2" presStyleIdx="2" presStyleCnt="4"/>
      <dgm:spPr/>
    </dgm:pt>
    <dgm:pt modelId="{1CE98673-3A4E-442D-948C-00845FEC3CD3}" type="pres">
      <dgm:prSet presAssocID="{33ADF56D-4E67-4787-831E-7A007F262AA4}" presName="hierChild6" presStyleCnt="0"/>
      <dgm:spPr/>
    </dgm:pt>
    <dgm:pt modelId="{341F00B7-9009-4089-9BBB-FB57CCEB19BE}" type="pres">
      <dgm:prSet presAssocID="{33ADF56D-4E67-4787-831E-7A007F262AA4}" presName="hierChild7" presStyleCnt="0"/>
      <dgm:spPr/>
    </dgm:pt>
    <dgm:pt modelId="{1FAFBBD2-90B3-496D-A411-8D91E8E0DA28}" type="pres">
      <dgm:prSet presAssocID="{A22FF00D-C396-43F7-8DAA-EF2337FDC8A3}" presName="Name111" presStyleLbl="parChTrans1D3" presStyleIdx="3" presStyleCnt="4"/>
      <dgm:spPr/>
    </dgm:pt>
    <dgm:pt modelId="{AEA2B8C0-92EB-4002-976E-37ABD751254E}" type="pres">
      <dgm:prSet presAssocID="{07CD4DC0-0D80-4B0F-BEB1-2B41C5115629}" presName="hierRoot3" presStyleCnt="0">
        <dgm:presLayoutVars>
          <dgm:hierBranch val="init"/>
        </dgm:presLayoutVars>
      </dgm:prSet>
      <dgm:spPr/>
    </dgm:pt>
    <dgm:pt modelId="{AD4184C7-DC38-4609-9128-2F2BF9A28678}" type="pres">
      <dgm:prSet presAssocID="{07CD4DC0-0D80-4B0F-BEB1-2B41C5115629}" presName="rootComposite3" presStyleCnt="0"/>
      <dgm:spPr/>
    </dgm:pt>
    <dgm:pt modelId="{F47CD2E3-68B9-4340-8860-6249C80FA93E}" type="pres">
      <dgm:prSet presAssocID="{07CD4DC0-0D80-4B0F-BEB1-2B41C5115629}" presName="rootText3" presStyleLbl="asst2" presStyleIdx="3" presStyleCnt="4">
        <dgm:presLayoutVars>
          <dgm:chPref val="3"/>
        </dgm:presLayoutVars>
      </dgm:prSet>
      <dgm:spPr/>
    </dgm:pt>
    <dgm:pt modelId="{9D6A7720-2561-49AA-BA3B-D5AACEDBF599}" type="pres">
      <dgm:prSet presAssocID="{07CD4DC0-0D80-4B0F-BEB1-2B41C5115629}" presName="rootConnector3" presStyleLbl="asst2" presStyleIdx="3" presStyleCnt="4"/>
      <dgm:spPr/>
    </dgm:pt>
    <dgm:pt modelId="{E77B2FEE-3CEC-4BFA-8F2C-1A82626606DE}" type="pres">
      <dgm:prSet presAssocID="{07CD4DC0-0D80-4B0F-BEB1-2B41C5115629}" presName="hierChild6" presStyleCnt="0"/>
      <dgm:spPr/>
    </dgm:pt>
    <dgm:pt modelId="{37389EF4-3215-45CA-B5AE-B6884D67332A}" type="pres">
      <dgm:prSet presAssocID="{07CD4DC0-0D80-4B0F-BEB1-2B41C5115629}" presName="hierChild7" presStyleCnt="0"/>
      <dgm:spPr/>
    </dgm:pt>
    <dgm:pt modelId="{49472738-3809-4266-97E3-D72AFC26506B}" type="pres">
      <dgm:prSet presAssocID="{0BF6A988-F11A-4D49-B8AE-76D88B43AC60}" presName="Name37" presStyleLbl="parChTrans1D2" presStyleIdx="3" presStyleCnt="6"/>
      <dgm:spPr/>
    </dgm:pt>
    <dgm:pt modelId="{DD38206A-FFBC-4786-9A77-6CCA1ABEB8B7}" type="pres">
      <dgm:prSet presAssocID="{28157C66-E5EE-475D-9E6B-E21F54356B60}" presName="hierRoot2" presStyleCnt="0">
        <dgm:presLayoutVars>
          <dgm:hierBranch val="init"/>
        </dgm:presLayoutVars>
      </dgm:prSet>
      <dgm:spPr/>
    </dgm:pt>
    <dgm:pt modelId="{F031C590-DE59-4961-914B-EB80E4631915}" type="pres">
      <dgm:prSet presAssocID="{28157C66-E5EE-475D-9E6B-E21F54356B60}" presName="rootComposite" presStyleCnt="0"/>
      <dgm:spPr/>
    </dgm:pt>
    <dgm:pt modelId="{91D99007-F7D6-4B99-B30C-1A32045CB6AB}" type="pres">
      <dgm:prSet presAssocID="{28157C66-E5EE-475D-9E6B-E21F54356B60}" presName="rootText" presStyleLbl="node2" presStyleIdx="3" presStyleCnt="4" custScaleY="100473" custLinFactNeighborX="32982" custLinFactNeighborY="-11535">
        <dgm:presLayoutVars>
          <dgm:chPref val="3"/>
        </dgm:presLayoutVars>
      </dgm:prSet>
      <dgm:spPr/>
    </dgm:pt>
    <dgm:pt modelId="{65E61124-5B5F-4F2D-994E-56DF73C408B2}" type="pres">
      <dgm:prSet presAssocID="{28157C66-E5EE-475D-9E6B-E21F54356B60}" presName="rootConnector" presStyleLbl="node2" presStyleIdx="3" presStyleCnt="4"/>
      <dgm:spPr/>
    </dgm:pt>
    <dgm:pt modelId="{9089A5DA-CCD8-49CF-9EFC-1FE131DA0071}" type="pres">
      <dgm:prSet presAssocID="{28157C66-E5EE-475D-9E6B-E21F54356B60}" presName="hierChild4" presStyleCnt="0"/>
      <dgm:spPr/>
    </dgm:pt>
    <dgm:pt modelId="{86431131-5C8F-49F1-B305-41A2C7923AE7}" type="pres">
      <dgm:prSet presAssocID="{28157C66-E5EE-475D-9E6B-E21F54356B60}" presName="hierChild5" presStyleCnt="0"/>
      <dgm:spPr/>
    </dgm:pt>
    <dgm:pt modelId="{8D744964-2F16-4860-ACA5-ACCBE8434F50}" type="pres">
      <dgm:prSet presAssocID="{D9743896-8A59-4AE7-910B-D860B340A375}" presName="hierChild3" presStyleCnt="0"/>
      <dgm:spPr/>
    </dgm:pt>
    <dgm:pt modelId="{C76E4297-9C29-490B-A3F4-A863F686ABF9}" type="pres">
      <dgm:prSet presAssocID="{20A90562-7B17-4E0C-AE42-A317A265B998}" presName="Name111" presStyleLbl="parChTrans1D2" presStyleIdx="4" presStyleCnt="6"/>
      <dgm:spPr/>
    </dgm:pt>
    <dgm:pt modelId="{8E570A67-0F76-451B-A8AF-D4F0C650A56F}" type="pres">
      <dgm:prSet presAssocID="{547F115F-6CF7-4C99-A799-AA212564B710}" presName="hierRoot3" presStyleCnt="0">
        <dgm:presLayoutVars>
          <dgm:hierBranch val="init"/>
        </dgm:presLayoutVars>
      </dgm:prSet>
      <dgm:spPr/>
    </dgm:pt>
    <dgm:pt modelId="{294B277D-1347-4320-8820-DE20D9637BB3}" type="pres">
      <dgm:prSet presAssocID="{547F115F-6CF7-4C99-A799-AA212564B710}" presName="rootComposite3" presStyleCnt="0"/>
      <dgm:spPr/>
    </dgm:pt>
    <dgm:pt modelId="{2B334989-15BE-49DD-BFFC-5882E2758225}" type="pres">
      <dgm:prSet presAssocID="{547F115F-6CF7-4C99-A799-AA212564B710}" presName="rootText3" presStyleLbl="asst1" presStyleIdx="0" presStyleCnt="2" custLinFactX="-41310" custLinFactNeighborX="-100000" custLinFactNeighborY="-21104">
        <dgm:presLayoutVars>
          <dgm:chPref val="3"/>
        </dgm:presLayoutVars>
      </dgm:prSet>
      <dgm:spPr/>
    </dgm:pt>
    <dgm:pt modelId="{6F82FB9C-C060-4A0F-A91E-9A2FFD88EA81}" type="pres">
      <dgm:prSet presAssocID="{547F115F-6CF7-4C99-A799-AA212564B710}" presName="rootConnector3" presStyleLbl="asst1" presStyleIdx="0" presStyleCnt="2"/>
      <dgm:spPr/>
    </dgm:pt>
    <dgm:pt modelId="{7195A226-F195-4D5A-A666-35750012F5B5}" type="pres">
      <dgm:prSet presAssocID="{547F115F-6CF7-4C99-A799-AA212564B710}" presName="hierChild6" presStyleCnt="0"/>
      <dgm:spPr/>
    </dgm:pt>
    <dgm:pt modelId="{5C366DC4-6DE2-4FFB-BD5D-4A036F42F810}" type="pres">
      <dgm:prSet presAssocID="{547F115F-6CF7-4C99-A799-AA212564B710}" presName="hierChild7" presStyleCnt="0"/>
      <dgm:spPr/>
    </dgm:pt>
    <dgm:pt modelId="{C5F0D68E-2FEA-474B-B82D-82BE568403E3}" type="pres">
      <dgm:prSet presAssocID="{31F666BA-51C3-44E6-88B3-83BB265FBF75}" presName="Name111" presStyleLbl="parChTrans1D2" presStyleIdx="5" presStyleCnt="6"/>
      <dgm:spPr/>
    </dgm:pt>
    <dgm:pt modelId="{AFE09EB2-D3E5-421A-80D6-5BB5857F5705}" type="pres">
      <dgm:prSet presAssocID="{73785C12-658D-4389-B267-B55A76A99218}" presName="hierRoot3" presStyleCnt="0">
        <dgm:presLayoutVars>
          <dgm:hierBranch val="init"/>
        </dgm:presLayoutVars>
      </dgm:prSet>
      <dgm:spPr/>
    </dgm:pt>
    <dgm:pt modelId="{A5E6C87E-5D3F-4160-A63A-AE396225BC64}" type="pres">
      <dgm:prSet presAssocID="{73785C12-658D-4389-B267-B55A76A99218}" presName="rootComposite3" presStyleCnt="0"/>
      <dgm:spPr/>
    </dgm:pt>
    <dgm:pt modelId="{431E060C-B1E5-4020-B4C7-61B169A7DEDD}" type="pres">
      <dgm:prSet presAssocID="{73785C12-658D-4389-B267-B55A76A99218}" presName="rootText3" presStyleLbl="asst1" presStyleIdx="1" presStyleCnt="2" custLinFactX="21121" custLinFactNeighborX="100000" custLinFactNeighborY="-21104">
        <dgm:presLayoutVars>
          <dgm:chPref val="3"/>
        </dgm:presLayoutVars>
      </dgm:prSet>
      <dgm:spPr/>
    </dgm:pt>
    <dgm:pt modelId="{1AAB15E6-9C59-4082-93F4-D78B1159AE30}" type="pres">
      <dgm:prSet presAssocID="{73785C12-658D-4389-B267-B55A76A99218}" presName="rootConnector3" presStyleLbl="asst1" presStyleIdx="1" presStyleCnt="2"/>
      <dgm:spPr/>
    </dgm:pt>
    <dgm:pt modelId="{778F020D-6256-48F1-A863-4D644D525FDB}" type="pres">
      <dgm:prSet presAssocID="{73785C12-658D-4389-B267-B55A76A99218}" presName="hierChild6" presStyleCnt="0"/>
      <dgm:spPr/>
    </dgm:pt>
    <dgm:pt modelId="{003F9A91-3384-4241-9C25-01DE1E82AB10}" type="pres">
      <dgm:prSet presAssocID="{73785C12-658D-4389-B267-B55A76A99218}" presName="hierChild7" presStyleCnt="0"/>
      <dgm:spPr/>
    </dgm:pt>
  </dgm:ptLst>
  <dgm:cxnLst>
    <dgm:cxn modelId="{97E98D01-1672-4352-B44F-D4C2A315D6A3}" type="presOf" srcId="{0BF6A988-F11A-4D49-B8AE-76D88B43AC60}" destId="{49472738-3809-4266-97E3-D72AFC26506B}" srcOrd="0" destOrd="0" presId="urn:microsoft.com/office/officeart/2005/8/layout/orgChart1"/>
    <dgm:cxn modelId="{E1FA4603-7D1B-4757-B928-509D17776B9E}" type="presOf" srcId="{A39B2A6F-1093-4287-8FB6-1B29AD842CAC}" destId="{2E4396E6-B729-44E0-BA8E-8E6AA82A3AE5}" srcOrd="1" destOrd="0" presId="urn:microsoft.com/office/officeart/2005/8/layout/orgChart1"/>
    <dgm:cxn modelId="{7F142C1A-B413-427C-9A57-2124A51A7FD9}" srcId="{D9743896-8A59-4AE7-910B-D860B340A375}" destId="{73785C12-658D-4389-B267-B55A76A99218}" srcOrd="5" destOrd="0" parTransId="{31F666BA-51C3-44E6-88B3-83BB265FBF75}" sibTransId="{4DC54DCA-4C56-47C4-80B0-35EDB54A5FCE}"/>
    <dgm:cxn modelId="{8A11841D-1EB5-4153-B8F9-CBB3D35D0943}" type="presOf" srcId="{547F115F-6CF7-4C99-A799-AA212564B710}" destId="{6F82FB9C-C060-4A0F-A91E-9A2FFD88EA81}" srcOrd="1" destOrd="0" presId="urn:microsoft.com/office/officeart/2005/8/layout/orgChart1"/>
    <dgm:cxn modelId="{226BB123-4D90-43EC-857C-62A5A867C15D}" type="presOf" srcId="{73785C12-658D-4389-B267-B55A76A99218}" destId="{1AAB15E6-9C59-4082-93F4-D78B1159AE30}" srcOrd="1" destOrd="0" presId="urn:microsoft.com/office/officeart/2005/8/layout/orgChart1"/>
    <dgm:cxn modelId="{A3FAA22A-B6B2-4D26-B6A2-18F95E7E4A2F}" type="presOf" srcId="{A22FF00D-C396-43F7-8DAA-EF2337FDC8A3}" destId="{1FAFBBD2-90B3-496D-A411-8D91E8E0DA28}" srcOrd="0" destOrd="0" presId="urn:microsoft.com/office/officeart/2005/8/layout/orgChart1"/>
    <dgm:cxn modelId="{D942462C-5FD6-42E7-BDB0-F577F95DC4FF}" srcId="{6B2A6F17-7065-40F3-9A80-363E2C231755}" destId="{07CD4DC0-0D80-4B0F-BEB1-2B41C5115629}" srcOrd="1" destOrd="0" parTransId="{A22FF00D-C396-43F7-8DAA-EF2337FDC8A3}" sibTransId="{18526C3D-FEAD-4924-9289-062A7CAB0407}"/>
    <dgm:cxn modelId="{3B8ADA37-0607-4066-A45C-F96C8DA9552B}" srcId="{F1692B10-A86E-4EDA-AE12-B2CBA6CBD0F5}" destId="{C4ADF1FE-FEAF-484C-B3C8-086CD6CDBBC3}" srcOrd="0" destOrd="0" parTransId="{A267C963-D8AB-45EB-88B4-B04F1DFE4A7C}" sibTransId="{D4FE70B5-3B98-4C55-9FF8-9446DEBF439B}"/>
    <dgm:cxn modelId="{D08F6E5B-A8F8-4973-A196-94AFC2ACC258}" type="presOf" srcId="{F1692B10-A86E-4EDA-AE12-B2CBA6CBD0F5}" destId="{D6DADF0B-B9D4-4CD2-BB5B-0578781515B4}" srcOrd="0" destOrd="0" presId="urn:microsoft.com/office/officeart/2005/8/layout/orgChart1"/>
    <dgm:cxn modelId="{261CB961-8C31-43A1-A172-15791AD3FA63}" srcId="{6B2A6F17-7065-40F3-9A80-363E2C231755}" destId="{33ADF56D-4E67-4787-831E-7A007F262AA4}" srcOrd="0" destOrd="0" parTransId="{926F740D-F102-4995-85D8-9B169C2E7171}" sibTransId="{191DA5AE-3C17-4F1A-A492-208475C3C420}"/>
    <dgm:cxn modelId="{D1AB6848-E8E1-43BC-848F-DAABAC1D3CF7}" type="presOf" srcId="{309D6476-40CC-4EFC-81DE-E7DB786DF246}" destId="{660E1B99-D986-49EC-9AA1-2A77EDD0C953}" srcOrd="0" destOrd="0" presId="urn:microsoft.com/office/officeart/2005/8/layout/orgChart1"/>
    <dgm:cxn modelId="{00D44948-E4FB-4E7D-95D1-F61F5EDADB34}" srcId="{D9743896-8A59-4AE7-910B-D860B340A375}" destId="{A39B2A6F-1093-4287-8FB6-1B29AD842CAC}" srcOrd="2" destOrd="0" parTransId="{309D6476-40CC-4EFC-81DE-E7DB786DF246}" sibTransId="{C7163D79-52E7-4082-930D-BB3822E52326}"/>
    <dgm:cxn modelId="{60E67C68-705F-4B3C-9829-78F5AA1B3218}" type="presOf" srcId="{28157C66-E5EE-475D-9E6B-E21F54356B60}" destId="{65E61124-5B5F-4F2D-994E-56DF73C408B2}" srcOrd="1" destOrd="0" presId="urn:microsoft.com/office/officeart/2005/8/layout/orgChart1"/>
    <dgm:cxn modelId="{7C79A448-EB01-473B-831A-1E98DA0E473C}" srcId="{D9743896-8A59-4AE7-910B-D860B340A375}" destId="{6B2A6F17-7065-40F3-9A80-363E2C231755}" srcOrd="3" destOrd="0" parTransId="{93AF543E-2D22-4C5E-A894-7FCDE2FAA728}" sibTransId="{44D34A27-873A-4AC1-9626-E0263BD40FAF}"/>
    <dgm:cxn modelId="{AE6FEE4B-88C7-4BA0-9294-1891B292F0E3}" type="presOf" srcId="{F1692B10-A86E-4EDA-AE12-B2CBA6CBD0F5}" destId="{AB88AA8E-E275-4827-9A2F-78C6E0362C96}" srcOrd="1" destOrd="0" presId="urn:microsoft.com/office/officeart/2005/8/layout/orgChart1"/>
    <dgm:cxn modelId="{7BFAD16D-67DF-4A23-8C58-EB09F65E9DFB}" srcId="{D9743896-8A59-4AE7-910B-D860B340A375}" destId="{28157C66-E5EE-475D-9E6B-E21F54356B60}" srcOrd="4" destOrd="0" parTransId="{0BF6A988-F11A-4D49-B8AE-76D88B43AC60}" sibTransId="{E8365CF8-9D48-48B3-AC20-F7FA8E03413F}"/>
    <dgm:cxn modelId="{469E2550-3787-45E4-B683-B43D758C7964}" type="presOf" srcId="{6A5A5641-3BF7-426A-B898-012B371E9C64}" destId="{E76CA201-CDA2-4FC0-947C-BA0587841884}" srcOrd="0" destOrd="0" presId="urn:microsoft.com/office/officeart/2005/8/layout/orgChart1"/>
    <dgm:cxn modelId="{E0933A74-1A03-46F2-9EDF-6D8044BB2ECA}" srcId="{D9743896-8A59-4AE7-910B-D860B340A375}" destId="{547F115F-6CF7-4C99-A799-AA212564B710}" srcOrd="0" destOrd="0" parTransId="{20A90562-7B17-4E0C-AE42-A317A265B998}" sibTransId="{702D7CD2-4ACB-48B2-94C8-81A20248C991}"/>
    <dgm:cxn modelId="{4E04E87D-18FF-47F9-87BA-592FE2BE621A}" type="presOf" srcId="{6B2A6F17-7065-40F3-9A80-363E2C231755}" destId="{2392B564-FE94-4933-A131-81393F8EC0BA}" srcOrd="1" destOrd="0" presId="urn:microsoft.com/office/officeart/2005/8/layout/orgChart1"/>
    <dgm:cxn modelId="{CA248D84-9A97-4E84-B194-30742D466491}" type="presOf" srcId="{93AF543E-2D22-4C5E-A894-7FCDE2FAA728}" destId="{56D3912F-00FC-49F4-8F05-F8397E67B377}" srcOrd="0" destOrd="0" presId="urn:microsoft.com/office/officeart/2005/8/layout/orgChart1"/>
    <dgm:cxn modelId="{5A797F8A-3A5B-499D-8390-8357D9E1F573}" type="presOf" srcId="{07CD4DC0-0D80-4B0F-BEB1-2B41C5115629}" destId="{9D6A7720-2561-49AA-BA3B-D5AACEDBF599}" srcOrd="1" destOrd="0" presId="urn:microsoft.com/office/officeart/2005/8/layout/orgChart1"/>
    <dgm:cxn modelId="{72631D8B-CC17-4E1F-B8BB-D8083AD6D5F5}" type="presOf" srcId="{926F740D-F102-4995-85D8-9B169C2E7171}" destId="{4779E3F9-5163-4D2E-85E5-4D316E90B633}" srcOrd="0" destOrd="0" presId="urn:microsoft.com/office/officeart/2005/8/layout/orgChart1"/>
    <dgm:cxn modelId="{900FE58E-5094-4343-9B3A-5A854FE3415C}" type="presOf" srcId="{07CD4DC0-0D80-4B0F-BEB1-2B41C5115629}" destId="{F47CD2E3-68B9-4340-8860-6249C80FA93E}" srcOrd="0" destOrd="0" presId="urn:microsoft.com/office/officeart/2005/8/layout/orgChart1"/>
    <dgm:cxn modelId="{00A6BF94-C834-4DA9-8282-BD0C2CE6B488}" type="presOf" srcId="{33ADF56D-4E67-4787-831E-7A007F262AA4}" destId="{DB3BD03D-9E25-4147-B25C-62C860FEF1DC}" srcOrd="0" destOrd="0" presId="urn:microsoft.com/office/officeart/2005/8/layout/orgChart1"/>
    <dgm:cxn modelId="{83E33A9B-6040-4F7B-8274-24DFA5F02AE9}" type="presOf" srcId="{31F666BA-51C3-44E6-88B3-83BB265FBF75}" destId="{C5F0D68E-2FEA-474B-B82D-82BE568403E3}" srcOrd="0" destOrd="0" presId="urn:microsoft.com/office/officeart/2005/8/layout/orgChart1"/>
    <dgm:cxn modelId="{98CA3F9C-71CF-4570-BFEB-813E4725E056}" type="presOf" srcId="{645C666C-DD81-4DB6-8684-BBF8525AA37C}" destId="{F3E5491F-36DC-4147-92FF-C1471C6C29C3}" srcOrd="0" destOrd="0" presId="urn:microsoft.com/office/officeart/2005/8/layout/orgChart1"/>
    <dgm:cxn modelId="{78A4709D-0293-48E1-AD4D-431984874626}" type="presOf" srcId="{73785C12-658D-4389-B267-B55A76A99218}" destId="{431E060C-B1E5-4020-B4C7-61B169A7DEDD}" srcOrd="0" destOrd="0" presId="urn:microsoft.com/office/officeart/2005/8/layout/orgChart1"/>
    <dgm:cxn modelId="{ED5777AB-B7D9-4161-9A22-D308E3073EA5}" type="presOf" srcId="{D9743896-8A59-4AE7-910B-D860B340A375}" destId="{24796696-0D73-4D04-BEFF-E2F57540AFCC}" srcOrd="0" destOrd="0" presId="urn:microsoft.com/office/officeart/2005/8/layout/orgChart1"/>
    <dgm:cxn modelId="{78A1CBAB-201F-4298-BEBC-646AE1EDBC8D}" type="presOf" srcId="{6B2A6F17-7065-40F3-9A80-363E2C231755}" destId="{E8DE77C9-2986-448B-9782-66A60986B54C}" srcOrd="0" destOrd="0" presId="urn:microsoft.com/office/officeart/2005/8/layout/orgChart1"/>
    <dgm:cxn modelId="{EE819CB0-0E22-4471-9931-3C5AFB0D139F}" type="presOf" srcId="{A267C963-D8AB-45EB-88B4-B04F1DFE4A7C}" destId="{04029DC3-1D0E-49E6-897A-E13EE6133CCD}" srcOrd="0" destOrd="0" presId="urn:microsoft.com/office/officeart/2005/8/layout/orgChart1"/>
    <dgm:cxn modelId="{BA15A7B4-575E-48A9-B3D0-FEC7FF677113}" type="presOf" srcId="{33ADF56D-4E67-4787-831E-7A007F262AA4}" destId="{7D172170-A926-4346-B76D-F0352B1860BF}" srcOrd="1" destOrd="0" presId="urn:microsoft.com/office/officeart/2005/8/layout/orgChart1"/>
    <dgm:cxn modelId="{97C256BA-716F-473D-80C1-CDCB45CA8E7B}" type="presOf" srcId="{6A5A5641-3BF7-426A-B898-012B371E9C64}" destId="{2048E207-7CA2-47A9-989A-398B12AC322E}" srcOrd="1" destOrd="0" presId="urn:microsoft.com/office/officeart/2005/8/layout/orgChart1"/>
    <dgm:cxn modelId="{99A197C9-A34C-4E05-811F-5BAB155E62A6}" srcId="{D9743896-8A59-4AE7-910B-D860B340A375}" destId="{F1692B10-A86E-4EDA-AE12-B2CBA6CBD0F5}" srcOrd="1" destOrd="0" parTransId="{D2DF26D4-F0D2-452B-977A-0C39071AA635}" sibTransId="{48210C90-92A7-4DAA-9B30-E385D2A97842}"/>
    <dgm:cxn modelId="{97398ECE-9EDB-476C-8F00-1B904555D3E0}" srcId="{F1692B10-A86E-4EDA-AE12-B2CBA6CBD0F5}" destId="{6A5A5641-3BF7-426A-B898-012B371E9C64}" srcOrd="1" destOrd="0" parTransId="{645C666C-DD81-4DB6-8684-BBF8525AA37C}" sibTransId="{BAF29147-49A0-4AAE-BCF9-FF2A2867C1A2}"/>
    <dgm:cxn modelId="{2D7DE5CE-A0DB-4772-B0A4-94BCD3251D1A}" type="presOf" srcId="{547F115F-6CF7-4C99-A799-AA212564B710}" destId="{2B334989-15BE-49DD-BFFC-5882E2758225}" srcOrd="0" destOrd="0" presId="urn:microsoft.com/office/officeart/2005/8/layout/orgChart1"/>
    <dgm:cxn modelId="{0891F8D4-C557-42A2-9989-EA799C9D5678}" type="presOf" srcId="{C4ADF1FE-FEAF-484C-B3C8-086CD6CDBBC3}" destId="{BE7171C5-9B6B-4A79-9743-701485E6296E}" srcOrd="0" destOrd="0" presId="urn:microsoft.com/office/officeart/2005/8/layout/orgChart1"/>
    <dgm:cxn modelId="{2923F9DD-4556-4BF1-BB61-D2FECBC2094E}" type="presOf" srcId="{D2DF26D4-F0D2-452B-977A-0C39071AA635}" destId="{806D72E2-FB91-4EA5-AA05-95F8D2636925}" srcOrd="0" destOrd="0" presId="urn:microsoft.com/office/officeart/2005/8/layout/orgChart1"/>
    <dgm:cxn modelId="{56CC5EE2-B633-4C41-BA74-D0E771E42E07}" type="presOf" srcId="{C4ADF1FE-FEAF-484C-B3C8-086CD6CDBBC3}" destId="{77645F23-CAB4-4368-A975-1512C4C68DF1}" srcOrd="1" destOrd="0" presId="urn:microsoft.com/office/officeart/2005/8/layout/orgChart1"/>
    <dgm:cxn modelId="{29D6D1E4-165E-47E6-A745-3496D421B5A0}" type="presOf" srcId="{20A90562-7B17-4E0C-AE42-A317A265B998}" destId="{C76E4297-9C29-490B-A3F4-A863F686ABF9}" srcOrd="0" destOrd="0" presId="urn:microsoft.com/office/officeart/2005/8/layout/orgChart1"/>
    <dgm:cxn modelId="{BDEBBFE6-739E-4852-8466-8860E3579052}" type="presOf" srcId="{28157C66-E5EE-475D-9E6B-E21F54356B60}" destId="{91D99007-F7D6-4B99-B30C-1A32045CB6AB}" srcOrd="0" destOrd="0" presId="urn:microsoft.com/office/officeart/2005/8/layout/orgChart1"/>
    <dgm:cxn modelId="{3772D2EC-01EB-42F8-A041-D6F511EC3BF0}" type="presOf" srcId="{D9743896-8A59-4AE7-910B-D860B340A375}" destId="{6E527BC3-B42C-45E7-A98E-C5EE5CD1AAB3}" srcOrd="1" destOrd="0" presId="urn:microsoft.com/office/officeart/2005/8/layout/orgChart1"/>
    <dgm:cxn modelId="{C09634EE-CE8A-4223-B480-A554C132DEB1}" type="presOf" srcId="{69563AA0-0172-41C2-95FB-43510B54BB15}" destId="{36AC6CF2-DA9B-4205-BEE4-1A7490A8B997}" srcOrd="0" destOrd="0" presId="urn:microsoft.com/office/officeart/2005/8/layout/orgChart1"/>
    <dgm:cxn modelId="{0FA582EF-D85F-4701-9556-5495EDEC0E0C}" type="presOf" srcId="{A39B2A6F-1093-4287-8FB6-1B29AD842CAC}" destId="{337A423A-63E7-468F-A6A4-29A8AC0FF343}" srcOrd="0" destOrd="0" presId="urn:microsoft.com/office/officeart/2005/8/layout/orgChart1"/>
    <dgm:cxn modelId="{E7D7A6FF-DBC3-4ED8-96BA-C7E67D587032}" srcId="{69563AA0-0172-41C2-95FB-43510B54BB15}" destId="{D9743896-8A59-4AE7-910B-D860B340A375}" srcOrd="0" destOrd="0" parTransId="{C012BC8E-B72E-4D9A-A8C6-6B71BA4E1E71}" sibTransId="{B9055ED9-9C64-41D8-85D5-006A5C3CAC4B}"/>
    <dgm:cxn modelId="{E5AFF93F-D9DB-42AB-8BAC-2532CE23A7FD}" type="presParOf" srcId="{36AC6CF2-DA9B-4205-BEE4-1A7490A8B997}" destId="{DB4C1E34-FC14-4FB4-8071-5C237F65B505}" srcOrd="0" destOrd="0" presId="urn:microsoft.com/office/officeart/2005/8/layout/orgChart1"/>
    <dgm:cxn modelId="{A4F86C06-DBA0-4584-AC67-33C899AAFA2B}" type="presParOf" srcId="{DB4C1E34-FC14-4FB4-8071-5C237F65B505}" destId="{DAD19B42-2986-44B7-BEB0-CDBCA2328774}" srcOrd="0" destOrd="0" presId="urn:microsoft.com/office/officeart/2005/8/layout/orgChart1"/>
    <dgm:cxn modelId="{9B70C7D7-0FCB-4699-8D81-A323CA57FD8C}" type="presParOf" srcId="{DAD19B42-2986-44B7-BEB0-CDBCA2328774}" destId="{24796696-0D73-4D04-BEFF-E2F57540AFCC}" srcOrd="0" destOrd="0" presId="urn:microsoft.com/office/officeart/2005/8/layout/orgChart1"/>
    <dgm:cxn modelId="{491A0F9A-6A49-46C3-A0B1-B54494816ED2}" type="presParOf" srcId="{DAD19B42-2986-44B7-BEB0-CDBCA2328774}" destId="{6E527BC3-B42C-45E7-A98E-C5EE5CD1AAB3}" srcOrd="1" destOrd="0" presId="urn:microsoft.com/office/officeart/2005/8/layout/orgChart1"/>
    <dgm:cxn modelId="{8FC0B240-B9EE-44B4-9F2D-35676931A823}" type="presParOf" srcId="{DB4C1E34-FC14-4FB4-8071-5C237F65B505}" destId="{35A32F71-0B4E-47E7-8A48-1D3AD96B2D1C}" srcOrd="1" destOrd="0" presId="urn:microsoft.com/office/officeart/2005/8/layout/orgChart1"/>
    <dgm:cxn modelId="{E110938A-9BCD-4C51-BB36-DADE8F2B3D23}" type="presParOf" srcId="{35A32F71-0B4E-47E7-8A48-1D3AD96B2D1C}" destId="{806D72E2-FB91-4EA5-AA05-95F8D2636925}" srcOrd="0" destOrd="0" presId="urn:microsoft.com/office/officeart/2005/8/layout/orgChart1"/>
    <dgm:cxn modelId="{FE5FADF6-63AA-4487-A420-4D589899E4FA}" type="presParOf" srcId="{35A32F71-0B4E-47E7-8A48-1D3AD96B2D1C}" destId="{DA53977E-913D-4036-8FA9-9BD44E161244}" srcOrd="1" destOrd="0" presId="urn:microsoft.com/office/officeart/2005/8/layout/orgChart1"/>
    <dgm:cxn modelId="{FC5C1E7E-8284-42EB-822A-EDF95BA88F26}" type="presParOf" srcId="{DA53977E-913D-4036-8FA9-9BD44E161244}" destId="{6C6EA21B-9CE3-4962-8818-54CEA032C461}" srcOrd="0" destOrd="0" presId="urn:microsoft.com/office/officeart/2005/8/layout/orgChart1"/>
    <dgm:cxn modelId="{B7DF5709-66A6-4910-A763-9017B9C011A2}" type="presParOf" srcId="{6C6EA21B-9CE3-4962-8818-54CEA032C461}" destId="{D6DADF0B-B9D4-4CD2-BB5B-0578781515B4}" srcOrd="0" destOrd="0" presId="urn:microsoft.com/office/officeart/2005/8/layout/orgChart1"/>
    <dgm:cxn modelId="{D1C788DF-109C-4445-BB8F-F7A126BDF716}" type="presParOf" srcId="{6C6EA21B-9CE3-4962-8818-54CEA032C461}" destId="{AB88AA8E-E275-4827-9A2F-78C6E0362C96}" srcOrd="1" destOrd="0" presId="urn:microsoft.com/office/officeart/2005/8/layout/orgChart1"/>
    <dgm:cxn modelId="{A9ED7A91-2F46-40C5-A71B-A85A8E8E8CAF}" type="presParOf" srcId="{DA53977E-913D-4036-8FA9-9BD44E161244}" destId="{59CD64D4-37C6-4B35-A3D6-FC40BFDF301D}" srcOrd="1" destOrd="0" presId="urn:microsoft.com/office/officeart/2005/8/layout/orgChart1"/>
    <dgm:cxn modelId="{85C3058D-93F3-460E-855A-ADDDACD18432}" type="presParOf" srcId="{DA53977E-913D-4036-8FA9-9BD44E161244}" destId="{436DE3A3-4812-4D7D-A862-465418427BB8}" srcOrd="2" destOrd="0" presId="urn:microsoft.com/office/officeart/2005/8/layout/orgChart1"/>
    <dgm:cxn modelId="{5EB9D942-C177-4B14-8EEA-D150B66D7F03}" type="presParOf" srcId="{436DE3A3-4812-4D7D-A862-465418427BB8}" destId="{04029DC3-1D0E-49E6-897A-E13EE6133CCD}" srcOrd="0" destOrd="0" presId="urn:microsoft.com/office/officeart/2005/8/layout/orgChart1"/>
    <dgm:cxn modelId="{C1225166-BA93-4838-ABBD-691123BF5AF2}" type="presParOf" srcId="{436DE3A3-4812-4D7D-A862-465418427BB8}" destId="{642F3AC4-D00F-4721-AA62-107071B7C71D}" srcOrd="1" destOrd="0" presId="urn:microsoft.com/office/officeart/2005/8/layout/orgChart1"/>
    <dgm:cxn modelId="{6A33BF4A-F3C6-45A4-845A-B1056B4A396B}" type="presParOf" srcId="{642F3AC4-D00F-4721-AA62-107071B7C71D}" destId="{A6BC263C-4163-4C73-AD63-FC2AF4FD0A2B}" srcOrd="0" destOrd="0" presId="urn:microsoft.com/office/officeart/2005/8/layout/orgChart1"/>
    <dgm:cxn modelId="{C3FEFC90-37A9-46B3-9879-0A47046B8AA5}" type="presParOf" srcId="{A6BC263C-4163-4C73-AD63-FC2AF4FD0A2B}" destId="{BE7171C5-9B6B-4A79-9743-701485E6296E}" srcOrd="0" destOrd="0" presId="urn:microsoft.com/office/officeart/2005/8/layout/orgChart1"/>
    <dgm:cxn modelId="{947C43FA-31C8-4381-91F2-011A01E7754C}" type="presParOf" srcId="{A6BC263C-4163-4C73-AD63-FC2AF4FD0A2B}" destId="{77645F23-CAB4-4368-A975-1512C4C68DF1}" srcOrd="1" destOrd="0" presId="urn:microsoft.com/office/officeart/2005/8/layout/orgChart1"/>
    <dgm:cxn modelId="{3BEAE3A2-5440-40D4-AD86-16BAA7634796}" type="presParOf" srcId="{642F3AC4-D00F-4721-AA62-107071B7C71D}" destId="{59C66A65-C8FD-45B6-9E3B-00F6AA710DB5}" srcOrd="1" destOrd="0" presId="urn:microsoft.com/office/officeart/2005/8/layout/orgChart1"/>
    <dgm:cxn modelId="{EF648CD4-1121-4DC0-91E3-DEE1241AEF4B}" type="presParOf" srcId="{642F3AC4-D00F-4721-AA62-107071B7C71D}" destId="{ADECA7C7-1559-42B5-91B2-B5D5E8F91591}" srcOrd="2" destOrd="0" presId="urn:microsoft.com/office/officeart/2005/8/layout/orgChart1"/>
    <dgm:cxn modelId="{198DBDDD-25B5-42BA-B5D1-4E225AD0E53A}" type="presParOf" srcId="{436DE3A3-4812-4D7D-A862-465418427BB8}" destId="{F3E5491F-36DC-4147-92FF-C1471C6C29C3}" srcOrd="2" destOrd="0" presId="urn:microsoft.com/office/officeart/2005/8/layout/orgChart1"/>
    <dgm:cxn modelId="{529E796A-A13E-483C-80A8-A6127E2A25C9}" type="presParOf" srcId="{436DE3A3-4812-4D7D-A862-465418427BB8}" destId="{8623BEE6-D488-421B-9AC8-90AA6A902AFF}" srcOrd="3" destOrd="0" presId="urn:microsoft.com/office/officeart/2005/8/layout/orgChart1"/>
    <dgm:cxn modelId="{6541275C-8369-4C22-94E2-7BF11BE27845}" type="presParOf" srcId="{8623BEE6-D488-421B-9AC8-90AA6A902AFF}" destId="{7D63E646-2598-4924-9946-1DBF335AD9AF}" srcOrd="0" destOrd="0" presId="urn:microsoft.com/office/officeart/2005/8/layout/orgChart1"/>
    <dgm:cxn modelId="{8F57A06F-02B1-4A62-9E59-0FDF6C532449}" type="presParOf" srcId="{7D63E646-2598-4924-9946-1DBF335AD9AF}" destId="{E76CA201-CDA2-4FC0-947C-BA0587841884}" srcOrd="0" destOrd="0" presId="urn:microsoft.com/office/officeart/2005/8/layout/orgChart1"/>
    <dgm:cxn modelId="{70FD3586-2C30-456F-B5DA-EA8298949CFC}" type="presParOf" srcId="{7D63E646-2598-4924-9946-1DBF335AD9AF}" destId="{2048E207-7CA2-47A9-989A-398B12AC322E}" srcOrd="1" destOrd="0" presId="urn:microsoft.com/office/officeart/2005/8/layout/orgChart1"/>
    <dgm:cxn modelId="{5CC31C36-449C-4A1A-8FF5-E0D13C02C2C7}" type="presParOf" srcId="{8623BEE6-D488-421B-9AC8-90AA6A902AFF}" destId="{41E11C02-2228-4E3E-8BFB-DE92E8503E67}" srcOrd="1" destOrd="0" presId="urn:microsoft.com/office/officeart/2005/8/layout/orgChart1"/>
    <dgm:cxn modelId="{0D33EB4C-DF4E-4670-B8F7-AE21A55B5888}" type="presParOf" srcId="{8623BEE6-D488-421B-9AC8-90AA6A902AFF}" destId="{8D9F2EF5-EAD9-4287-A480-44422D3010A6}" srcOrd="2" destOrd="0" presId="urn:microsoft.com/office/officeart/2005/8/layout/orgChart1"/>
    <dgm:cxn modelId="{086C347F-2EC0-4009-A5B8-3C79004E100D}" type="presParOf" srcId="{35A32F71-0B4E-47E7-8A48-1D3AD96B2D1C}" destId="{660E1B99-D986-49EC-9AA1-2A77EDD0C953}" srcOrd="2" destOrd="0" presId="urn:microsoft.com/office/officeart/2005/8/layout/orgChart1"/>
    <dgm:cxn modelId="{7FBAF33D-13EB-4F5A-A94F-4DEC68900E58}" type="presParOf" srcId="{35A32F71-0B4E-47E7-8A48-1D3AD96B2D1C}" destId="{13960802-A4D7-428E-B3B2-C1E666DF3ABF}" srcOrd="3" destOrd="0" presId="urn:microsoft.com/office/officeart/2005/8/layout/orgChart1"/>
    <dgm:cxn modelId="{94640449-37DD-46DD-87B0-326CE031D0E9}" type="presParOf" srcId="{13960802-A4D7-428E-B3B2-C1E666DF3ABF}" destId="{19EE0025-A878-4D72-87D1-28CF80E3A77D}" srcOrd="0" destOrd="0" presId="urn:microsoft.com/office/officeart/2005/8/layout/orgChart1"/>
    <dgm:cxn modelId="{0472487A-A4CF-42F9-932C-EF7510F105FD}" type="presParOf" srcId="{19EE0025-A878-4D72-87D1-28CF80E3A77D}" destId="{337A423A-63E7-468F-A6A4-29A8AC0FF343}" srcOrd="0" destOrd="0" presId="urn:microsoft.com/office/officeart/2005/8/layout/orgChart1"/>
    <dgm:cxn modelId="{097889AB-AA69-4829-B263-3812CB3E9433}" type="presParOf" srcId="{19EE0025-A878-4D72-87D1-28CF80E3A77D}" destId="{2E4396E6-B729-44E0-BA8E-8E6AA82A3AE5}" srcOrd="1" destOrd="0" presId="urn:microsoft.com/office/officeart/2005/8/layout/orgChart1"/>
    <dgm:cxn modelId="{797CD24A-A105-4A2A-9D4C-A9182B036A60}" type="presParOf" srcId="{13960802-A4D7-428E-B3B2-C1E666DF3ABF}" destId="{E0C29A82-7ACE-4D60-8D10-6DB7E8E4AAA0}" srcOrd="1" destOrd="0" presId="urn:microsoft.com/office/officeart/2005/8/layout/orgChart1"/>
    <dgm:cxn modelId="{1B584A56-752A-4556-8B3F-4363389120D2}" type="presParOf" srcId="{13960802-A4D7-428E-B3B2-C1E666DF3ABF}" destId="{B502AF95-28C7-482A-A718-01A6163BC8C7}" srcOrd="2" destOrd="0" presId="urn:microsoft.com/office/officeart/2005/8/layout/orgChart1"/>
    <dgm:cxn modelId="{176C19CE-9C04-458A-8ACB-99B7B207CE30}" type="presParOf" srcId="{35A32F71-0B4E-47E7-8A48-1D3AD96B2D1C}" destId="{56D3912F-00FC-49F4-8F05-F8397E67B377}" srcOrd="4" destOrd="0" presId="urn:microsoft.com/office/officeart/2005/8/layout/orgChart1"/>
    <dgm:cxn modelId="{30C5705D-3F04-4A01-BB32-7BF367A2B0C4}" type="presParOf" srcId="{35A32F71-0B4E-47E7-8A48-1D3AD96B2D1C}" destId="{E3EF523E-D739-4701-853A-F3E4ED2BE8A8}" srcOrd="5" destOrd="0" presId="urn:microsoft.com/office/officeart/2005/8/layout/orgChart1"/>
    <dgm:cxn modelId="{0E53D56D-EA68-4329-B465-6FFE091B77E6}" type="presParOf" srcId="{E3EF523E-D739-4701-853A-F3E4ED2BE8A8}" destId="{986A0BBA-5B25-4505-8474-98E8415B39EE}" srcOrd="0" destOrd="0" presId="urn:microsoft.com/office/officeart/2005/8/layout/orgChart1"/>
    <dgm:cxn modelId="{5EE0B702-20BF-4CAA-8B84-1B2AA82721C7}" type="presParOf" srcId="{986A0BBA-5B25-4505-8474-98E8415B39EE}" destId="{E8DE77C9-2986-448B-9782-66A60986B54C}" srcOrd="0" destOrd="0" presId="urn:microsoft.com/office/officeart/2005/8/layout/orgChart1"/>
    <dgm:cxn modelId="{02915DB5-0684-4FE9-83EB-7241EB450529}" type="presParOf" srcId="{986A0BBA-5B25-4505-8474-98E8415B39EE}" destId="{2392B564-FE94-4933-A131-81393F8EC0BA}" srcOrd="1" destOrd="0" presId="urn:microsoft.com/office/officeart/2005/8/layout/orgChart1"/>
    <dgm:cxn modelId="{31AC19E3-86D9-413E-9924-8DFA71ACD888}" type="presParOf" srcId="{E3EF523E-D739-4701-853A-F3E4ED2BE8A8}" destId="{0FE834DD-F5CE-4411-9AA8-9380876DC901}" srcOrd="1" destOrd="0" presId="urn:microsoft.com/office/officeart/2005/8/layout/orgChart1"/>
    <dgm:cxn modelId="{BD61D49C-81F7-4FD5-B83D-EF59A0959050}" type="presParOf" srcId="{E3EF523E-D739-4701-853A-F3E4ED2BE8A8}" destId="{6A0354E5-2106-49FB-9F3D-DE145F9EE6D6}" srcOrd="2" destOrd="0" presId="urn:microsoft.com/office/officeart/2005/8/layout/orgChart1"/>
    <dgm:cxn modelId="{A0E7A0F1-910D-46AC-92F4-86912E3FCF0F}" type="presParOf" srcId="{6A0354E5-2106-49FB-9F3D-DE145F9EE6D6}" destId="{4779E3F9-5163-4D2E-85E5-4D316E90B633}" srcOrd="0" destOrd="0" presId="urn:microsoft.com/office/officeart/2005/8/layout/orgChart1"/>
    <dgm:cxn modelId="{E93E4B0E-9A56-47A2-A269-D77D4E1108BF}" type="presParOf" srcId="{6A0354E5-2106-49FB-9F3D-DE145F9EE6D6}" destId="{D76A8264-8C34-4FD1-B84B-A53DB89168F2}" srcOrd="1" destOrd="0" presId="urn:microsoft.com/office/officeart/2005/8/layout/orgChart1"/>
    <dgm:cxn modelId="{CD4128E3-77B0-48CA-B2DC-378159C26D49}" type="presParOf" srcId="{D76A8264-8C34-4FD1-B84B-A53DB89168F2}" destId="{5E193CEC-F475-4AFA-A52A-B66837BC9CD1}" srcOrd="0" destOrd="0" presId="urn:microsoft.com/office/officeart/2005/8/layout/orgChart1"/>
    <dgm:cxn modelId="{E5BFBF79-614E-4908-A5D3-16AF46E71673}" type="presParOf" srcId="{5E193CEC-F475-4AFA-A52A-B66837BC9CD1}" destId="{DB3BD03D-9E25-4147-B25C-62C860FEF1DC}" srcOrd="0" destOrd="0" presId="urn:microsoft.com/office/officeart/2005/8/layout/orgChart1"/>
    <dgm:cxn modelId="{5CC809BE-4450-4EA9-878C-F92F8A4F184E}" type="presParOf" srcId="{5E193CEC-F475-4AFA-A52A-B66837BC9CD1}" destId="{7D172170-A926-4346-B76D-F0352B1860BF}" srcOrd="1" destOrd="0" presId="urn:microsoft.com/office/officeart/2005/8/layout/orgChart1"/>
    <dgm:cxn modelId="{D9D55E1F-451A-4FC5-B467-D19A63806C99}" type="presParOf" srcId="{D76A8264-8C34-4FD1-B84B-A53DB89168F2}" destId="{1CE98673-3A4E-442D-948C-00845FEC3CD3}" srcOrd="1" destOrd="0" presId="urn:microsoft.com/office/officeart/2005/8/layout/orgChart1"/>
    <dgm:cxn modelId="{09490908-C111-4C6F-AA01-35E7377736FD}" type="presParOf" srcId="{D76A8264-8C34-4FD1-B84B-A53DB89168F2}" destId="{341F00B7-9009-4089-9BBB-FB57CCEB19BE}" srcOrd="2" destOrd="0" presId="urn:microsoft.com/office/officeart/2005/8/layout/orgChart1"/>
    <dgm:cxn modelId="{1FF2822F-99A6-46C4-9BFB-F22A8EE0C136}" type="presParOf" srcId="{6A0354E5-2106-49FB-9F3D-DE145F9EE6D6}" destId="{1FAFBBD2-90B3-496D-A411-8D91E8E0DA28}" srcOrd="2" destOrd="0" presId="urn:microsoft.com/office/officeart/2005/8/layout/orgChart1"/>
    <dgm:cxn modelId="{05EE4290-DD3A-45E5-ADBD-0E1ABBE92BA2}" type="presParOf" srcId="{6A0354E5-2106-49FB-9F3D-DE145F9EE6D6}" destId="{AEA2B8C0-92EB-4002-976E-37ABD751254E}" srcOrd="3" destOrd="0" presId="urn:microsoft.com/office/officeart/2005/8/layout/orgChart1"/>
    <dgm:cxn modelId="{3D0A3907-7D0C-4520-BD45-234517FB0FC6}" type="presParOf" srcId="{AEA2B8C0-92EB-4002-976E-37ABD751254E}" destId="{AD4184C7-DC38-4609-9128-2F2BF9A28678}" srcOrd="0" destOrd="0" presId="urn:microsoft.com/office/officeart/2005/8/layout/orgChart1"/>
    <dgm:cxn modelId="{80770ADB-2F1C-4A4F-A544-91E801578213}" type="presParOf" srcId="{AD4184C7-DC38-4609-9128-2F2BF9A28678}" destId="{F47CD2E3-68B9-4340-8860-6249C80FA93E}" srcOrd="0" destOrd="0" presId="urn:microsoft.com/office/officeart/2005/8/layout/orgChart1"/>
    <dgm:cxn modelId="{BD0B0D09-1D86-4207-ADCE-42AE8A28A72F}" type="presParOf" srcId="{AD4184C7-DC38-4609-9128-2F2BF9A28678}" destId="{9D6A7720-2561-49AA-BA3B-D5AACEDBF599}" srcOrd="1" destOrd="0" presId="urn:microsoft.com/office/officeart/2005/8/layout/orgChart1"/>
    <dgm:cxn modelId="{B231C217-B381-41BA-9C52-854AB94DC719}" type="presParOf" srcId="{AEA2B8C0-92EB-4002-976E-37ABD751254E}" destId="{E77B2FEE-3CEC-4BFA-8F2C-1A82626606DE}" srcOrd="1" destOrd="0" presId="urn:microsoft.com/office/officeart/2005/8/layout/orgChart1"/>
    <dgm:cxn modelId="{A27D5BAC-A889-4BA4-95F6-A8410F94B19A}" type="presParOf" srcId="{AEA2B8C0-92EB-4002-976E-37ABD751254E}" destId="{37389EF4-3215-45CA-B5AE-B6884D67332A}" srcOrd="2" destOrd="0" presId="urn:microsoft.com/office/officeart/2005/8/layout/orgChart1"/>
    <dgm:cxn modelId="{C6672EB0-3C78-47CF-B055-15F785A835D0}" type="presParOf" srcId="{35A32F71-0B4E-47E7-8A48-1D3AD96B2D1C}" destId="{49472738-3809-4266-97E3-D72AFC26506B}" srcOrd="6" destOrd="0" presId="urn:microsoft.com/office/officeart/2005/8/layout/orgChart1"/>
    <dgm:cxn modelId="{43C92079-D262-49ED-8EFC-0D93CD145DC6}" type="presParOf" srcId="{35A32F71-0B4E-47E7-8A48-1D3AD96B2D1C}" destId="{DD38206A-FFBC-4786-9A77-6CCA1ABEB8B7}" srcOrd="7" destOrd="0" presId="urn:microsoft.com/office/officeart/2005/8/layout/orgChart1"/>
    <dgm:cxn modelId="{C2F265B3-6C50-4170-BFAB-3C6C5E554E9B}" type="presParOf" srcId="{DD38206A-FFBC-4786-9A77-6CCA1ABEB8B7}" destId="{F031C590-DE59-4961-914B-EB80E4631915}" srcOrd="0" destOrd="0" presId="urn:microsoft.com/office/officeart/2005/8/layout/orgChart1"/>
    <dgm:cxn modelId="{2DB76C04-BAE0-42D0-9A6B-1B347FBC7815}" type="presParOf" srcId="{F031C590-DE59-4961-914B-EB80E4631915}" destId="{91D99007-F7D6-4B99-B30C-1A32045CB6AB}" srcOrd="0" destOrd="0" presId="urn:microsoft.com/office/officeart/2005/8/layout/orgChart1"/>
    <dgm:cxn modelId="{D1F5173D-1B77-44F1-BCA5-C014578118EA}" type="presParOf" srcId="{F031C590-DE59-4961-914B-EB80E4631915}" destId="{65E61124-5B5F-4F2D-994E-56DF73C408B2}" srcOrd="1" destOrd="0" presId="urn:microsoft.com/office/officeart/2005/8/layout/orgChart1"/>
    <dgm:cxn modelId="{E034E33D-1E02-4FC4-9B56-53DB76D34E73}" type="presParOf" srcId="{DD38206A-FFBC-4786-9A77-6CCA1ABEB8B7}" destId="{9089A5DA-CCD8-49CF-9EFC-1FE131DA0071}" srcOrd="1" destOrd="0" presId="urn:microsoft.com/office/officeart/2005/8/layout/orgChart1"/>
    <dgm:cxn modelId="{7FF605A4-FA4B-4FA6-923D-F80E5A9D0BDA}" type="presParOf" srcId="{DD38206A-FFBC-4786-9A77-6CCA1ABEB8B7}" destId="{86431131-5C8F-49F1-B305-41A2C7923AE7}" srcOrd="2" destOrd="0" presId="urn:microsoft.com/office/officeart/2005/8/layout/orgChart1"/>
    <dgm:cxn modelId="{1B005D6F-E179-4473-8E2C-C2E68F44A525}" type="presParOf" srcId="{DB4C1E34-FC14-4FB4-8071-5C237F65B505}" destId="{8D744964-2F16-4860-ACA5-ACCBE8434F50}" srcOrd="2" destOrd="0" presId="urn:microsoft.com/office/officeart/2005/8/layout/orgChart1"/>
    <dgm:cxn modelId="{7F1284EE-0DD5-4CEC-8B22-8DCB7038C02E}" type="presParOf" srcId="{8D744964-2F16-4860-ACA5-ACCBE8434F50}" destId="{C76E4297-9C29-490B-A3F4-A863F686ABF9}" srcOrd="0" destOrd="0" presId="urn:microsoft.com/office/officeart/2005/8/layout/orgChart1"/>
    <dgm:cxn modelId="{AA983B66-4E2E-4DF9-A541-D0B13AF4D3F5}" type="presParOf" srcId="{8D744964-2F16-4860-ACA5-ACCBE8434F50}" destId="{8E570A67-0F76-451B-A8AF-D4F0C650A56F}" srcOrd="1" destOrd="0" presId="urn:microsoft.com/office/officeart/2005/8/layout/orgChart1"/>
    <dgm:cxn modelId="{DD868AA4-4185-47DA-AB21-5785A38D6FE3}" type="presParOf" srcId="{8E570A67-0F76-451B-A8AF-D4F0C650A56F}" destId="{294B277D-1347-4320-8820-DE20D9637BB3}" srcOrd="0" destOrd="0" presId="urn:microsoft.com/office/officeart/2005/8/layout/orgChart1"/>
    <dgm:cxn modelId="{55F2AD27-EBA3-44F7-B805-02DA68DF2483}" type="presParOf" srcId="{294B277D-1347-4320-8820-DE20D9637BB3}" destId="{2B334989-15BE-49DD-BFFC-5882E2758225}" srcOrd="0" destOrd="0" presId="urn:microsoft.com/office/officeart/2005/8/layout/orgChart1"/>
    <dgm:cxn modelId="{779D1875-AE88-4EA9-B03F-39CDDFF66A71}" type="presParOf" srcId="{294B277D-1347-4320-8820-DE20D9637BB3}" destId="{6F82FB9C-C060-4A0F-A91E-9A2FFD88EA81}" srcOrd="1" destOrd="0" presId="urn:microsoft.com/office/officeart/2005/8/layout/orgChart1"/>
    <dgm:cxn modelId="{B4E38414-1AA6-49B6-977D-C58243FAA44B}" type="presParOf" srcId="{8E570A67-0F76-451B-A8AF-D4F0C650A56F}" destId="{7195A226-F195-4D5A-A666-35750012F5B5}" srcOrd="1" destOrd="0" presId="urn:microsoft.com/office/officeart/2005/8/layout/orgChart1"/>
    <dgm:cxn modelId="{9E3EFFE7-65DC-4762-8A74-CA56D2B5C850}" type="presParOf" srcId="{8E570A67-0F76-451B-A8AF-D4F0C650A56F}" destId="{5C366DC4-6DE2-4FFB-BD5D-4A036F42F810}" srcOrd="2" destOrd="0" presId="urn:microsoft.com/office/officeart/2005/8/layout/orgChart1"/>
    <dgm:cxn modelId="{CDBE02D0-4F44-4A4E-9358-B42DC4F5C7E6}" type="presParOf" srcId="{8D744964-2F16-4860-ACA5-ACCBE8434F50}" destId="{C5F0D68E-2FEA-474B-B82D-82BE568403E3}" srcOrd="2" destOrd="0" presId="urn:microsoft.com/office/officeart/2005/8/layout/orgChart1"/>
    <dgm:cxn modelId="{A89958CB-E22A-48D2-A5DE-639577070FB5}" type="presParOf" srcId="{8D744964-2F16-4860-ACA5-ACCBE8434F50}" destId="{AFE09EB2-D3E5-421A-80D6-5BB5857F5705}" srcOrd="3" destOrd="0" presId="urn:microsoft.com/office/officeart/2005/8/layout/orgChart1"/>
    <dgm:cxn modelId="{62EAE311-2E89-4038-8ACF-E55A9C681A0C}" type="presParOf" srcId="{AFE09EB2-D3E5-421A-80D6-5BB5857F5705}" destId="{A5E6C87E-5D3F-4160-A63A-AE396225BC64}" srcOrd="0" destOrd="0" presId="urn:microsoft.com/office/officeart/2005/8/layout/orgChart1"/>
    <dgm:cxn modelId="{9E474221-5732-4111-B894-81C880AC2901}" type="presParOf" srcId="{A5E6C87E-5D3F-4160-A63A-AE396225BC64}" destId="{431E060C-B1E5-4020-B4C7-61B169A7DEDD}" srcOrd="0" destOrd="0" presId="urn:microsoft.com/office/officeart/2005/8/layout/orgChart1"/>
    <dgm:cxn modelId="{429E78F4-9035-46FC-921F-FE1CDBA8A0E7}" type="presParOf" srcId="{A5E6C87E-5D3F-4160-A63A-AE396225BC64}" destId="{1AAB15E6-9C59-4082-93F4-D78B1159AE30}" srcOrd="1" destOrd="0" presId="urn:microsoft.com/office/officeart/2005/8/layout/orgChart1"/>
    <dgm:cxn modelId="{F4B93BBE-233D-4197-9DD2-030A49145350}" type="presParOf" srcId="{AFE09EB2-D3E5-421A-80D6-5BB5857F5705}" destId="{778F020D-6256-48F1-A863-4D644D525FDB}" srcOrd="1" destOrd="0" presId="urn:microsoft.com/office/officeart/2005/8/layout/orgChart1"/>
    <dgm:cxn modelId="{56314E57-B915-4B51-BA1C-5533ABF5CACA}" type="presParOf" srcId="{AFE09EB2-D3E5-421A-80D6-5BB5857F5705}" destId="{003F9A91-3384-4241-9C25-01DE1E82AB1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0D68E-2FEA-474B-B82D-82BE568403E3}">
      <dsp:nvSpPr>
        <dsp:cNvPr id="0" name=""/>
        <dsp:cNvSpPr/>
      </dsp:nvSpPr>
      <dsp:spPr>
        <a:xfrm>
          <a:off x="5150579" y="901160"/>
          <a:ext cx="2318530" cy="624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423"/>
              </a:lnTo>
              <a:lnTo>
                <a:pt x="2318530" y="6244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E4297-9C29-490B-A3F4-A863F686ABF9}">
      <dsp:nvSpPr>
        <dsp:cNvPr id="0" name=""/>
        <dsp:cNvSpPr/>
      </dsp:nvSpPr>
      <dsp:spPr>
        <a:xfrm>
          <a:off x="2476415" y="901160"/>
          <a:ext cx="2674164" cy="624423"/>
        </a:xfrm>
        <a:custGeom>
          <a:avLst/>
          <a:gdLst/>
          <a:ahLst/>
          <a:cxnLst/>
          <a:rect l="0" t="0" r="0" b="0"/>
          <a:pathLst>
            <a:path>
              <a:moveTo>
                <a:pt x="2674164" y="0"/>
              </a:moveTo>
              <a:lnTo>
                <a:pt x="2674164" y="624423"/>
              </a:lnTo>
              <a:lnTo>
                <a:pt x="0" y="6244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72738-3809-4266-97E3-D72AFC26506B}">
      <dsp:nvSpPr>
        <dsp:cNvPr id="0" name=""/>
        <dsp:cNvSpPr/>
      </dsp:nvSpPr>
      <dsp:spPr>
        <a:xfrm>
          <a:off x="5150579" y="901160"/>
          <a:ext cx="3204099" cy="1519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4043"/>
              </a:lnTo>
              <a:lnTo>
                <a:pt x="3204099" y="1334043"/>
              </a:lnTo>
              <a:lnTo>
                <a:pt x="3204099" y="15190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FBBD2-90B3-496D-A411-8D91E8E0DA28}">
      <dsp:nvSpPr>
        <dsp:cNvPr id="0" name=""/>
        <dsp:cNvSpPr/>
      </dsp:nvSpPr>
      <dsp:spPr>
        <a:xfrm>
          <a:off x="6216299" y="3402519"/>
          <a:ext cx="184959" cy="810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0299"/>
              </a:lnTo>
              <a:lnTo>
                <a:pt x="184959" y="810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79E3F9-5163-4D2E-85E5-4D316E90B633}">
      <dsp:nvSpPr>
        <dsp:cNvPr id="0" name=""/>
        <dsp:cNvSpPr/>
      </dsp:nvSpPr>
      <dsp:spPr>
        <a:xfrm>
          <a:off x="6031340" y="3402519"/>
          <a:ext cx="184959" cy="830699"/>
        </a:xfrm>
        <a:custGeom>
          <a:avLst/>
          <a:gdLst/>
          <a:ahLst/>
          <a:cxnLst/>
          <a:rect l="0" t="0" r="0" b="0"/>
          <a:pathLst>
            <a:path>
              <a:moveTo>
                <a:pt x="184959" y="0"/>
              </a:moveTo>
              <a:lnTo>
                <a:pt x="184959" y="830699"/>
              </a:lnTo>
              <a:lnTo>
                <a:pt x="0" y="8306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3912F-00FC-49F4-8F05-F8397E67B377}">
      <dsp:nvSpPr>
        <dsp:cNvPr id="0" name=""/>
        <dsp:cNvSpPr/>
      </dsp:nvSpPr>
      <dsp:spPr>
        <a:xfrm>
          <a:off x="5150579" y="901160"/>
          <a:ext cx="1065719" cy="1620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639"/>
              </a:lnTo>
              <a:lnTo>
                <a:pt x="1065719" y="1435639"/>
              </a:lnTo>
              <a:lnTo>
                <a:pt x="1065719" y="16205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E1B99-D986-49EC-9AA1-2A77EDD0C953}">
      <dsp:nvSpPr>
        <dsp:cNvPr id="0" name=""/>
        <dsp:cNvSpPr/>
      </dsp:nvSpPr>
      <dsp:spPr>
        <a:xfrm>
          <a:off x="4171755" y="901160"/>
          <a:ext cx="978824" cy="1668512"/>
        </a:xfrm>
        <a:custGeom>
          <a:avLst/>
          <a:gdLst/>
          <a:ahLst/>
          <a:cxnLst/>
          <a:rect l="0" t="0" r="0" b="0"/>
          <a:pathLst>
            <a:path>
              <a:moveTo>
                <a:pt x="978824" y="0"/>
              </a:moveTo>
              <a:lnTo>
                <a:pt x="978824" y="1483552"/>
              </a:lnTo>
              <a:lnTo>
                <a:pt x="0" y="1483552"/>
              </a:lnTo>
              <a:lnTo>
                <a:pt x="0" y="16685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E5491F-36DC-4147-92FF-C1471C6C29C3}">
      <dsp:nvSpPr>
        <dsp:cNvPr id="0" name=""/>
        <dsp:cNvSpPr/>
      </dsp:nvSpPr>
      <dsp:spPr>
        <a:xfrm>
          <a:off x="1953420" y="3402519"/>
          <a:ext cx="184959" cy="810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0299"/>
              </a:lnTo>
              <a:lnTo>
                <a:pt x="184959" y="810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029DC3-1D0E-49E6-897A-E13EE6133CCD}">
      <dsp:nvSpPr>
        <dsp:cNvPr id="0" name=""/>
        <dsp:cNvSpPr/>
      </dsp:nvSpPr>
      <dsp:spPr>
        <a:xfrm>
          <a:off x="1761520" y="3402519"/>
          <a:ext cx="191900" cy="789980"/>
        </a:xfrm>
        <a:custGeom>
          <a:avLst/>
          <a:gdLst/>
          <a:ahLst/>
          <a:cxnLst/>
          <a:rect l="0" t="0" r="0" b="0"/>
          <a:pathLst>
            <a:path>
              <a:moveTo>
                <a:pt x="191900" y="0"/>
              </a:moveTo>
              <a:lnTo>
                <a:pt x="191900" y="789980"/>
              </a:lnTo>
              <a:lnTo>
                <a:pt x="0" y="7899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D72E2-FB91-4EA5-AA05-95F8D2636925}">
      <dsp:nvSpPr>
        <dsp:cNvPr id="0" name=""/>
        <dsp:cNvSpPr/>
      </dsp:nvSpPr>
      <dsp:spPr>
        <a:xfrm>
          <a:off x="1953420" y="901160"/>
          <a:ext cx="3197159" cy="1620598"/>
        </a:xfrm>
        <a:custGeom>
          <a:avLst/>
          <a:gdLst/>
          <a:ahLst/>
          <a:cxnLst/>
          <a:rect l="0" t="0" r="0" b="0"/>
          <a:pathLst>
            <a:path>
              <a:moveTo>
                <a:pt x="3197159" y="0"/>
              </a:moveTo>
              <a:lnTo>
                <a:pt x="3197159" y="1435639"/>
              </a:lnTo>
              <a:lnTo>
                <a:pt x="0" y="1435639"/>
              </a:lnTo>
              <a:lnTo>
                <a:pt x="0" y="16205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796696-0D73-4D04-BEFF-E2F57540AFCC}">
      <dsp:nvSpPr>
        <dsp:cNvPr id="0" name=""/>
        <dsp:cNvSpPr/>
      </dsp:nvSpPr>
      <dsp:spPr>
        <a:xfrm>
          <a:off x="4269819" y="20400"/>
          <a:ext cx="1761520" cy="8807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160</a:t>
          </a:r>
          <a:endParaRPr lang="en-US" sz="5400" kern="1200" dirty="0"/>
        </a:p>
      </dsp:txBody>
      <dsp:txXfrm>
        <a:off x="4269819" y="20400"/>
        <a:ext cx="1761520" cy="880760"/>
      </dsp:txXfrm>
    </dsp:sp>
    <dsp:sp modelId="{D6DADF0B-B9D4-4CD2-BB5B-0578781515B4}">
      <dsp:nvSpPr>
        <dsp:cNvPr id="0" name=""/>
        <dsp:cNvSpPr/>
      </dsp:nvSpPr>
      <dsp:spPr>
        <a:xfrm>
          <a:off x="1072660" y="2521759"/>
          <a:ext cx="1761520" cy="8807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10</a:t>
          </a:r>
          <a:endParaRPr lang="en-US" sz="5400" kern="1200" dirty="0"/>
        </a:p>
      </dsp:txBody>
      <dsp:txXfrm>
        <a:off x="1072660" y="2521759"/>
        <a:ext cx="1761520" cy="880760"/>
      </dsp:txXfrm>
    </dsp:sp>
    <dsp:sp modelId="{BE7171C5-9B6B-4A79-9743-701485E6296E}">
      <dsp:nvSpPr>
        <dsp:cNvPr id="0" name=""/>
        <dsp:cNvSpPr/>
      </dsp:nvSpPr>
      <dsp:spPr>
        <a:xfrm>
          <a:off x="0" y="3752119"/>
          <a:ext cx="1761520" cy="880760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5</a:t>
          </a:r>
          <a:endParaRPr lang="en-US" sz="5400" kern="1200" dirty="0"/>
        </a:p>
      </dsp:txBody>
      <dsp:txXfrm>
        <a:off x="0" y="3752119"/>
        <a:ext cx="1761520" cy="880760"/>
      </dsp:txXfrm>
    </dsp:sp>
    <dsp:sp modelId="{E76CA201-CDA2-4FC0-947C-BA0587841884}">
      <dsp:nvSpPr>
        <dsp:cNvPr id="0" name=""/>
        <dsp:cNvSpPr/>
      </dsp:nvSpPr>
      <dsp:spPr>
        <a:xfrm>
          <a:off x="2138380" y="3772438"/>
          <a:ext cx="1761520" cy="880760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2</a:t>
          </a:r>
          <a:endParaRPr lang="en-US" sz="5400" kern="1200" dirty="0"/>
        </a:p>
      </dsp:txBody>
      <dsp:txXfrm>
        <a:off x="2138380" y="3772438"/>
        <a:ext cx="1761520" cy="880760"/>
      </dsp:txXfrm>
    </dsp:sp>
    <dsp:sp modelId="{337A423A-63E7-468F-A6A4-29A8AC0FF343}">
      <dsp:nvSpPr>
        <dsp:cNvPr id="0" name=""/>
        <dsp:cNvSpPr/>
      </dsp:nvSpPr>
      <dsp:spPr>
        <a:xfrm>
          <a:off x="3290995" y="2569672"/>
          <a:ext cx="1761520" cy="880760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2</a:t>
          </a:r>
          <a:endParaRPr lang="en-US" sz="5400" kern="1200" dirty="0"/>
        </a:p>
      </dsp:txBody>
      <dsp:txXfrm>
        <a:off x="3290995" y="2569672"/>
        <a:ext cx="1761520" cy="880760"/>
      </dsp:txXfrm>
    </dsp:sp>
    <dsp:sp modelId="{E8DE77C9-2986-448B-9782-66A60986B54C}">
      <dsp:nvSpPr>
        <dsp:cNvPr id="0" name=""/>
        <dsp:cNvSpPr/>
      </dsp:nvSpPr>
      <dsp:spPr>
        <a:xfrm>
          <a:off x="5335539" y="2521759"/>
          <a:ext cx="1761520" cy="8807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4</a:t>
          </a:r>
          <a:endParaRPr lang="en-US" sz="5400" kern="1200" dirty="0"/>
        </a:p>
      </dsp:txBody>
      <dsp:txXfrm>
        <a:off x="5335539" y="2521759"/>
        <a:ext cx="1761520" cy="880760"/>
      </dsp:txXfrm>
    </dsp:sp>
    <dsp:sp modelId="{DB3BD03D-9E25-4147-B25C-62C860FEF1DC}">
      <dsp:nvSpPr>
        <dsp:cNvPr id="0" name=""/>
        <dsp:cNvSpPr/>
      </dsp:nvSpPr>
      <dsp:spPr>
        <a:xfrm>
          <a:off x="4269819" y="3792838"/>
          <a:ext cx="1761520" cy="880760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2</a:t>
          </a:r>
          <a:endParaRPr lang="en-US" sz="5400" kern="1200" dirty="0"/>
        </a:p>
      </dsp:txBody>
      <dsp:txXfrm>
        <a:off x="4269819" y="3792838"/>
        <a:ext cx="1761520" cy="880760"/>
      </dsp:txXfrm>
    </dsp:sp>
    <dsp:sp modelId="{F47CD2E3-68B9-4340-8860-6249C80FA93E}">
      <dsp:nvSpPr>
        <dsp:cNvPr id="0" name=""/>
        <dsp:cNvSpPr/>
      </dsp:nvSpPr>
      <dsp:spPr>
        <a:xfrm>
          <a:off x="6401259" y="3772438"/>
          <a:ext cx="1761520" cy="880760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2</a:t>
          </a:r>
          <a:endParaRPr lang="en-US" sz="5400" kern="1200" dirty="0"/>
        </a:p>
      </dsp:txBody>
      <dsp:txXfrm>
        <a:off x="6401259" y="3772438"/>
        <a:ext cx="1761520" cy="880760"/>
      </dsp:txXfrm>
    </dsp:sp>
    <dsp:sp modelId="{91D99007-F7D6-4B99-B30C-1A32045CB6AB}">
      <dsp:nvSpPr>
        <dsp:cNvPr id="0" name=""/>
        <dsp:cNvSpPr/>
      </dsp:nvSpPr>
      <dsp:spPr>
        <a:xfrm>
          <a:off x="7473919" y="2420163"/>
          <a:ext cx="1761520" cy="884926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2</a:t>
          </a:r>
          <a:endParaRPr lang="en-US" sz="5400" kern="1200" dirty="0"/>
        </a:p>
      </dsp:txBody>
      <dsp:txXfrm>
        <a:off x="7473919" y="2420163"/>
        <a:ext cx="1761520" cy="884926"/>
      </dsp:txXfrm>
    </dsp:sp>
    <dsp:sp modelId="{2B334989-15BE-49DD-BFFC-5882E2758225}">
      <dsp:nvSpPr>
        <dsp:cNvPr id="0" name=""/>
        <dsp:cNvSpPr/>
      </dsp:nvSpPr>
      <dsp:spPr>
        <a:xfrm>
          <a:off x="714895" y="1085204"/>
          <a:ext cx="1761520" cy="8807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20</a:t>
          </a:r>
          <a:endParaRPr lang="en-US" sz="5400" kern="1200" dirty="0"/>
        </a:p>
      </dsp:txBody>
      <dsp:txXfrm>
        <a:off x="714895" y="1085204"/>
        <a:ext cx="1761520" cy="880760"/>
      </dsp:txXfrm>
    </dsp:sp>
    <dsp:sp modelId="{431E060C-B1E5-4020-B4C7-61B169A7DEDD}">
      <dsp:nvSpPr>
        <dsp:cNvPr id="0" name=""/>
        <dsp:cNvSpPr/>
      </dsp:nvSpPr>
      <dsp:spPr>
        <a:xfrm>
          <a:off x="7469110" y="1085204"/>
          <a:ext cx="1761520" cy="8807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AE" sz="5400" kern="1200" dirty="0"/>
            <a:t>8</a:t>
          </a:r>
          <a:endParaRPr lang="en-US" sz="5400" kern="1200" dirty="0"/>
        </a:p>
      </dsp:txBody>
      <dsp:txXfrm>
        <a:off x="7469110" y="1085204"/>
        <a:ext cx="1761520" cy="880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9FCC-F344-9525-1DB3-6D85E07CE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455256-D022-0C49-F860-6554F6DEC0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7C5BC-6447-3B5E-9266-062B0ADF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D5AD5-A593-0290-5E02-061C9C697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39CEE-0BE1-D2CC-B4CF-F1AFD8F1F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3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77245-91C9-4BA7-1F3E-AD30159AD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683F58-9AA2-F1CB-F0EC-D484199DC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2E6E1-DB51-8835-F377-902533FA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1DA74-A935-C3D5-EC1E-64905E661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481F2-0E8A-9091-7120-F041CA416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8B986F-22CD-1C16-ABA4-5187CFDF2D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0F172-1CE2-C981-667A-CE57E4C07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064C3-74A2-84D1-A5B8-B981787C6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55512-763A-8E6C-0B33-9FFFE294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8CC7D-CF7E-030D-BABE-F64DDC8F5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9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6EE8-1B72-AEB4-59E2-DA227109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2D919-9E15-2079-E604-DB6C14DA1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368-717C-A2C8-E20F-452B4307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73D01-1761-225F-B6FD-886A633E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C6B5D-8CA9-FC7B-2D71-07996FA61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2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3F16-DF0A-B967-47C9-7149BFD07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2375F-6486-3285-C773-8182E4979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A5932-2F50-7697-C444-79EACB22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3A6F1-2307-DAA0-5540-5F7116306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0581A-F4B9-6636-4F6D-7719DC67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9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3C92-1EC1-D319-C868-7F4E52F16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1A079-3C76-954F-D4B6-F29747729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D312F-6C86-032E-A1DE-936538C05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5074B-ECA8-6612-12D1-91FD9567A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1A3C7-A028-3146-FD56-0F5D1CAF6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128FB-051B-3979-F783-733E3B36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6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81565-33FD-0BD8-483E-C46674452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F10F0-067C-716F-5B0D-158648C5A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9E618D-70AD-9800-BBC7-E876DCF17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29FE02-9ED0-703D-4A83-4D6326595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B38622-897F-3698-719D-970BA6D986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DADFAA-8423-FCA4-E171-90D5A6E4F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2CAA6F-576A-C297-0960-20A4C7515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77F46F-3B0B-F1D3-6984-5A337398E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4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06EAD-C9B4-648D-20FD-4A99A25D8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8BED3-A050-138A-F71D-00A68A8B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F0276-F346-F99B-1A7E-B07D2C4D1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EE58F5-9A61-5F78-B422-101C527D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0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D11B66-28F6-FE17-DCE8-519271DE8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750307-81A7-C87A-B37C-BA1AF894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A6E93-F42B-456B-0F2F-6240BF52F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4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DFD52-4546-F598-2348-AB7661DAC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B5B8C-6A62-D993-4829-C98274D7D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02E0E-D6E9-0CF8-6B10-27C24C393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D397C-4264-6B2F-C901-CAA7A189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AB52B-77CF-81B4-A97E-192924061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EB66A-29BE-E182-6349-04C7F489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6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554FE-49AB-31E9-6EF1-2BE47584F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4C04B8-877B-DFB3-3F18-01D1FFC60B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8BF88-95F8-D3B5-9659-415A791E9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EDFC5-4011-D17E-51C9-8C669750B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5E06E-177D-376C-EDF3-B97A099C3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D68BA-B1DD-780C-F1A4-2BB449D05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71783E-7250-90D3-A522-418FAC129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E0F1B-CFDC-4BEF-B113-C53C6C60D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79CE2-34FC-66DE-BE1C-A87E12DAD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2241-203C-427E-930D-878C211DEE59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99098-DCFF-B926-0B31-A1421BCEDB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14EF0-26C1-6FCF-225F-C35EE8133F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5142-B8BC-4084-B3D0-BB99222FD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0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D9D-C72E-E03E-FD44-9D16648C41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AE" sz="7000" dirty="0">
                <a:latin typeface="Arial" panose="020B0604020202020204" pitchFamily="34" charset="0"/>
                <a:cs typeface="Arial" panose="020B0604020202020204" pitchFamily="34" charset="0"/>
              </a:rPr>
              <a:t>تحليل الاعداد</a:t>
            </a:r>
            <a:endParaRPr lang="en-US" sz="7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F21825-FF6F-8F0C-C588-79F8D73FF6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AE" sz="4800" dirty="0"/>
              <a:t>الطريقة </a:t>
            </a:r>
            <a:r>
              <a:rPr lang="ar-AE" sz="4800" dirty="0" err="1"/>
              <a:t>الأولى:شجرة</a:t>
            </a:r>
            <a:r>
              <a:rPr lang="ar-AE" sz="4800" dirty="0"/>
              <a:t> التحليل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5911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A95D-90C5-8A44-DA54-658C08EB7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5400" dirty="0"/>
              <a:t>تحليل الاعداد باستخدام طريقه الشجرة</a:t>
            </a:r>
            <a:endParaRPr lang="en-US" sz="5400" dirty="0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C2D3CF0A-4EDF-2CC3-5363-853D896F38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883947"/>
              </p:ext>
            </p:extLst>
          </p:nvPr>
        </p:nvGraphicFramePr>
        <p:xfrm>
          <a:off x="1544320" y="1463040"/>
          <a:ext cx="9235440" cy="467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2651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10A46-7CF0-E24E-F372-627286A13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AE" sz="5400" dirty="0"/>
              <a:t>تحليل الاعداد باستخدام طرقية الشجرة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FCAF4-E841-2C26-EE45-92BC0D9B5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AE" dirty="0"/>
              <a:t>*ناتج التحليل هو:</a:t>
            </a:r>
          </a:p>
          <a:p>
            <a:pPr marL="0" indent="0" algn="ctr">
              <a:buNone/>
            </a:pPr>
            <a:r>
              <a:rPr lang="ar-AE" sz="4800" dirty="0">
                <a:solidFill>
                  <a:srgbClr val="FF0000"/>
                </a:solidFill>
              </a:rPr>
              <a:t>5*2*2*2*2*2 =160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327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تحليل الاعداد</vt:lpstr>
      <vt:lpstr>تحليل الاعداد باستخدام طريقه الشجرة</vt:lpstr>
      <vt:lpstr>تحليل الاعداد باستخدام طرقية الشجرة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الاعداد</dc:title>
  <dc:creator>Michael Qaqish</dc:creator>
  <cp:lastModifiedBy>Michael Qaqish</cp:lastModifiedBy>
  <cp:revision>1</cp:revision>
  <dcterms:created xsi:type="dcterms:W3CDTF">2023-02-22T14:21:57Z</dcterms:created>
  <dcterms:modified xsi:type="dcterms:W3CDTF">2023-02-22T14:53:37Z</dcterms:modified>
</cp:coreProperties>
</file>