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>
        <p:scale>
          <a:sx n="66" d="100"/>
          <a:sy n="66" d="100"/>
        </p:scale>
        <p:origin x="85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8B901F-F2B7-4786-9F93-DE2358DB6F5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B5DCFB-B369-41D2-ACEC-5D9CDB533B7F}">
      <dgm:prSet phldrT="[Text]"/>
      <dgm:spPr/>
      <dgm:t>
        <a:bodyPr/>
        <a:lstStyle/>
        <a:p>
          <a:r>
            <a:rPr lang="en-AU" dirty="0" smtClean="0"/>
            <a:t>160</a:t>
          </a:r>
          <a:endParaRPr lang="en-US" dirty="0"/>
        </a:p>
      </dgm:t>
    </dgm:pt>
    <dgm:pt modelId="{E37EA713-CC7F-475F-933A-B9933B5ED50C}" type="parTrans" cxnId="{4C6EBB36-1932-4831-A27D-01EB00DEB1D2}">
      <dgm:prSet/>
      <dgm:spPr/>
      <dgm:t>
        <a:bodyPr/>
        <a:lstStyle/>
        <a:p>
          <a:endParaRPr lang="en-US"/>
        </a:p>
      </dgm:t>
    </dgm:pt>
    <dgm:pt modelId="{E0773104-467B-4A5A-BD05-76177F58262F}" type="sibTrans" cxnId="{4C6EBB36-1932-4831-A27D-01EB00DEB1D2}">
      <dgm:prSet/>
      <dgm:spPr/>
      <dgm:t>
        <a:bodyPr/>
        <a:lstStyle/>
        <a:p>
          <a:endParaRPr lang="en-US"/>
        </a:p>
      </dgm:t>
    </dgm:pt>
    <dgm:pt modelId="{2E7AB6DF-E182-4A04-8F6E-DA67D78042DD}">
      <dgm:prSet/>
      <dgm:spPr/>
      <dgm:t>
        <a:bodyPr/>
        <a:lstStyle/>
        <a:p>
          <a:r>
            <a:rPr lang="en-AU" dirty="0" smtClean="0"/>
            <a:t>8</a:t>
          </a:r>
          <a:endParaRPr lang="en-US" dirty="0"/>
        </a:p>
      </dgm:t>
    </dgm:pt>
    <dgm:pt modelId="{547733F1-C285-4D43-B0E3-8B6F11A04E7B}" type="parTrans" cxnId="{300B1580-337B-4D09-96A9-7E4651C8C856}">
      <dgm:prSet/>
      <dgm:spPr/>
      <dgm:t>
        <a:bodyPr/>
        <a:lstStyle/>
        <a:p>
          <a:endParaRPr lang="en-US"/>
        </a:p>
      </dgm:t>
    </dgm:pt>
    <dgm:pt modelId="{E271E9C9-F6CB-4C64-B6F4-520B2CCA1476}" type="sibTrans" cxnId="{300B1580-337B-4D09-96A9-7E4651C8C856}">
      <dgm:prSet/>
      <dgm:spPr/>
      <dgm:t>
        <a:bodyPr/>
        <a:lstStyle/>
        <a:p>
          <a:endParaRPr lang="en-US"/>
        </a:p>
      </dgm:t>
    </dgm:pt>
    <dgm:pt modelId="{E6A6B3A3-71CF-40B3-A98E-A8C67130ACC1}">
      <dgm:prSet/>
      <dgm:spPr/>
      <dgm:t>
        <a:bodyPr/>
        <a:lstStyle/>
        <a:p>
          <a:r>
            <a:rPr lang="en-AU" dirty="0" smtClean="0"/>
            <a:t>20</a:t>
          </a:r>
          <a:endParaRPr lang="en-US" dirty="0"/>
        </a:p>
      </dgm:t>
    </dgm:pt>
    <dgm:pt modelId="{EE9B77FE-2981-4928-9347-BD99AFEFA97D}" type="parTrans" cxnId="{58DF2B74-12A7-4413-80FD-F9772DA4C89A}">
      <dgm:prSet/>
      <dgm:spPr/>
      <dgm:t>
        <a:bodyPr/>
        <a:lstStyle/>
        <a:p>
          <a:endParaRPr lang="en-US"/>
        </a:p>
      </dgm:t>
    </dgm:pt>
    <dgm:pt modelId="{4307685B-09A2-46BA-ABF5-D634FEC117D0}" type="sibTrans" cxnId="{58DF2B74-12A7-4413-80FD-F9772DA4C89A}">
      <dgm:prSet/>
      <dgm:spPr/>
      <dgm:t>
        <a:bodyPr/>
        <a:lstStyle/>
        <a:p>
          <a:endParaRPr lang="en-US"/>
        </a:p>
      </dgm:t>
    </dgm:pt>
    <dgm:pt modelId="{583B82C5-957E-4CFB-A339-9179C1FDA6C9}" type="asst">
      <dgm:prSet/>
      <dgm:spPr/>
      <dgm:t>
        <a:bodyPr/>
        <a:lstStyle/>
        <a:p>
          <a:r>
            <a:rPr lang="en-AU" dirty="0" smtClean="0"/>
            <a:t>10</a:t>
          </a:r>
          <a:endParaRPr lang="en-US" dirty="0"/>
        </a:p>
      </dgm:t>
    </dgm:pt>
    <dgm:pt modelId="{48A703C9-68B9-4BE7-9FC2-75E2F2189AB8}" type="parTrans" cxnId="{AD73567B-6C0A-43F1-80D5-61881ADDE2A6}">
      <dgm:prSet/>
      <dgm:spPr/>
      <dgm:t>
        <a:bodyPr/>
        <a:lstStyle/>
        <a:p>
          <a:endParaRPr lang="en-US"/>
        </a:p>
      </dgm:t>
    </dgm:pt>
    <dgm:pt modelId="{497C36F3-34C2-4C51-9F5B-F57E5F5F8C35}" type="sibTrans" cxnId="{AD73567B-6C0A-43F1-80D5-61881ADDE2A6}">
      <dgm:prSet/>
      <dgm:spPr/>
      <dgm:t>
        <a:bodyPr/>
        <a:lstStyle/>
        <a:p>
          <a:endParaRPr lang="en-US"/>
        </a:p>
      </dgm:t>
    </dgm:pt>
    <dgm:pt modelId="{E65BD7DC-F6D9-467E-B093-5B2B794442DA}" type="asst">
      <dgm:prSet/>
      <dgm:spPr>
        <a:solidFill>
          <a:srgbClr val="FF0000"/>
        </a:solidFill>
      </dgm:spPr>
      <dgm:t>
        <a:bodyPr/>
        <a:lstStyle/>
        <a:p>
          <a:r>
            <a:rPr lang="en-AU" dirty="0" smtClean="0"/>
            <a:t>2</a:t>
          </a:r>
          <a:endParaRPr lang="en-US" dirty="0"/>
        </a:p>
      </dgm:t>
    </dgm:pt>
    <dgm:pt modelId="{BD3B356C-C334-430D-8B6F-394871A8920F}" type="parTrans" cxnId="{2709FE78-4481-4E06-8279-DA782C0522A9}">
      <dgm:prSet/>
      <dgm:spPr/>
      <dgm:t>
        <a:bodyPr/>
        <a:lstStyle/>
        <a:p>
          <a:endParaRPr lang="en-US"/>
        </a:p>
      </dgm:t>
    </dgm:pt>
    <dgm:pt modelId="{28CDF8F6-FAD6-48B0-A872-F3940A115F0F}" type="sibTrans" cxnId="{2709FE78-4481-4E06-8279-DA782C0522A9}">
      <dgm:prSet/>
      <dgm:spPr/>
      <dgm:t>
        <a:bodyPr/>
        <a:lstStyle/>
        <a:p>
          <a:endParaRPr lang="en-US"/>
        </a:p>
      </dgm:t>
    </dgm:pt>
    <dgm:pt modelId="{1DC24C2B-3A65-4C4B-BC45-5DC8D33D1C22}" type="asst">
      <dgm:prSet/>
      <dgm:spPr>
        <a:solidFill>
          <a:srgbClr val="FF0000"/>
        </a:solidFill>
      </dgm:spPr>
      <dgm:t>
        <a:bodyPr/>
        <a:lstStyle/>
        <a:p>
          <a:r>
            <a:rPr lang="en-AU" dirty="0" smtClean="0"/>
            <a:t>5</a:t>
          </a:r>
          <a:endParaRPr lang="en-US" dirty="0"/>
        </a:p>
      </dgm:t>
    </dgm:pt>
    <dgm:pt modelId="{38EEA8A7-6D11-4AEE-85AA-DDDC9E8388AC}" type="parTrans" cxnId="{07F12FA8-1922-4A2D-88AF-F93BFC262427}">
      <dgm:prSet/>
      <dgm:spPr/>
      <dgm:t>
        <a:bodyPr/>
        <a:lstStyle/>
        <a:p>
          <a:endParaRPr lang="en-US"/>
        </a:p>
      </dgm:t>
    </dgm:pt>
    <dgm:pt modelId="{3093D371-C958-466E-903C-B2A9FE1629F2}" type="sibTrans" cxnId="{07F12FA8-1922-4A2D-88AF-F93BFC262427}">
      <dgm:prSet/>
      <dgm:spPr/>
      <dgm:t>
        <a:bodyPr/>
        <a:lstStyle/>
        <a:p>
          <a:endParaRPr lang="en-US"/>
        </a:p>
      </dgm:t>
    </dgm:pt>
    <dgm:pt modelId="{0F4B62B9-A02C-488A-BA67-BDF2E8277C7F}" type="asst">
      <dgm:prSet/>
      <dgm:spPr>
        <a:solidFill>
          <a:srgbClr val="FF0000"/>
        </a:solidFill>
      </dgm:spPr>
      <dgm:t>
        <a:bodyPr/>
        <a:lstStyle/>
        <a:p>
          <a:r>
            <a:rPr lang="en-AU" dirty="0" smtClean="0"/>
            <a:t>2</a:t>
          </a:r>
          <a:endParaRPr lang="en-US" dirty="0"/>
        </a:p>
      </dgm:t>
    </dgm:pt>
    <dgm:pt modelId="{266D9404-7525-4217-8E68-0704B10731B6}" type="parTrans" cxnId="{2966380A-76AC-4A22-B194-F0C8BFAD6E33}">
      <dgm:prSet/>
      <dgm:spPr/>
      <dgm:t>
        <a:bodyPr/>
        <a:lstStyle/>
        <a:p>
          <a:endParaRPr lang="en-US"/>
        </a:p>
      </dgm:t>
    </dgm:pt>
    <dgm:pt modelId="{16F2AADB-9653-47FE-BA30-C8501A175179}" type="sibTrans" cxnId="{2966380A-76AC-4A22-B194-F0C8BFAD6E33}">
      <dgm:prSet/>
      <dgm:spPr/>
      <dgm:t>
        <a:bodyPr/>
        <a:lstStyle/>
        <a:p>
          <a:endParaRPr lang="en-US"/>
        </a:p>
      </dgm:t>
    </dgm:pt>
    <dgm:pt modelId="{BAD102DC-610F-4296-811A-E65E5C0A9702}" type="asst">
      <dgm:prSet/>
      <dgm:spPr/>
      <dgm:t>
        <a:bodyPr/>
        <a:lstStyle/>
        <a:p>
          <a:r>
            <a:rPr lang="en-AU" dirty="0" smtClean="0"/>
            <a:t>4</a:t>
          </a:r>
          <a:endParaRPr lang="en-US" dirty="0"/>
        </a:p>
      </dgm:t>
    </dgm:pt>
    <dgm:pt modelId="{8D807FF2-7F2E-4532-B40A-FD793EE25C30}" type="parTrans" cxnId="{4ECE4CBC-3684-4CA5-88A3-DE84D4AA9ADB}">
      <dgm:prSet/>
      <dgm:spPr/>
      <dgm:t>
        <a:bodyPr/>
        <a:lstStyle/>
        <a:p>
          <a:endParaRPr lang="en-US"/>
        </a:p>
      </dgm:t>
    </dgm:pt>
    <dgm:pt modelId="{AB99CEF7-8F6A-4E3F-85AC-289F1FBA6C55}" type="sibTrans" cxnId="{4ECE4CBC-3684-4CA5-88A3-DE84D4AA9ADB}">
      <dgm:prSet/>
      <dgm:spPr/>
      <dgm:t>
        <a:bodyPr/>
        <a:lstStyle/>
        <a:p>
          <a:endParaRPr lang="en-US"/>
        </a:p>
      </dgm:t>
    </dgm:pt>
    <dgm:pt modelId="{DE233A94-DD61-4E4A-9826-FD7CBD8863F3}" type="asst">
      <dgm:prSet/>
      <dgm:spPr>
        <a:solidFill>
          <a:srgbClr val="FF0000"/>
        </a:solidFill>
      </dgm:spPr>
      <dgm:t>
        <a:bodyPr/>
        <a:lstStyle/>
        <a:p>
          <a:r>
            <a:rPr lang="en-AU" dirty="0" smtClean="0"/>
            <a:t>2</a:t>
          </a:r>
          <a:endParaRPr lang="en-US" dirty="0"/>
        </a:p>
      </dgm:t>
    </dgm:pt>
    <dgm:pt modelId="{5380ED9A-B3A7-4432-A7AF-AA70D414025A}" type="parTrans" cxnId="{C30D0EC7-39E6-40EF-9372-71AC03B7D619}">
      <dgm:prSet/>
      <dgm:spPr/>
      <dgm:t>
        <a:bodyPr/>
        <a:lstStyle/>
        <a:p>
          <a:endParaRPr lang="en-US"/>
        </a:p>
      </dgm:t>
    </dgm:pt>
    <dgm:pt modelId="{5B157092-1670-4DAC-982C-974A4BC6BFC1}" type="sibTrans" cxnId="{C30D0EC7-39E6-40EF-9372-71AC03B7D619}">
      <dgm:prSet/>
      <dgm:spPr/>
      <dgm:t>
        <a:bodyPr/>
        <a:lstStyle/>
        <a:p>
          <a:endParaRPr lang="en-US"/>
        </a:p>
      </dgm:t>
    </dgm:pt>
    <dgm:pt modelId="{72E01722-7875-406C-83E6-C6EBF205A417}" type="asst">
      <dgm:prSet/>
      <dgm:spPr>
        <a:solidFill>
          <a:srgbClr val="FF0000"/>
        </a:solidFill>
      </dgm:spPr>
      <dgm:t>
        <a:bodyPr/>
        <a:lstStyle/>
        <a:p>
          <a:r>
            <a:rPr lang="en-AU" dirty="0" smtClean="0"/>
            <a:t>2</a:t>
          </a:r>
          <a:endParaRPr lang="en-US" dirty="0"/>
        </a:p>
      </dgm:t>
    </dgm:pt>
    <dgm:pt modelId="{D0B90B8E-5BF2-4C28-8F46-C47B644EB9D2}" type="parTrans" cxnId="{D0C3A312-1ABE-4638-8110-854F4DF2923E}">
      <dgm:prSet/>
      <dgm:spPr/>
      <dgm:t>
        <a:bodyPr/>
        <a:lstStyle/>
        <a:p>
          <a:endParaRPr lang="en-US"/>
        </a:p>
      </dgm:t>
    </dgm:pt>
    <dgm:pt modelId="{6F673265-79DB-4B7C-9A89-85B432A9547B}" type="sibTrans" cxnId="{D0C3A312-1ABE-4638-8110-854F4DF2923E}">
      <dgm:prSet/>
      <dgm:spPr/>
      <dgm:t>
        <a:bodyPr/>
        <a:lstStyle/>
        <a:p>
          <a:endParaRPr lang="en-US"/>
        </a:p>
      </dgm:t>
    </dgm:pt>
    <dgm:pt modelId="{66D6CF44-3A84-40AA-A8DD-E2D89693BB8B}" type="asst">
      <dgm:prSet/>
      <dgm:spPr>
        <a:solidFill>
          <a:srgbClr val="FF0000"/>
        </a:solidFill>
      </dgm:spPr>
      <dgm:t>
        <a:bodyPr/>
        <a:lstStyle/>
        <a:p>
          <a:r>
            <a:rPr lang="en-AU" dirty="0" smtClean="0"/>
            <a:t>2</a:t>
          </a:r>
          <a:endParaRPr lang="en-US" dirty="0"/>
        </a:p>
      </dgm:t>
    </dgm:pt>
    <dgm:pt modelId="{23F07800-9A6A-48D9-A007-E6F68E14E795}" type="parTrans" cxnId="{9C9C9A0C-3195-409F-90EE-DB375F26DDE2}">
      <dgm:prSet/>
      <dgm:spPr/>
      <dgm:t>
        <a:bodyPr/>
        <a:lstStyle/>
        <a:p>
          <a:endParaRPr lang="en-US"/>
        </a:p>
      </dgm:t>
    </dgm:pt>
    <dgm:pt modelId="{EA3B62CA-A569-47A7-BD92-7F608126A18A}" type="sibTrans" cxnId="{9C9C9A0C-3195-409F-90EE-DB375F26DDE2}">
      <dgm:prSet/>
      <dgm:spPr/>
      <dgm:t>
        <a:bodyPr/>
        <a:lstStyle/>
        <a:p>
          <a:endParaRPr lang="en-US"/>
        </a:p>
      </dgm:t>
    </dgm:pt>
    <dgm:pt modelId="{FBFDEB58-CE2B-4725-B7B5-1289E8D27167}" type="pres">
      <dgm:prSet presAssocID="{808B901F-F2B7-4786-9F93-DE2358DB6F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ECBE2F5-CB31-4362-886A-8CA996DFE48E}" type="pres">
      <dgm:prSet presAssocID="{67B5DCFB-B369-41D2-ACEC-5D9CDB533B7F}" presName="hierRoot1" presStyleCnt="0">
        <dgm:presLayoutVars>
          <dgm:hierBranch val="init"/>
        </dgm:presLayoutVars>
      </dgm:prSet>
      <dgm:spPr/>
    </dgm:pt>
    <dgm:pt modelId="{775E0A4B-BEDB-4ADD-88A6-C3CB997B2DDB}" type="pres">
      <dgm:prSet presAssocID="{67B5DCFB-B369-41D2-ACEC-5D9CDB533B7F}" presName="rootComposite1" presStyleCnt="0"/>
      <dgm:spPr/>
    </dgm:pt>
    <dgm:pt modelId="{6FD5B82D-29E4-4AFC-A0AC-C2C7A1466FF3}" type="pres">
      <dgm:prSet presAssocID="{67B5DCFB-B369-41D2-ACEC-5D9CDB533B7F}" presName="rootText1" presStyleLbl="node0" presStyleIdx="0" presStyleCnt="1">
        <dgm:presLayoutVars>
          <dgm:chPref val="3"/>
        </dgm:presLayoutVars>
      </dgm:prSet>
      <dgm:spPr/>
    </dgm:pt>
    <dgm:pt modelId="{7C731916-E4C9-4708-A9DC-86B5E83E6AB2}" type="pres">
      <dgm:prSet presAssocID="{67B5DCFB-B369-41D2-ACEC-5D9CDB533B7F}" presName="rootConnector1" presStyleLbl="node1" presStyleIdx="0" presStyleCnt="0"/>
      <dgm:spPr/>
    </dgm:pt>
    <dgm:pt modelId="{98B3BC82-40BA-4779-9C90-CC2FB4FE0B16}" type="pres">
      <dgm:prSet presAssocID="{67B5DCFB-B369-41D2-ACEC-5D9CDB533B7F}" presName="hierChild2" presStyleCnt="0"/>
      <dgm:spPr/>
    </dgm:pt>
    <dgm:pt modelId="{C91CD06A-D69C-4B94-BC8B-E479A306266B}" type="pres">
      <dgm:prSet presAssocID="{EE9B77FE-2981-4928-9347-BD99AFEFA97D}" presName="Name37" presStyleLbl="parChTrans1D2" presStyleIdx="0" presStyleCnt="2"/>
      <dgm:spPr/>
    </dgm:pt>
    <dgm:pt modelId="{421C0B70-B02A-4E64-B011-0F5C3E4F1C07}" type="pres">
      <dgm:prSet presAssocID="{E6A6B3A3-71CF-40B3-A98E-A8C67130ACC1}" presName="hierRoot2" presStyleCnt="0">
        <dgm:presLayoutVars>
          <dgm:hierBranch val="init"/>
        </dgm:presLayoutVars>
      </dgm:prSet>
      <dgm:spPr/>
    </dgm:pt>
    <dgm:pt modelId="{4540CA88-C1BA-4DF3-ACB9-41BBE83FD99E}" type="pres">
      <dgm:prSet presAssocID="{E6A6B3A3-71CF-40B3-A98E-A8C67130ACC1}" presName="rootComposite" presStyleCnt="0"/>
      <dgm:spPr/>
    </dgm:pt>
    <dgm:pt modelId="{E2BC3D01-AAAA-4A5C-A373-FE0C3C39BE81}" type="pres">
      <dgm:prSet presAssocID="{E6A6B3A3-71CF-40B3-A98E-A8C67130ACC1}" presName="rootText" presStyleLbl="node2" presStyleIdx="0" presStyleCnt="2">
        <dgm:presLayoutVars>
          <dgm:chPref val="3"/>
        </dgm:presLayoutVars>
      </dgm:prSet>
      <dgm:spPr/>
    </dgm:pt>
    <dgm:pt modelId="{E576D8F5-6A39-4587-B6AF-3C8443B4B053}" type="pres">
      <dgm:prSet presAssocID="{E6A6B3A3-71CF-40B3-A98E-A8C67130ACC1}" presName="rootConnector" presStyleLbl="node2" presStyleIdx="0" presStyleCnt="2"/>
      <dgm:spPr/>
    </dgm:pt>
    <dgm:pt modelId="{4692FBB3-40A9-4BB0-A7F2-19F61E44915A}" type="pres">
      <dgm:prSet presAssocID="{E6A6B3A3-71CF-40B3-A98E-A8C67130ACC1}" presName="hierChild4" presStyleCnt="0"/>
      <dgm:spPr/>
    </dgm:pt>
    <dgm:pt modelId="{379AF30A-7927-4DE9-8DAB-82EF251572DC}" type="pres">
      <dgm:prSet presAssocID="{E6A6B3A3-71CF-40B3-A98E-A8C67130ACC1}" presName="hierChild5" presStyleCnt="0"/>
      <dgm:spPr/>
    </dgm:pt>
    <dgm:pt modelId="{9E30D103-492E-420A-8A2C-EC5F7F453C60}" type="pres">
      <dgm:prSet presAssocID="{48A703C9-68B9-4BE7-9FC2-75E2F2189AB8}" presName="Name111" presStyleLbl="parChTrans1D3" presStyleIdx="0" presStyleCnt="4"/>
      <dgm:spPr/>
    </dgm:pt>
    <dgm:pt modelId="{345F2606-4CE3-468C-9311-55872E3F07CB}" type="pres">
      <dgm:prSet presAssocID="{583B82C5-957E-4CFB-A339-9179C1FDA6C9}" presName="hierRoot3" presStyleCnt="0">
        <dgm:presLayoutVars>
          <dgm:hierBranch val="init"/>
        </dgm:presLayoutVars>
      </dgm:prSet>
      <dgm:spPr/>
    </dgm:pt>
    <dgm:pt modelId="{C10945A6-8F5A-4832-B370-4AA23A7E7539}" type="pres">
      <dgm:prSet presAssocID="{583B82C5-957E-4CFB-A339-9179C1FDA6C9}" presName="rootComposite3" presStyleCnt="0"/>
      <dgm:spPr/>
    </dgm:pt>
    <dgm:pt modelId="{3FA0D4AF-953E-4C5A-B41E-A93ACBAC1C86}" type="pres">
      <dgm:prSet presAssocID="{583B82C5-957E-4CFB-A339-9179C1FDA6C9}" presName="rootText3" presStyleLbl="asst2" presStyleIdx="0" presStyleCnt="8">
        <dgm:presLayoutVars>
          <dgm:chPref val="3"/>
        </dgm:presLayoutVars>
      </dgm:prSet>
      <dgm:spPr/>
    </dgm:pt>
    <dgm:pt modelId="{D4337451-E4D2-4D74-822B-88E2978E6627}" type="pres">
      <dgm:prSet presAssocID="{583B82C5-957E-4CFB-A339-9179C1FDA6C9}" presName="rootConnector3" presStyleLbl="asst2" presStyleIdx="0" presStyleCnt="8"/>
      <dgm:spPr/>
    </dgm:pt>
    <dgm:pt modelId="{20EE2E48-2712-4478-A9E1-9C736C1DA9FD}" type="pres">
      <dgm:prSet presAssocID="{583B82C5-957E-4CFB-A339-9179C1FDA6C9}" presName="hierChild6" presStyleCnt="0"/>
      <dgm:spPr/>
    </dgm:pt>
    <dgm:pt modelId="{72FE1661-ACBB-4C99-849E-D75428B91E47}" type="pres">
      <dgm:prSet presAssocID="{583B82C5-957E-4CFB-A339-9179C1FDA6C9}" presName="hierChild7" presStyleCnt="0"/>
      <dgm:spPr/>
    </dgm:pt>
    <dgm:pt modelId="{EEC7E349-D54C-4099-B775-FE51C7BCC832}" type="pres">
      <dgm:prSet presAssocID="{38EEA8A7-6D11-4AEE-85AA-DDDC9E8388AC}" presName="Name111" presStyleLbl="parChTrans1D4" presStyleIdx="0" presStyleCnt="4"/>
      <dgm:spPr/>
    </dgm:pt>
    <dgm:pt modelId="{F5FCCD2A-6CEC-41E0-BDAE-CC0E59632C71}" type="pres">
      <dgm:prSet presAssocID="{1DC24C2B-3A65-4C4B-BC45-5DC8D33D1C22}" presName="hierRoot3" presStyleCnt="0">
        <dgm:presLayoutVars>
          <dgm:hierBranch val="init"/>
        </dgm:presLayoutVars>
      </dgm:prSet>
      <dgm:spPr/>
    </dgm:pt>
    <dgm:pt modelId="{21F587A9-E9C9-40E9-81AA-73598BF838D3}" type="pres">
      <dgm:prSet presAssocID="{1DC24C2B-3A65-4C4B-BC45-5DC8D33D1C22}" presName="rootComposite3" presStyleCnt="0"/>
      <dgm:spPr/>
    </dgm:pt>
    <dgm:pt modelId="{0E517C44-C738-4DC7-BED4-3305AF4F1A4E}" type="pres">
      <dgm:prSet presAssocID="{1DC24C2B-3A65-4C4B-BC45-5DC8D33D1C22}" presName="rootText3" presStyleLbl="asst2" presStyleIdx="1" presStyleCnt="8">
        <dgm:presLayoutVars>
          <dgm:chPref val="3"/>
        </dgm:presLayoutVars>
      </dgm:prSet>
      <dgm:spPr/>
    </dgm:pt>
    <dgm:pt modelId="{AE6FE2A0-3BD5-4DB2-9A1B-14BDB5550F0B}" type="pres">
      <dgm:prSet presAssocID="{1DC24C2B-3A65-4C4B-BC45-5DC8D33D1C22}" presName="rootConnector3" presStyleLbl="asst2" presStyleIdx="1" presStyleCnt="8"/>
      <dgm:spPr/>
    </dgm:pt>
    <dgm:pt modelId="{25AF22B8-E878-400F-8BA3-01772F664C09}" type="pres">
      <dgm:prSet presAssocID="{1DC24C2B-3A65-4C4B-BC45-5DC8D33D1C22}" presName="hierChild6" presStyleCnt="0"/>
      <dgm:spPr/>
    </dgm:pt>
    <dgm:pt modelId="{058CB3EF-2134-444E-B53E-891512C3B970}" type="pres">
      <dgm:prSet presAssocID="{1DC24C2B-3A65-4C4B-BC45-5DC8D33D1C22}" presName="hierChild7" presStyleCnt="0"/>
      <dgm:spPr/>
    </dgm:pt>
    <dgm:pt modelId="{FED71B56-AEBE-46A9-89C1-BADABCADF614}" type="pres">
      <dgm:prSet presAssocID="{266D9404-7525-4217-8E68-0704B10731B6}" presName="Name111" presStyleLbl="parChTrans1D4" presStyleIdx="1" presStyleCnt="4"/>
      <dgm:spPr/>
    </dgm:pt>
    <dgm:pt modelId="{BEA00EE6-71AD-488C-AB7D-6E50BC33440D}" type="pres">
      <dgm:prSet presAssocID="{0F4B62B9-A02C-488A-BA67-BDF2E8277C7F}" presName="hierRoot3" presStyleCnt="0">
        <dgm:presLayoutVars>
          <dgm:hierBranch val="init"/>
        </dgm:presLayoutVars>
      </dgm:prSet>
      <dgm:spPr/>
    </dgm:pt>
    <dgm:pt modelId="{4234EAF9-CB08-4FD0-AF9D-21EBCDEDEBB0}" type="pres">
      <dgm:prSet presAssocID="{0F4B62B9-A02C-488A-BA67-BDF2E8277C7F}" presName="rootComposite3" presStyleCnt="0"/>
      <dgm:spPr/>
    </dgm:pt>
    <dgm:pt modelId="{4DC2C6F9-AF16-4A4C-BB13-B24522D680E1}" type="pres">
      <dgm:prSet presAssocID="{0F4B62B9-A02C-488A-BA67-BDF2E8277C7F}" presName="rootText3" presStyleLbl="asst2" presStyleIdx="2" presStyleCnt="8">
        <dgm:presLayoutVars>
          <dgm:chPref val="3"/>
        </dgm:presLayoutVars>
      </dgm:prSet>
      <dgm:spPr/>
    </dgm:pt>
    <dgm:pt modelId="{03EAA5E3-8785-4BBE-BFEE-8E1E1C9C4098}" type="pres">
      <dgm:prSet presAssocID="{0F4B62B9-A02C-488A-BA67-BDF2E8277C7F}" presName="rootConnector3" presStyleLbl="asst2" presStyleIdx="2" presStyleCnt="8"/>
      <dgm:spPr/>
    </dgm:pt>
    <dgm:pt modelId="{F86E370D-65D1-443B-B094-305CF2273DE4}" type="pres">
      <dgm:prSet presAssocID="{0F4B62B9-A02C-488A-BA67-BDF2E8277C7F}" presName="hierChild6" presStyleCnt="0"/>
      <dgm:spPr/>
    </dgm:pt>
    <dgm:pt modelId="{45BA77C1-3F1B-4DA9-AA7D-088C2A74BAB7}" type="pres">
      <dgm:prSet presAssocID="{0F4B62B9-A02C-488A-BA67-BDF2E8277C7F}" presName="hierChild7" presStyleCnt="0"/>
      <dgm:spPr/>
    </dgm:pt>
    <dgm:pt modelId="{73F153EE-0399-4EC8-B77F-D8788E4E65A7}" type="pres">
      <dgm:prSet presAssocID="{BD3B356C-C334-430D-8B6F-394871A8920F}" presName="Name111" presStyleLbl="parChTrans1D3" presStyleIdx="1" presStyleCnt="4"/>
      <dgm:spPr/>
    </dgm:pt>
    <dgm:pt modelId="{97977BA0-C548-483C-AC38-68ADB88C3283}" type="pres">
      <dgm:prSet presAssocID="{E65BD7DC-F6D9-467E-B093-5B2B794442DA}" presName="hierRoot3" presStyleCnt="0">
        <dgm:presLayoutVars>
          <dgm:hierBranch val="init"/>
        </dgm:presLayoutVars>
      </dgm:prSet>
      <dgm:spPr/>
    </dgm:pt>
    <dgm:pt modelId="{FFAB720A-5DFB-4726-BAE8-E963CA3E3586}" type="pres">
      <dgm:prSet presAssocID="{E65BD7DC-F6D9-467E-B093-5B2B794442DA}" presName="rootComposite3" presStyleCnt="0"/>
      <dgm:spPr/>
    </dgm:pt>
    <dgm:pt modelId="{069441AB-4A13-41A9-B993-0551F602CBC3}" type="pres">
      <dgm:prSet presAssocID="{E65BD7DC-F6D9-467E-B093-5B2B794442DA}" presName="rootText3" presStyleLbl="asst2" presStyleIdx="3" presStyleCnt="8">
        <dgm:presLayoutVars>
          <dgm:chPref val="3"/>
        </dgm:presLayoutVars>
      </dgm:prSet>
      <dgm:spPr/>
    </dgm:pt>
    <dgm:pt modelId="{7F2DF143-97BC-47F7-99AD-552682DEA011}" type="pres">
      <dgm:prSet presAssocID="{E65BD7DC-F6D9-467E-B093-5B2B794442DA}" presName="rootConnector3" presStyleLbl="asst2" presStyleIdx="3" presStyleCnt="8"/>
      <dgm:spPr/>
    </dgm:pt>
    <dgm:pt modelId="{9C51C384-0178-46E0-B0E8-91C6EE7051FF}" type="pres">
      <dgm:prSet presAssocID="{E65BD7DC-F6D9-467E-B093-5B2B794442DA}" presName="hierChild6" presStyleCnt="0"/>
      <dgm:spPr/>
    </dgm:pt>
    <dgm:pt modelId="{8FABE620-5540-4B22-8E9C-3120B95CC02D}" type="pres">
      <dgm:prSet presAssocID="{E65BD7DC-F6D9-467E-B093-5B2B794442DA}" presName="hierChild7" presStyleCnt="0"/>
      <dgm:spPr/>
    </dgm:pt>
    <dgm:pt modelId="{C5B5F826-A390-412A-85CF-38C2765A3B02}" type="pres">
      <dgm:prSet presAssocID="{547733F1-C285-4D43-B0E3-8B6F11A04E7B}" presName="Name37" presStyleLbl="parChTrans1D2" presStyleIdx="1" presStyleCnt="2"/>
      <dgm:spPr/>
    </dgm:pt>
    <dgm:pt modelId="{141CE749-5631-429D-B97A-98D60AF6ECBF}" type="pres">
      <dgm:prSet presAssocID="{2E7AB6DF-E182-4A04-8F6E-DA67D78042DD}" presName="hierRoot2" presStyleCnt="0">
        <dgm:presLayoutVars>
          <dgm:hierBranch val="init"/>
        </dgm:presLayoutVars>
      </dgm:prSet>
      <dgm:spPr/>
    </dgm:pt>
    <dgm:pt modelId="{E4A4376A-D200-4DF0-B3A9-50D5836FF8F0}" type="pres">
      <dgm:prSet presAssocID="{2E7AB6DF-E182-4A04-8F6E-DA67D78042DD}" presName="rootComposite" presStyleCnt="0"/>
      <dgm:spPr/>
    </dgm:pt>
    <dgm:pt modelId="{859E0BDA-6A26-45F3-8510-7F7791C17C8D}" type="pres">
      <dgm:prSet presAssocID="{2E7AB6DF-E182-4A04-8F6E-DA67D78042DD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9E053D-B7F4-40B2-B1DA-7565867FE2CA}" type="pres">
      <dgm:prSet presAssocID="{2E7AB6DF-E182-4A04-8F6E-DA67D78042DD}" presName="rootConnector" presStyleLbl="node2" presStyleIdx="1" presStyleCnt="2"/>
      <dgm:spPr/>
    </dgm:pt>
    <dgm:pt modelId="{13728B53-5A0B-4B94-9B7C-2CF6C7A772C4}" type="pres">
      <dgm:prSet presAssocID="{2E7AB6DF-E182-4A04-8F6E-DA67D78042DD}" presName="hierChild4" presStyleCnt="0"/>
      <dgm:spPr/>
    </dgm:pt>
    <dgm:pt modelId="{FB5E9D09-9E22-4F18-A75A-DFE82C71797F}" type="pres">
      <dgm:prSet presAssocID="{2E7AB6DF-E182-4A04-8F6E-DA67D78042DD}" presName="hierChild5" presStyleCnt="0"/>
      <dgm:spPr/>
    </dgm:pt>
    <dgm:pt modelId="{5451E4DE-66A6-4B9D-AF1F-1EAE6E3E32CA}" type="pres">
      <dgm:prSet presAssocID="{8D807FF2-7F2E-4532-B40A-FD793EE25C30}" presName="Name111" presStyleLbl="parChTrans1D3" presStyleIdx="2" presStyleCnt="4"/>
      <dgm:spPr/>
    </dgm:pt>
    <dgm:pt modelId="{1DDCA1C2-23C9-4B5D-A105-72B2752BEDB0}" type="pres">
      <dgm:prSet presAssocID="{BAD102DC-610F-4296-811A-E65E5C0A9702}" presName="hierRoot3" presStyleCnt="0">
        <dgm:presLayoutVars>
          <dgm:hierBranch val="init"/>
        </dgm:presLayoutVars>
      </dgm:prSet>
      <dgm:spPr/>
    </dgm:pt>
    <dgm:pt modelId="{EC8A1275-6C6B-4BE8-919E-9F032B7AA54F}" type="pres">
      <dgm:prSet presAssocID="{BAD102DC-610F-4296-811A-E65E5C0A9702}" presName="rootComposite3" presStyleCnt="0"/>
      <dgm:spPr/>
    </dgm:pt>
    <dgm:pt modelId="{E5D7BE35-C668-4E46-A59E-EF3766CA0210}" type="pres">
      <dgm:prSet presAssocID="{BAD102DC-610F-4296-811A-E65E5C0A9702}" presName="rootText3" presStyleLbl="asst2" presStyleIdx="4" presStyleCnt="8">
        <dgm:presLayoutVars>
          <dgm:chPref val="3"/>
        </dgm:presLayoutVars>
      </dgm:prSet>
      <dgm:spPr/>
    </dgm:pt>
    <dgm:pt modelId="{7344D1F9-7DFB-4772-9ADB-0AA073D9B282}" type="pres">
      <dgm:prSet presAssocID="{BAD102DC-610F-4296-811A-E65E5C0A9702}" presName="rootConnector3" presStyleLbl="asst2" presStyleIdx="4" presStyleCnt="8"/>
      <dgm:spPr/>
    </dgm:pt>
    <dgm:pt modelId="{F5A7B980-F8C6-4A25-80E2-EC99A95CBC08}" type="pres">
      <dgm:prSet presAssocID="{BAD102DC-610F-4296-811A-E65E5C0A9702}" presName="hierChild6" presStyleCnt="0"/>
      <dgm:spPr/>
    </dgm:pt>
    <dgm:pt modelId="{1D67C2B0-92F4-460F-A16F-24EBA2D79F73}" type="pres">
      <dgm:prSet presAssocID="{BAD102DC-610F-4296-811A-E65E5C0A9702}" presName="hierChild7" presStyleCnt="0"/>
      <dgm:spPr/>
    </dgm:pt>
    <dgm:pt modelId="{3B331AFF-3446-4511-99E0-C1AE3F15BE9F}" type="pres">
      <dgm:prSet presAssocID="{D0B90B8E-5BF2-4C28-8F46-C47B644EB9D2}" presName="Name111" presStyleLbl="parChTrans1D4" presStyleIdx="2" presStyleCnt="4"/>
      <dgm:spPr/>
    </dgm:pt>
    <dgm:pt modelId="{1C424B7E-FA5B-4001-B2D6-0EC24B8A0365}" type="pres">
      <dgm:prSet presAssocID="{72E01722-7875-406C-83E6-C6EBF205A417}" presName="hierRoot3" presStyleCnt="0">
        <dgm:presLayoutVars>
          <dgm:hierBranch val="init"/>
        </dgm:presLayoutVars>
      </dgm:prSet>
      <dgm:spPr/>
    </dgm:pt>
    <dgm:pt modelId="{58457A30-B97E-402F-B08A-06C594CF0FDF}" type="pres">
      <dgm:prSet presAssocID="{72E01722-7875-406C-83E6-C6EBF205A417}" presName="rootComposite3" presStyleCnt="0"/>
      <dgm:spPr/>
    </dgm:pt>
    <dgm:pt modelId="{43BE262B-A16E-4449-9B59-8B4F7B785094}" type="pres">
      <dgm:prSet presAssocID="{72E01722-7875-406C-83E6-C6EBF205A417}" presName="rootText3" presStyleLbl="asst2" presStyleIdx="5" presStyleCnt="8">
        <dgm:presLayoutVars>
          <dgm:chPref val="3"/>
        </dgm:presLayoutVars>
      </dgm:prSet>
      <dgm:spPr/>
    </dgm:pt>
    <dgm:pt modelId="{E0FCC79A-5191-4212-BE42-52D5320BD192}" type="pres">
      <dgm:prSet presAssocID="{72E01722-7875-406C-83E6-C6EBF205A417}" presName="rootConnector3" presStyleLbl="asst2" presStyleIdx="5" presStyleCnt="8"/>
      <dgm:spPr/>
    </dgm:pt>
    <dgm:pt modelId="{8E4E7BDB-177D-4E2E-ABBE-DA7C8BDA94C1}" type="pres">
      <dgm:prSet presAssocID="{72E01722-7875-406C-83E6-C6EBF205A417}" presName="hierChild6" presStyleCnt="0"/>
      <dgm:spPr/>
    </dgm:pt>
    <dgm:pt modelId="{2975418A-0D58-4190-BCE2-5FFB839F2520}" type="pres">
      <dgm:prSet presAssocID="{72E01722-7875-406C-83E6-C6EBF205A417}" presName="hierChild7" presStyleCnt="0"/>
      <dgm:spPr/>
    </dgm:pt>
    <dgm:pt modelId="{1E472DAE-F94E-4EE4-8033-AF808D2682D1}" type="pres">
      <dgm:prSet presAssocID="{23F07800-9A6A-48D9-A007-E6F68E14E795}" presName="Name111" presStyleLbl="parChTrans1D4" presStyleIdx="3" presStyleCnt="4"/>
      <dgm:spPr/>
    </dgm:pt>
    <dgm:pt modelId="{13F50647-B569-4364-824A-354D94A28AEA}" type="pres">
      <dgm:prSet presAssocID="{66D6CF44-3A84-40AA-A8DD-E2D89693BB8B}" presName="hierRoot3" presStyleCnt="0">
        <dgm:presLayoutVars>
          <dgm:hierBranch val="init"/>
        </dgm:presLayoutVars>
      </dgm:prSet>
      <dgm:spPr/>
    </dgm:pt>
    <dgm:pt modelId="{C3B23382-83DD-4D34-9A44-CF7088D34541}" type="pres">
      <dgm:prSet presAssocID="{66D6CF44-3A84-40AA-A8DD-E2D89693BB8B}" presName="rootComposite3" presStyleCnt="0"/>
      <dgm:spPr/>
    </dgm:pt>
    <dgm:pt modelId="{190CAE14-EEB0-4B6B-A902-238CD067640B}" type="pres">
      <dgm:prSet presAssocID="{66D6CF44-3A84-40AA-A8DD-E2D89693BB8B}" presName="rootText3" presStyleLbl="asst2" presStyleIdx="6" presStyleCnt="8">
        <dgm:presLayoutVars>
          <dgm:chPref val="3"/>
        </dgm:presLayoutVars>
      </dgm:prSet>
      <dgm:spPr/>
    </dgm:pt>
    <dgm:pt modelId="{1F930F86-A50B-4D13-9502-6C3A73467B65}" type="pres">
      <dgm:prSet presAssocID="{66D6CF44-3A84-40AA-A8DD-E2D89693BB8B}" presName="rootConnector3" presStyleLbl="asst2" presStyleIdx="6" presStyleCnt="8"/>
      <dgm:spPr/>
    </dgm:pt>
    <dgm:pt modelId="{5E762E37-B8CC-4EFE-A841-92D4A2BDA69C}" type="pres">
      <dgm:prSet presAssocID="{66D6CF44-3A84-40AA-A8DD-E2D89693BB8B}" presName="hierChild6" presStyleCnt="0"/>
      <dgm:spPr/>
    </dgm:pt>
    <dgm:pt modelId="{11532D25-339A-460E-993D-CD249E1EE8E4}" type="pres">
      <dgm:prSet presAssocID="{66D6CF44-3A84-40AA-A8DD-E2D89693BB8B}" presName="hierChild7" presStyleCnt="0"/>
      <dgm:spPr/>
    </dgm:pt>
    <dgm:pt modelId="{DD69DD28-9AAB-40AE-BB14-61A6917E30FD}" type="pres">
      <dgm:prSet presAssocID="{5380ED9A-B3A7-4432-A7AF-AA70D414025A}" presName="Name111" presStyleLbl="parChTrans1D3" presStyleIdx="3" presStyleCnt="4"/>
      <dgm:spPr/>
    </dgm:pt>
    <dgm:pt modelId="{094B08C7-9AEB-4ED3-BCBB-BF61FD9BC6F9}" type="pres">
      <dgm:prSet presAssocID="{DE233A94-DD61-4E4A-9826-FD7CBD8863F3}" presName="hierRoot3" presStyleCnt="0">
        <dgm:presLayoutVars>
          <dgm:hierBranch val="init"/>
        </dgm:presLayoutVars>
      </dgm:prSet>
      <dgm:spPr/>
    </dgm:pt>
    <dgm:pt modelId="{EF42AC56-B1BF-4A3A-B0DA-3D2BB1877D26}" type="pres">
      <dgm:prSet presAssocID="{DE233A94-DD61-4E4A-9826-FD7CBD8863F3}" presName="rootComposite3" presStyleCnt="0"/>
      <dgm:spPr/>
    </dgm:pt>
    <dgm:pt modelId="{38045BD3-5FEA-484E-AEF3-62AC2C9A7AC5}" type="pres">
      <dgm:prSet presAssocID="{DE233A94-DD61-4E4A-9826-FD7CBD8863F3}" presName="rootText3" presStyleLbl="asst2" presStyleIdx="7" presStyleCnt="8">
        <dgm:presLayoutVars>
          <dgm:chPref val="3"/>
        </dgm:presLayoutVars>
      </dgm:prSet>
      <dgm:spPr/>
    </dgm:pt>
    <dgm:pt modelId="{90E08BF6-D9C1-48E9-A7D2-A1C5D35F12C6}" type="pres">
      <dgm:prSet presAssocID="{DE233A94-DD61-4E4A-9826-FD7CBD8863F3}" presName="rootConnector3" presStyleLbl="asst2" presStyleIdx="7" presStyleCnt="8"/>
      <dgm:spPr/>
    </dgm:pt>
    <dgm:pt modelId="{ED822872-5E8A-44A7-BB9D-7D538705F5C6}" type="pres">
      <dgm:prSet presAssocID="{DE233A94-DD61-4E4A-9826-FD7CBD8863F3}" presName="hierChild6" presStyleCnt="0"/>
      <dgm:spPr/>
    </dgm:pt>
    <dgm:pt modelId="{DDB4C7AC-891A-4278-98C0-E48A27AC582D}" type="pres">
      <dgm:prSet presAssocID="{DE233A94-DD61-4E4A-9826-FD7CBD8863F3}" presName="hierChild7" presStyleCnt="0"/>
      <dgm:spPr/>
    </dgm:pt>
    <dgm:pt modelId="{3160E226-4220-4A4A-9796-A0828581DE7A}" type="pres">
      <dgm:prSet presAssocID="{67B5DCFB-B369-41D2-ACEC-5D9CDB533B7F}" presName="hierChild3" presStyleCnt="0"/>
      <dgm:spPr/>
    </dgm:pt>
  </dgm:ptLst>
  <dgm:cxnLst>
    <dgm:cxn modelId="{1B54B0CE-6D61-44F7-B4C5-8823FC9CC81F}" type="presOf" srcId="{5380ED9A-B3A7-4432-A7AF-AA70D414025A}" destId="{DD69DD28-9AAB-40AE-BB14-61A6917E30FD}" srcOrd="0" destOrd="0" presId="urn:microsoft.com/office/officeart/2005/8/layout/orgChart1"/>
    <dgm:cxn modelId="{2CB7AA72-DC83-4171-BBCD-98165EA069A4}" type="presOf" srcId="{808B901F-F2B7-4786-9F93-DE2358DB6F5C}" destId="{FBFDEB58-CE2B-4725-B7B5-1289E8D27167}" srcOrd="0" destOrd="0" presId="urn:microsoft.com/office/officeart/2005/8/layout/orgChart1"/>
    <dgm:cxn modelId="{E9471A70-3ACB-4A84-94A8-B1DF792204F6}" type="presOf" srcId="{0F4B62B9-A02C-488A-BA67-BDF2E8277C7F}" destId="{03EAA5E3-8785-4BBE-BFEE-8E1E1C9C4098}" srcOrd="1" destOrd="0" presId="urn:microsoft.com/office/officeart/2005/8/layout/orgChart1"/>
    <dgm:cxn modelId="{77E1C6D3-8183-48CC-8825-609741DAAE2F}" type="presOf" srcId="{23F07800-9A6A-48D9-A007-E6F68E14E795}" destId="{1E472DAE-F94E-4EE4-8033-AF808D2682D1}" srcOrd="0" destOrd="0" presId="urn:microsoft.com/office/officeart/2005/8/layout/orgChart1"/>
    <dgm:cxn modelId="{6911AEDB-5A9F-4050-9025-0C7A95F149A2}" type="presOf" srcId="{DE233A94-DD61-4E4A-9826-FD7CBD8863F3}" destId="{90E08BF6-D9C1-48E9-A7D2-A1C5D35F12C6}" srcOrd="1" destOrd="0" presId="urn:microsoft.com/office/officeart/2005/8/layout/orgChart1"/>
    <dgm:cxn modelId="{12AFA654-23C9-4EA8-A453-C0E3C7FCB12C}" type="presOf" srcId="{2E7AB6DF-E182-4A04-8F6E-DA67D78042DD}" destId="{A69E053D-B7F4-40B2-B1DA-7565867FE2CA}" srcOrd="1" destOrd="0" presId="urn:microsoft.com/office/officeart/2005/8/layout/orgChart1"/>
    <dgm:cxn modelId="{B18A9FAE-EDD1-43C3-B484-F42CD743C937}" type="presOf" srcId="{266D9404-7525-4217-8E68-0704B10731B6}" destId="{FED71B56-AEBE-46A9-89C1-BADABCADF614}" srcOrd="0" destOrd="0" presId="urn:microsoft.com/office/officeart/2005/8/layout/orgChart1"/>
    <dgm:cxn modelId="{283DE665-B0AB-4578-A3BD-688058470065}" type="presOf" srcId="{583B82C5-957E-4CFB-A339-9179C1FDA6C9}" destId="{3FA0D4AF-953E-4C5A-B41E-A93ACBAC1C86}" srcOrd="0" destOrd="0" presId="urn:microsoft.com/office/officeart/2005/8/layout/orgChart1"/>
    <dgm:cxn modelId="{B0B62617-AEAF-4105-8633-5969C8E37761}" type="presOf" srcId="{66D6CF44-3A84-40AA-A8DD-E2D89693BB8B}" destId="{190CAE14-EEB0-4B6B-A902-238CD067640B}" srcOrd="0" destOrd="0" presId="urn:microsoft.com/office/officeart/2005/8/layout/orgChart1"/>
    <dgm:cxn modelId="{15E2F957-A11F-4C9B-9253-5D954989CF7C}" type="presOf" srcId="{2E7AB6DF-E182-4A04-8F6E-DA67D78042DD}" destId="{859E0BDA-6A26-45F3-8510-7F7791C17C8D}" srcOrd="0" destOrd="0" presId="urn:microsoft.com/office/officeart/2005/8/layout/orgChart1"/>
    <dgm:cxn modelId="{07F12FA8-1922-4A2D-88AF-F93BFC262427}" srcId="{583B82C5-957E-4CFB-A339-9179C1FDA6C9}" destId="{1DC24C2B-3A65-4C4B-BC45-5DC8D33D1C22}" srcOrd="0" destOrd="0" parTransId="{38EEA8A7-6D11-4AEE-85AA-DDDC9E8388AC}" sibTransId="{3093D371-C958-466E-903C-B2A9FE1629F2}"/>
    <dgm:cxn modelId="{1DC3066C-9D6A-4AE0-8C57-BE9305986EDF}" type="presOf" srcId="{67B5DCFB-B369-41D2-ACEC-5D9CDB533B7F}" destId="{7C731916-E4C9-4708-A9DC-86B5E83E6AB2}" srcOrd="1" destOrd="0" presId="urn:microsoft.com/office/officeart/2005/8/layout/orgChart1"/>
    <dgm:cxn modelId="{025459EE-7CEF-4FB7-AC64-A4FDC818713F}" type="presOf" srcId="{48A703C9-68B9-4BE7-9FC2-75E2F2189AB8}" destId="{9E30D103-492E-420A-8A2C-EC5F7F453C60}" srcOrd="0" destOrd="0" presId="urn:microsoft.com/office/officeart/2005/8/layout/orgChart1"/>
    <dgm:cxn modelId="{C30D0EC7-39E6-40EF-9372-71AC03B7D619}" srcId="{2E7AB6DF-E182-4A04-8F6E-DA67D78042DD}" destId="{DE233A94-DD61-4E4A-9826-FD7CBD8863F3}" srcOrd="1" destOrd="0" parTransId="{5380ED9A-B3A7-4432-A7AF-AA70D414025A}" sibTransId="{5B157092-1670-4DAC-982C-974A4BC6BFC1}"/>
    <dgm:cxn modelId="{AD73567B-6C0A-43F1-80D5-61881ADDE2A6}" srcId="{E6A6B3A3-71CF-40B3-A98E-A8C67130ACC1}" destId="{583B82C5-957E-4CFB-A339-9179C1FDA6C9}" srcOrd="0" destOrd="0" parTransId="{48A703C9-68B9-4BE7-9FC2-75E2F2189AB8}" sibTransId="{497C36F3-34C2-4C51-9F5B-F57E5F5F8C35}"/>
    <dgm:cxn modelId="{83CDA737-CB72-4C6A-907C-C452648CB5D2}" type="presOf" srcId="{0F4B62B9-A02C-488A-BA67-BDF2E8277C7F}" destId="{4DC2C6F9-AF16-4A4C-BB13-B24522D680E1}" srcOrd="0" destOrd="0" presId="urn:microsoft.com/office/officeart/2005/8/layout/orgChart1"/>
    <dgm:cxn modelId="{37F2F3C7-DBBD-4ADA-A9D4-6BCDA905867B}" type="presOf" srcId="{E65BD7DC-F6D9-467E-B093-5B2B794442DA}" destId="{7F2DF143-97BC-47F7-99AD-552682DEA011}" srcOrd="1" destOrd="0" presId="urn:microsoft.com/office/officeart/2005/8/layout/orgChart1"/>
    <dgm:cxn modelId="{6A331A66-5AD0-4EBB-84F7-42ADD4E1BEC5}" type="presOf" srcId="{1DC24C2B-3A65-4C4B-BC45-5DC8D33D1C22}" destId="{0E517C44-C738-4DC7-BED4-3305AF4F1A4E}" srcOrd="0" destOrd="0" presId="urn:microsoft.com/office/officeart/2005/8/layout/orgChart1"/>
    <dgm:cxn modelId="{FF7175CC-C65D-4AAD-8ABF-1871DA2A9850}" type="presOf" srcId="{E6A6B3A3-71CF-40B3-A98E-A8C67130ACC1}" destId="{E576D8F5-6A39-4587-B6AF-3C8443B4B053}" srcOrd="1" destOrd="0" presId="urn:microsoft.com/office/officeart/2005/8/layout/orgChart1"/>
    <dgm:cxn modelId="{1679AA8E-91E6-458E-83D3-E869CBC8E6CA}" type="presOf" srcId="{EE9B77FE-2981-4928-9347-BD99AFEFA97D}" destId="{C91CD06A-D69C-4B94-BC8B-E479A306266B}" srcOrd="0" destOrd="0" presId="urn:microsoft.com/office/officeart/2005/8/layout/orgChart1"/>
    <dgm:cxn modelId="{66529223-8F06-494E-B929-B3474E9134FC}" type="presOf" srcId="{66D6CF44-3A84-40AA-A8DD-E2D89693BB8B}" destId="{1F930F86-A50B-4D13-9502-6C3A73467B65}" srcOrd="1" destOrd="0" presId="urn:microsoft.com/office/officeart/2005/8/layout/orgChart1"/>
    <dgm:cxn modelId="{58DF2B74-12A7-4413-80FD-F9772DA4C89A}" srcId="{67B5DCFB-B369-41D2-ACEC-5D9CDB533B7F}" destId="{E6A6B3A3-71CF-40B3-A98E-A8C67130ACC1}" srcOrd="0" destOrd="0" parTransId="{EE9B77FE-2981-4928-9347-BD99AFEFA97D}" sibTransId="{4307685B-09A2-46BA-ABF5-D634FEC117D0}"/>
    <dgm:cxn modelId="{4ECE4CBC-3684-4CA5-88A3-DE84D4AA9ADB}" srcId="{2E7AB6DF-E182-4A04-8F6E-DA67D78042DD}" destId="{BAD102DC-610F-4296-811A-E65E5C0A9702}" srcOrd="0" destOrd="0" parTransId="{8D807FF2-7F2E-4532-B40A-FD793EE25C30}" sibTransId="{AB99CEF7-8F6A-4E3F-85AC-289F1FBA6C55}"/>
    <dgm:cxn modelId="{4572F2C8-FAE8-4113-81E7-C162ECBDF858}" type="presOf" srcId="{72E01722-7875-406C-83E6-C6EBF205A417}" destId="{E0FCC79A-5191-4212-BE42-52D5320BD192}" srcOrd="1" destOrd="0" presId="urn:microsoft.com/office/officeart/2005/8/layout/orgChart1"/>
    <dgm:cxn modelId="{4C58A205-74A8-4EAF-BCAF-5E569E91D313}" type="presOf" srcId="{D0B90B8E-5BF2-4C28-8F46-C47B644EB9D2}" destId="{3B331AFF-3446-4511-99E0-C1AE3F15BE9F}" srcOrd="0" destOrd="0" presId="urn:microsoft.com/office/officeart/2005/8/layout/orgChart1"/>
    <dgm:cxn modelId="{B8963220-57D2-491E-BF3F-932BE5FC5D10}" type="presOf" srcId="{BAD102DC-610F-4296-811A-E65E5C0A9702}" destId="{7344D1F9-7DFB-4772-9ADB-0AA073D9B282}" srcOrd="1" destOrd="0" presId="urn:microsoft.com/office/officeart/2005/8/layout/orgChart1"/>
    <dgm:cxn modelId="{5F762046-003A-462D-8182-D5592DFAC84B}" type="presOf" srcId="{E6A6B3A3-71CF-40B3-A98E-A8C67130ACC1}" destId="{E2BC3D01-AAAA-4A5C-A373-FE0C3C39BE81}" srcOrd="0" destOrd="0" presId="urn:microsoft.com/office/officeart/2005/8/layout/orgChart1"/>
    <dgm:cxn modelId="{82C214E7-263C-4E56-AB34-7737892F23B7}" type="presOf" srcId="{67B5DCFB-B369-41D2-ACEC-5D9CDB533B7F}" destId="{6FD5B82D-29E4-4AFC-A0AC-C2C7A1466FF3}" srcOrd="0" destOrd="0" presId="urn:microsoft.com/office/officeart/2005/8/layout/orgChart1"/>
    <dgm:cxn modelId="{EAE2EEDC-6F9A-4965-A92F-3428597DAF9E}" type="presOf" srcId="{DE233A94-DD61-4E4A-9826-FD7CBD8863F3}" destId="{38045BD3-5FEA-484E-AEF3-62AC2C9A7AC5}" srcOrd="0" destOrd="0" presId="urn:microsoft.com/office/officeart/2005/8/layout/orgChart1"/>
    <dgm:cxn modelId="{917F4D14-0C6A-4289-9F9B-215D9233F711}" type="presOf" srcId="{547733F1-C285-4D43-B0E3-8B6F11A04E7B}" destId="{C5B5F826-A390-412A-85CF-38C2765A3B02}" srcOrd="0" destOrd="0" presId="urn:microsoft.com/office/officeart/2005/8/layout/orgChart1"/>
    <dgm:cxn modelId="{026C2875-7BDA-4E3B-9C90-2BBE20F192E5}" type="presOf" srcId="{1DC24C2B-3A65-4C4B-BC45-5DC8D33D1C22}" destId="{AE6FE2A0-3BD5-4DB2-9A1B-14BDB5550F0B}" srcOrd="1" destOrd="0" presId="urn:microsoft.com/office/officeart/2005/8/layout/orgChart1"/>
    <dgm:cxn modelId="{437B255D-6B0A-49E3-BFFC-5B0BA7F4A276}" type="presOf" srcId="{72E01722-7875-406C-83E6-C6EBF205A417}" destId="{43BE262B-A16E-4449-9B59-8B4F7B785094}" srcOrd="0" destOrd="0" presId="urn:microsoft.com/office/officeart/2005/8/layout/orgChart1"/>
    <dgm:cxn modelId="{07D4D8DC-EB30-4F73-BC81-20A5E01BDCAB}" type="presOf" srcId="{583B82C5-957E-4CFB-A339-9179C1FDA6C9}" destId="{D4337451-E4D2-4D74-822B-88E2978E6627}" srcOrd="1" destOrd="0" presId="urn:microsoft.com/office/officeart/2005/8/layout/orgChart1"/>
    <dgm:cxn modelId="{D0C3A312-1ABE-4638-8110-854F4DF2923E}" srcId="{BAD102DC-610F-4296-811A-E65E5C0A9702}" destId="{72E01722-7875-406C-83E6-C6EBF205A417}" srcOrd="0" destOrd="0" parTransId="{D0B90B8E-5BF2-4C28-8F46-C47B644EB9D2}" sibTransId="{6F673265-79DB-4B7C-9A89-85B432A9547B}"/>
    <dgm:cxn modelId="{F6400568-E5CC-411F-BC2E-891455932DED}" type="presOf" srcId="{BAD102DC-610F-4296-811A-E65E5C0A9702}" destId="{E5D7BE35-C668-4E46-A59E-EF3766CA0210}" srcOrd="0" destOrd="0" presId="urn:microsoft.com/office/officeart/2005/8/layout/orgChart1"/>
    <dgm:cxn modelId="{9C9C9A0C-3195-409F-90EE-DB375F26DDE2}" srcId="{BAD102DC-610F-4296-811A-E65E5C0A9702}" destId="{66D6CF44-3A84-40AA-A8DD-E2D89693BB8B}" srcOrd="1" destOrd="0" parTransId="{23F07800-9A6A-48D9-A007-E6F68E14E795}" sibTransId="{EA3B62CA-A569-47A7-BD92-7F608126A18A}"/>
    <dgm:cxn modelId="{2966380A-76AC-4A22-B194-F0C8BFAD6E33}" srcId="{583B82C5-957E-4CFB-A339-9179C1FDA6C9}" destId="{0F4B62B9-A02C-488A-BA67-BDF2E8277C7F}" srcOrd="1" destOrd="0" parTransId="{266D9404-7525-4217-8E68-0704B10731B6}" sibTransId="{16F2AADB-9653-47FE-BA30-C8501A175179}"/>
    <dgm:cxn modelId="{52BF8E63-D799-41A4-95CA-EEDB5EACE162}" type="presOf" srcId="{BD3B356C-C334-430D-8B6F-394871A8920F}" destId="{73F153EE-0399-4EC8-B77F-D8788E4E65A7}" srcOrd="0" destOrd="0" presId="urn:microsoft.com/office/officeart/2005/8/layout/orgChart1"/>
    <dgm:cxn modelId="{2709FE78-4481-4E06-8279-DA782C0522A9}" srcId="{E6A6B3A3-71CF-40B3-A98E-A8C67130ACC1}" destId="{E65BD7DC-F6D9-467E-B093-5B2B794442DA}" srcOrd="1" destOrd="0" parTransId="{BD3B356C-C334-430D-8B6F-394871A8920F}" sibTransId="{28CDF8F6-FAD6-48B0-A872-F3940A115F0F}"/>
    <dgm:cxn modelId="{15911FED-141D-4A1F-9B63-66E4AC4495B5}" type="presOf" srcId="{38EEA8A7-6D11-4AEE-85AA-DDDC9E8388AC}" destId="{EEC7E349-D54C-4099-B775-FE51C7BCC832}" srcOrd="0" destOrd="0" presId="urn:microsoft.com/office/officeart/2005/8/layout/orgChart1"/>
    <dgm:cxn modelId="{82ABFCC6-4DDE-4BAF-84A7-17323397046F}" type="presOf" srcId="{8D807FF2-7F2E-4532-B40A-FD793EE25C30}" destId="{5451E4DE-66A6-4B9D-AF1F-1EAE6E3E32CA}" srcOrd="0" destOrd="0" presId="urn:microsoft.com/office/officeart/2005/8/layout/orgChart1"/>
    <dgm:cxn modelId="{B8675D41-ACEC-4828-8A44-9BD5C6209790}" type="presOf" srcId="{E65BD7DC-F6D9-467E-B093-5B2B794442DA}" destId="{069441AB-4A13-41A9-B993-0551F602CBC3}" srcOrd="0" destOrd="0" presId="urn:microsoft.com/office/officeart/2005/8/layout/orgChart1"/>
    <dgm:cxn modelId="{300B1580-337B-4D09-96A9-7E4651C8C856}" srcId="{67B5DCFB-B369-41D2-ACEC-5D9CDB533B7F}" destId="{2E7AB6DF-E182-4A04-8F6E-DA67D78042DD}" srcOrd="1" destOrd="0" parTransId="{547733F1-C285-4D43-B0E3-8B6F11A04E7B}" sibTransId="{E271E9C9-F6CB-4C64-B6F4-520B2CCA1476}"/>
    <dgm:cxn modelId="{4C6EBB36-1932-4831-A27D-01EB00DEB1D2}" srcId="{808B901F-F2B7-4786-9F93-DE2358DB6F5C}" destId="{67B5DCFB-B369-41D2-ACEC-5D9CDB533B7F}" srcOrd="0" destOrd="0" parTransId="{E37EA713-CC7F-475F-933A-B9933B5ED50C}" sibTransId="{E0773104-467B-4A5A-BD05-76177F58262F}"/>
    <dgm:cxn modelId="{2856D5AF-9684-4291-AF5B-C3381E8AD39F}" type="presParOf" srcId="{FBFDEB58-CE2B-4725-B7B5-1289E8D27167}" destId="{EECBE2F5-CB31-4362-886A-8CA996DFE48E}" srcOrd="0" destOrd="0" presId="urn:microsoft.com/office/officeart/2005/8/layout/orgChart1"/>
    <dgm:cxn modelId="{1E89C397-74FF-4731-893A-91377AC93736}" type="presParOf" srcId="{EECBE2F5-CB31-4362-886A-8CA996DFE48E}" destId="{775E0A4B-BEDB-4ADD-88A6-C3CB997B2DDB}" srcOrd="0" destOrd="0" presId="urn:microsoft.com/office/officeart/2005/8/layout/orgChart1"/>
    <dgm:cxn modelId="{44D12E2B-E452-46FD-90A2-D961AF6D135D}" type="presParOf" srcId="{775E0A4B-BEDB-4ADD-88A6-C3CB997B2DDB}" destId="{6FD5B82D-29E4-4AFC-A0AC-C2C7A1466FF3}" srcOrd="0" destOrd="0" presId="urn:microsoft.com/office/officeart/2005/8/layout/orgChart1"/>
    <dgm:cxn modelId="{5C1621B7-F987-4AF5-A0CB-AC7FC462EB34}" type="presParOf" srcId="{775E0A4B-BEDB-4ADD-88A6-C3CB997B2DDB}" destId="{7C731916-E4C9-4708-A9DC-86B5E83E6AB2}" srcOrd="1" destOrd="0" presId="urn:microsoft.com/office/officeart/2005/8/layout/orgChart1"/>
    <dgm:cxn modelId="{C9782FD1-8453-425C-8C80-BEDC9DD55C9F}" type="presParOf" srcId="{EECBE2F5-CB31-4362-886A-8CA996DFE48E}" destId="{98B3BC82-40BA-4779-9C90-CC2FB4FE0B16}" srcOrd="1" destOrd="0" presId="urn:microsoft.com/office/officeart/2005/8/layout/orgChart1"/>
    <dgm:cxn modelId="{2B3BD667-EB58-4435-AC6E-6C68F9CAE755}" type="presParOf" srcId="{98B3BC82-40BA-4779-9C90-CC2FB4FE0B16}" destId="{C91CD06A-D69C-4B94-BC8B-E479A306266B}" srcOrd="0" destOrd="0" presId="urn:microsoft.com/office/officeart/2005/8/layout/orgChart1"/>
    <dgm:cxn modelId="{B94E377C-5468-45ED-8388-46A3C28C6ABC}" type="presParOf" srcId="{98B3BC82-40BA-4779-9C90-CC2FB4FE0B16}" destId="{421C0B70-B02A-4E64-B011-0F5C3E4F1C07}" srcOrd="1" destOrd="0" presId="urn:microsoft.com/office/officeart/2005/8/layout/orgChart1"/>
    <dgm:cxn modelId="{114BA9F5-0D5E-4534-A7CE-CAF8E12E738D}" type="presParOf" srcId="{421C0B70-B02A-4E64-B011-0F5C3E4F1C07}" destId="{4540CA88-C1BA-4DF3-ACB9-41BBE83FD99E}" srcOrd="0" destOrd="0" presId="urn:microsoft.com/office/officeart/2005/8/layout/orgChart1"/>
    <dgm:cxn modelId="{C051A597-38F8-441E-9990-6E567C8D4892}" type="presParOf" srcId="{4540CA88-C1BA-4DF3-ACB9-41BBE83FD99E}" destId="{E2BC3D01-AAAA-4A5C-A373-FE0C3C39BE81}" srcOrd="0" destOrd="0" presId="urn:microsoft.com/office/officeart/2005/8/layout/orgChart1"/>
    <dgm:cxn modelId="{CAE04531-B470-4959-BC00-D09896655517}" type="presParOf" srcId="{4540CA88-C1BA-4DF3-ACB9-41BBE83FD99E}" destId="{E576D8F5-6A39-4587-B6AF-3C8443B4B053}" srcOrd="1" destOrd="0" presId="urn:microsoft.com/office/officeart/2005/8/layout/orgChart1"/>
    <dgm:cxn modelId="{827454E0-72CD-4442-915C-463014A21764}" type="presParOf" srcId="{421C0B70-B02A-4E64-B011-0F5C3E4F1C07}" destId="{4692FBB3-40A9-4BB0-A7F2-19F61E44915A}" srcOrd="1" destOrd="0" presId="urn:microsoft.com/office/officeart/2005/8/layout/orgChart1"/>
    <dgm:cxn modelId="{4C9D1548-0675-4EDD-A8E8-BF0B52501414}" type="presParOf" srcId="{421C0B70-B02A-4E64-B011-0F5C3E4F1C07}" destId="{379AF30A-7927-4DE9-8DAB-82EF251572DC}" srcOrd="2" destOrd="0" presId="urn:microsoft.com/office/officeart/2005/8/layout/orgChart1"/>
    <dgm:cxn modelId="{EEE2A366-FD32-4DA4-9E8B-A3A58C82664D}" type="presParOf" srcId="{379AF30A-7927-4DE9-8DAB-82EF251572DC}" destId="{9E30D103-492E-420A-8A2C-EC5F7F453C60}" srcOrd="0" destOrd="0" presId="urn:microsoft.com/office/officeart/2005/8/layout/orgChart1"/>
    <dgm:cxn modelId="{26A1697F-53E1-4BF3-AB9C-3DE81C3C9372}" type="presParOf" srcId="{379AF30A-7927-4DE9-8DAB-82EF251572DC}" destId="{345F2606-4CE3-468C-9311-55872E3F07CB}" srcOrd="1" destOrd="0" presId="urn:microsoft.com/office/officeart/2005/8/layout/orgChart1"/>
    <dgm:cxn modelId="{22B8B725-AEBC-4D24-B400-6D3CD13EA8E0}" type="presParOf" srcId="{345F2606-4CE3-468C-9311-55872E3F07CB}" destId="{C10945A6-8F5A-4832-B370-4AA23A7E7539}" srcOrd="0" destOrd="0" presId="urn:microsoft.com/office/officeart/2005/8/layout/orgChart1"/>
    <dgm:cxn modelId="{72CBC84A-AA89-4A95-BEEA-6FD8329F1E7D}" type="presParOf" srcId="{C10945A6-8F5A-4832-B370-4AA23A7E7539}" destId="{3FA0D4AF-953E-4C5A-B41E-A93ACBAC1C86}" srcOrd="0" destOrd="0" presId="urn:microsoft.com/office/officeart/2005/8/layout/orgChart1"/>
    <dgm:cxn modelId="{BADD6C8A-1FF8-46F5-B71D-95B6A1DE2F35}" type="presParOf" srcId="{C10945A6-8F5A-4832-B370-4AA23A7E7539}" destId="{D4337451-E4D2-4D74-822B-88E2978E6627}" srcOrd="1" destOrd="0" presId="urn:microsoft.com/office/officeart/2005/8/layout/orgChart1"/>
    <dgm:cxn modelId="{382872EE-8B1A-4301-A6DB-731B426E1DEF}" type="presParOf" srcId="{345F2606-4CE3-468C-9311-55872E3F07CB}" destId="{20EE2E48-2712-4478-A9E1-9C736C1DA9FD}" srcOrd="1" destOrd="0" presId="urn:microsoft.com/office/officeart/2005/8/layout/orgChart1"/>
    <dgm:cxn modelId="{870AF711-0D32-4EE8-A99C-5FC3141F18C3}" type="presParOf" srcId="{345F2606-4CE3-468C-9311-55872E3F07CB}" destId="{72FE1661-ACBB-4C99-849E-D75428B91E47}" srcOrd="2" destOrd="0" presId="urn:microsoft.com/office/officeart/2005/8/layout/orgChart1"/>
    <dgm:cxn modelId="{228A7657-38F9-4234-9925-BA766D66BC87}" type="presParOf" srcId="{72FE1661-ACBB-4C99-849E-D75428B91E47}" destId="{EEC7E349-D54C-4099-B775-FE51C7BCC832}" srcOrd="0" destOrd="0" presId="urn:microsoft.com/office/officeart/2005/8/layout/orgChart1"/>
    <dgm:cxn modelId="{00E68042-0C15-4A81-A748-A02049F8505B}" type="presParOf" srcId="{72FE1661-ACBB-4C99-849E-D75428B91E47}" destId="{F5FCCD2A-6CEC-41E0-BDAE-CC0E59632C71}" srcOrd="1" destOrd="0" presId="urn:microsoft.com/office/officeart/2005/8/layout/orgChart1"/>
    <dgm:cxn modelId="{E3D79455-361F-4755-A7E0-9735CCA51F66}" type="presParOf" srcId="{F5FCCD2A-6CEC-41E0-BDAE-CC0E59632C71}" destId="{21F587A9-E9C9-40E9-81AA-73598BF838D3}" srcOrd="0" destOrd="0" presId="urn:microsoft.com/office/officeart/2005/8/layout/orgChart1"/>
    <dgm:cxn modelId="{2DEFF189-3FD7-43F8-AD33-9FFB3CC5FBB4}" type="presParOf" srcId="{21F587A9-E9C9-40E9-81AA-73598BF838D3}" destId="{0E517C44-C738-4DC7-BED4-3305AF4F1A4E}" srcOrd="0" destOrd="0" presId="urn:microsoft.com/office/officeart/2005/8/layout/orgChart1"/>
    <dgm:cxn modelId="{DB45C468-8B26-4F15-87B9-0CB697DE5E9D}" type="presParOf" srcId="{21F587A9-E9C9-40E9-81AA-73598BF838D3}" destId="{AE6FE2A0-3BD5-4DB2-9A1B-14BDB5550F0B}" srcOrd="1" destOrd="0" presId="urn:microsoft.com/office/officeart/2005/8/layout/orgChart1"/>
    <dgm:cxn modelId="{66590C6B-8F9F-4DFB-9C51-4767EE3377EF}" type="presParOf" srcId="{F5FCCD2A-6CEC-41E0-BDAE-CC0E59632C71}" destId="{25AF22B8-E878-400F-8BA3-01772F664C09}" srcOrd="1" destOrd="0" presId="urn:microsoft.com/office/officeart/2005/8/layout/orgChart1"/>
    <dgm:cxn modelId="{0C736980-8736-4801-ADA8-C1F06F2FF1A0}" type="presParOf" srcId="{F5FCCD2A-6CEC-41E0-BDAE-CC0E59632C71}" destId="{058CB3EF-2134-444E-B53E-891512C3B970}" srcOrd="2" destOrd="0" presId="urn:microsoft.com/office/officeart/2005/8/layout/orgChart1"/>
    <dgm:cxn modelId="{36711CAB-12CC-462C-A2E7-8357A9B4BBD5}" type="presParOf" srcId="{72FE1661-ACBB-4C99-849E-D75428B91E47}" destId="{FED71B56-AEBE-46A9-89C1-BADABCADF614}" srcOrd="2" destOrd="0" presId="urn:microsoft.com/office/officeart/2005/8/layout/orgChart1"/>
    <dgm:cxn modelId="{75061D0C-8C7B-4ED7-83AB-F40054F00002}" type="presParOf" srcId="{72FE1661-ACBB-4C99-849E-D75428B91E47}" destId="{BEA00EE6-71AD-488C-AB7D-6E50BC33440D}" srcOrd="3" destOrd="0" presId="urn:microsoft.com/office/officeart/2005/8/layout/orgChart1"/>
    <dgm:cxn modelId="{C8CC5CBD-16D6-43AC-B64A-8E964F8D4229}" type="presParOf" srcId="{BEA00EE6-71AD-488C-AB7D-6E50BC33440D}" destId="{4234EAF9-CB08-4FD0-AF9D-21EBCDEDEBB0}" srcOrd="0" destOrd="0" presId="urn:microsoft.com/office/officeart/2005/8/layout/orgChart1"/>
    <dgm:cxn modelId="{5E456D03-8E70-4253-BFB4-AE5DC3048EB9}" type="presParOf" srcId="{4234EAF9-CB08-4FD0-AF9D-21EBCDEDEBB0}" destId="{4DC2C6F9-AF16-4A4C-BB13-B24522D680E1}" srcOrd="0" destOrd="0" presId="urn:microsoft.com/office/officeart/2005/8/layout/orgChart1"/>
    <dgm:cxn modelId="{014A8D58-AF19-4CE4-A6A3-E6263847A52A}" type="presParOf" srcId="{4234EAF9-CB08-4FD0-AF9D-21EBCDEDEBB0}" destId="{03EAA5E3-8785-4BBE-BFEE-8E1E1C9C4098}" srcOrd="1" destOrd="0" presId="urn:microsoft.com/office/officeart/2005/8/layout/orgChart1"/>
    <dgm:cxn modelId="{AD6DFA53-40E8-40F2-BBCD-07A1B4CA30D4}" type="presParOf" srcId="{BEA00EE6-71AD-488C-AB7D-6E50BC33440D}" destId="{F86E370D-65D1-443B-B094-305CF2273DE4}" srcOrd="1" destOrd="0" presId="urn:microsoft.com/office/officeart/2005/8/layout/orgChart1"/>
    <dgm:cxn modelId="{7303EB53-6A6D-4D97-89CA-C1D3F6247B63}" type="presParOf" srcId="{BEA00EE6-71AD-488C-AB7D-6E50BC33440D}" destId="{45BA77C1-3F1B-4DA9-AA7D-088C2A74BAB7}" srcOrd="2" destOrd="0" presId="urn:microsoft.com/office/officeart/2005/8/layout/orgChart1"/>
    <dgm:cxn modelId="{177CB377-0FB9-45BC-8D69-E754B5950778}" type="presParOf" srcId="{379AF30A-7927-4DE9-8DAB-82EF251572DC}" destId="{73F153EE-0399-4EC8-B77F-D8788E4E65A7}" srcOrd="2" destOrd="0" presId="urn:microsoft.com/office/officeart/2005/8/layout/orgChart1"/>
    <dgm:cxn modelId="{607FE6CF-57B9-4E51-BC2F-71ACFAB40E8E}" type="presParOf" srcId="{379AF30A-7927-4DE9-8DAB-82EF251572DC}" destId="{97977BA0-C548-483C-AC38-68ADB88C3283}" srcOrd="3" destOrd="0" presId="urn:microsoft.com/office/officeart/2005/8/layout/orgChart1"/>
    <dgm:cxn modelId="{089266C3-E8F9-404E-8106-01E15A10A558}" type="presParOf" srcId="{97977BA0-C548-483C-AC38-68ADB88C3283}" destId="{FFAB720A-5DFB-4726-BAE8-E963CA3E3586}" srcOrd="0" destOrd="0" presId="urn:microsoft.com/office/officeart/2005/8/layout/orgChart1"/>
    <dgm:cxn modelId="{8332D6E7-57E0-4CB3-9A53-2EB42407881E}" type="presParOf" srcId="{FFAB720A-5DFB-4726-BAE8-E963CA3E3586}" destId="{069441AB-4A13-41A9-B993-0551F602CBC3}" srcOrd="0" destOrd="0" presId="urn:microsoft.com/office/officeart/2005/8/layout/orgChart1"/>
    <dgm:cxn modelId="{360AF81B-A82B-47AB-9C25-35C77EF1303D}" type="presParOf" srcId="{FFAB720A-5DFB-4726-BAE8-E963CA3E3586}" destId="{7F2DF143-97BC-47F7-99AD-552682DEA011}" srcOrd="1" destOrd="0" presId="urn:microsoft.com/office/officeart/2005/8/layout/orgChart1"/>
    <dgm:cxn modelId="{ECFC2A41-9491-403A-8B6A-EED68C11EA33}" type="presParOf" srcId="{97977BA0-C548-483C-AC38-68ADB88C3283}" destId="{9C51C384-0178-46E0-B0E8-91C6EE7051FF}" srcOrd="1" destOrd="0" presId="urn:microsoft.com/office/officeart/2005/8/layout/orgChart1"/>
    <dgm:cxn modelId="{E8DE4D1C-0706-4A41-90F2-84A24F18C178}" type="presParOf" srcId="{97977BA0-C548-483C-AC38-68ADB88C3283}" destId="{8FABE620-5540-4B22-8E9C-3120B95CC02D}" srcOrd="2" destOrd="0" presId="urn:microsoft.com/office/officeart/2005/8/layout/orgChart1"/>
    <dgm:cxn modelId="{4609A4A6-ACCE-40F3-89D0-6A6F39E050DE}" type="presParOf" srcId="{98B3BC82-40BA-4779-9C90-CC2FB4FE0B16}" destId="{C5B5F826-A390-412A-85CF-38C2765A3B02}" srcOrd="2" destOrd="0" presId="urn:microsoft.com/office/officeart/2005/8/layout/orgChart1"/>
    <dgm:cxn modelId="{5AA322A0-0EC2-47CD-8C3B-150F0AE46F37}" type="presParOf" srcId="{98B3BC82-40BA-4779-9C90-CC2FB4FE0B16}" destId="{141CE749-5631-429D-B97A-98D60AF6ECBF}" srcOrd="3" destOrd="0" presId="urn:microsoft.com/office/officeart/2005/8/layout/orgChart1"/>
    <dgm:cxn modelId="{8D8F94ED-C0A2-4B48-94E2-A6BFBAE8972E}" type="presParOf" srcId="{141CE749-5631-429D-B97A-98D60AF6ECBF}" destId="{E4A4376A-D200-4DF0-B3A9-50D5836FF8F0}" srcOrd="0" destOrd="0" presId="urn:microsoft.com/office/officeart/2005/8/layout/orgChart1"/>
    <dgm:cxn modelId="{92FB81D8-AC9B-4AAC-81F3-7EEEF3896BC7}" type="presParOf" srcId="{E4A4376A-D200-4DF0-B3A9-50D5836FF8F0}" destId="{859E0BDA-6A26-45F3-8510-7F7791C17C8D}" srcOrd="0" destOrd="0" presId="urn:microsoft.com/office/officeart/2005/8/layout/orgChart1"/>
    <dgm:cxn modelId="{C4FA8122-17C8-49AC-88AF-81AF830B6AEA}" type="presParOf" srcId="{E4A4376A-D200-4DF0-B3A9-50D5836FF8F0}" destId="{A69E053D-B7F4-40B2-B1DA-7565867FE2CA}" srcOrd="1" destOrd="0" presId="urn:microsoft.com/office/officeart/2005/8/layout/orgChart1"/>
    <dgm:cxn modelId="{8E2FB56B-9907-4124-AD60-4B0A253CED79}" type="presParOf" srcId="{141CE749-5631-429D-B97A-98D60AF6ECBF}" destId="{13728B53-5A0B-4B94-9B7C-2CF6C7A772C4}" srcOrd="1" destOrd="0" presId="urn:microsoft.com/office/officeart/2005/8/layout/orgChart1"/>
    <dgm:cxn modelId="{08A4C64A-723C-4997-A224-C15CBAE37D1E}" type="presParOf" srcId="{141CE749-5631-429D-B97A-98D60AF6ECBF}" destId="{FB5E9D09-9E22-4F18-A75A-DFE82C71797F}" srcOrd="2" destOrd="0" presId="urn:microsoft.com/office/officeart/2005/8/layout/orgChart1"/>
    <dgm:cxn modelId="{D3ED332B-0191-4CB3-9B09-F375894D1884}" type="presParOf" srcId="{FB5E9D09-9E22-4F18-A75A-DFE82C71797F}" destId="{5451E4DE-66A6-4B9D-AF1F-1EAE6E3E32CA}" srcOrd="0" destOrd="0" presId="urn:microsoft.com/office/officeart/2005/8/layout/orgChart1"/>
    <dgm:cxn modelId="{2EC784C4-3E0E-4EED-AEB3-487BDB7BE01F}" type="presParOf" srcId="{FB5E9D09-9E22-4F18-A75A-DFE82C71797F}" destId="{1DDCA1C2-23C9-4B5D-A105-72B2752BEDB0}" srcOrd="1" destOrd="0" presId="urn:microsoft.com/office/officeart/2005/8/layout/orgChart1"/>
    <dgm:cxn modelId="{E88B4195-B15A-4D24-AF96-AD3797496F8F}" type="presParOf" srcId="{1DDCA1C2-23C9-4B5D-A105-72B2752BEDB0}" destId="{EC8A1275-6C6B-4BE8-919E-9F032B7AA54F}" srcOrd="0" destOrd="0" presId="urn:microsoft.com/office/officeart/2005/8/layout/orgChart1"/>
    <dgm:cxn modelId="{CF6DD831-27E0-44DC-8880-33D356C5D2B6}" type="presParOf" srcId="{EC8A1275-6C6B-4BE8-919E-9F032B7AA54F}" destId="{E5D7BE35-C668-4E46-A59E-EF3766CA0210}" srcOrd="0" destOrd="0" presId="urn:microsoft.com/office/officeart/2005/8/layout/orgChart1"/>
    <dgm:cxn modelId="{479F4C92-AA84-407B-AAD0-B84BD9A57AC8}" type="presParOf" srcId="{EC8A1275-6C6B-4BE8-919E-9F032B7AA54F}" destId="{7344D1F9-7DFB-4772-9ADB-0AA073D9B282}" srcOrd="1" destOrd="0" presId="urn:microsoft.com/office/officeart/2005/8/layout/orgChart1"/>
    <dgm:cxn modelId="{AE089504-7DA6-4F3F-B961-B9C2E3E874DF}" type="presParOf" srcId="{1DDCA1C2-23C9-4B5D-A105-72B2752BEDB0}" destId="{F5A7B980-F8C6-4A25-80E2-EC99A95CBC08}" srcOrd="1" destOrd="0" presId="urn:microsoft.com/office/officeart/2005/8/layout/orgChart1"/>
    <dgm:cxn modelId="{1237FC70-563B-4A0C-932B-15E43C83B53F}" type="presParOf" srcId="{1DDCA1C2-23C9-4B5D-A105-72B2752BEDB0}" destId="{1D67C2B0-92F4-460F-A16F-24EBA2D79F73}" srcOrd="2" destOrd="0" presId="urn:microsoft.com/office/officeart/2005/8/layout/orgChart1"/>
    <dgm:cxn modelId="{7E0C7C7C-A3BE-475A-AC77-98EA6034D26B}" type="presParOf" srcId="{1D67C2B0-92F4-460F-A16F-24EBA2D79F73}" destId="{3B331AFF-3446-4511-99E0-C1AE3F15BE9F}" srcOrd="0" destOrd="0" presId="urn:microsoft.com/office/officeart/2005/8/layout/orgChart1"/>
    <dgm:cxn modelId="{A6DBDF22-6D6F-4093-8908-C4F7E75740F3}" type="presParOf" srcId="{1D67C2B0-92F4-460F-A16F-24EBA2D79F73}" destId="{1C424B7E-FA5B-4001-B2D6-0EC24B8A0365}" srcOrd="1" destOrd="0" presId="urn:microsoft.com/office/officeart/2005/8/layout/orgChart1"/>
    <dgm:cxn modelId="{D1DE43D3-840E-4156-93BF-9027E03939AB}" type="presParOf" srcId="{1C424B7E-FA5B-4001-B2D6-0EC24B8A0365}" destId="{58457A30-B97E-402F-B08A-06C594CF0FDF}" srcOrd="0" destOrd="0" presId="urn:microsoft.com/office/officeart/2005/8/layout/orgChart1"/>
    <dgm:cxn modelId="{F2172F1C-4936-406A-BACE-46156674D753}" type="presParOf" srcId="{58457A30-B97E-402F-B08A-06C594CF0FDF}" destId="{43BE262B-A16E-4449-9B59-8B4F7B785094}" srcOrd="0" destOrd="0" presId="urn:microsoft.com/office/officeart/2005/8/layout/orgChart1"/>
    <dgm:cxn modelId="{FB5F09C2-96D8-4069-8170-25647182ACC0}" type="presParOf" srcId="{58457A30-B97E-402F-B08A-06C594CF0FDF}" destId="{E0FCC79A-5191-4212-BE42-52D5320BD192}" srcOrd="1" destOrd="0" presId="urn:microsoft.com/office/officeart/2005/8/layout/orgChart1"/>
    <dgm:cxn modelId="{95C3BEDB-522B-40E8-B0D4-358D80A0B223}" type="presParOf" srcId="{1C424B7E-FA5B-4001-B2D6-0EC24B8A0365}" destId="{8E4E7BDB-177D-4E2E-ABBE-DA7C8BDA94C1}" srcOrd="1" destOrd="0" presId="urn:microsoft.com/office/officeart/2005/8/layout/orgChart1"/>
    <dgm:cxn modelId="{C00B2F25-19A5-4FB9-8930-45A4E88266A3}" type="presParOf" srcId="{1C424B7E-FA5B-4001-B2D6-0EC24B8A0365}" destId="{2975418A-0D58-4190-BCE2-5FFB839F2520}" srcOrd="2" destOrd="0" presId="urn:microsoft.com/office/officeart/2005/8/layout/orgChart1"/>
    <dgm:cxn modelId="{AB613FDA-0FA0-44A6-B1A5-2C13CFC7D364}" type="presParOf" srcId="{1D67C2B0-92F4-460F-A16F-24EBA2D79F73}" destId="{1E472DAE-F94E-4EE4-8033-AF808D2682D1}" srcOrd="2" destOrd="0" presId="urn:microsoft.com/office/officeart/2005/8/layout/orgChart1"/>
    <dgm:cxn modelId="{96C99FA0-355E-4195-9ACC-0B97795B53B1}" type="presParOf" srcId="{1D67C2B0-92F4-460F-A16F-24EBA2D79F73}" destId="{13F50647-B569-4364-824A-354D94A28AEA}" srcOrd="3" destOrd="0" presId="urn:microsoft.com/office/officeart/2005/8/layout/orgChart1"/>
    <dgm:cxn modelId="{C33E9E44-AC2E-4ABB-A246-CD267B2F6071}" type="presParOf" srcId="{13F50647-B569-4364-824A-354D94A28AEA}" destId="{C3B23382-83DD-4D34-9A44-CF7088D34541}" srcOrd="0" destOrd="0" presId="urn:microsoft.com/office/officeart/2005/8/layout/orgChart1"/>
    <dgm:cxn modelId="{C13290CE-1049-44CE-8A6E-A0EE20B02A9E}" type="presParOf" srcId="{C3B23382-83DD-4D34-9A44-CF7088D34541}" destId="{190CAE14-EEB0-4B6B-A902-238CD067640B}" srcOrd="0" destOrd="0" presId="urn:microsoft.com/office/officeart/2005/8/layout/orgChart1"/>
    <dgm:cxn modelId="{2505094C-F5EC-4771-881C-426252D14A71}" type="presParOf" srcId="{C3B23382-83DD-4D34-9A44-CF7088D34541}" destId="{1F930F86-A50B-4D13-9502-6C3A73467B65}" srcOrd="1" destOrd="0" presId="urn:microsoft.com/office/officeart/2005/8/layout/orgChart1"/>
    <dgm:cxn modelId="{E982D31F-7908-42CE-A2E4-56511AE2E164}" type="presParOf" srcId="{13F50647-B569-4364-824A-354D94A28AEA}" destId="{5E762E37-B8CC-4EFE-A841-92D4A2BDA69C}" srcOrd="1" destOrd="0" presId="urn:microsoft.com/office/officeart/2005/8/layout/orgChart1"/>
    <dgm:cxn modelId="{DF79CAE6-E8F0-4ADA-8D97-7F845847977F}" type="presParOf" srcId="{13F50647-B569-4364-824A-354D94A28AEA}" destId="{11532D25-339A-460E-993D-CD249E1EE8E4}" srcOrd="2" destOrd="0" presId="urn:microsoft.com/office/officeart/2005/8/layout/orgChart1"/>
    <dgm:cxn modelId="{5A39083E-8B61-4D65-B507-B883E6E40A20}" type="presParOf" srcId="{FB5E9D09-9E22-4F18-A75A-DFE82C71797F}" destId="{DD69DD28-9AAB-40AE-BB14-61A6917E30FD}" srcOrd="2" destOrd="0" presId="urn:microsoft.com/office/officeart/2005/8/layout/orgChart1"/>
    <dgm:cxn modelId="{79FC0B13-BE9E-4213-B129-5A5F3D7590B2}" type="presParOf" srcId="{FB5E9D09-9E22-4F18-A75A-DFE82C71797F}" destId="{094B08C7-9AEB-4ED3-BCBB-BF61FD9BC6F9}" srcOrd="3" destOrd="0" presId="urn:microsoft.com/office/officeart/2005/8/layout/orgChart1"/>
    <dgm:cxn modelId="{A7C650F5-0183-4B85-B616-417EBC91D717}" type="presParOf" srcId="{094B08C7-9AEB-4ED3-BCBB-BF61FD9BC6F9}" destId="{EF42AC56-B1BF-4A3A-B0DA-3D2BB1877D26}" srcOrd="0" destOrd="0" presId="urn:microsoft.com/office/officeart/2005/8/layout/orgChart1"/>
    <dgm:cxn modelId="{9E258759-D332-4A41-A6AC-798A776DBC7B}" type="presParOf" srcId="{EF42AC56-B1BF-4A3A-B0DA-3D2BB1877D26}" destId="{38045BD3-5FEA-484E-AEF3-62AC2C9A7AC5}" srcOrd="0" destOrd="0" presId="urn:microsoft.com/office/officeart/2005/8/layout/orgChart1"/>
    <dgm:cxn modelId="{3A7CE888-2F66-41A3-9DC0-4BBE751A557A}" type="presParOf" srcId="{EF42AC56-B1BF-4A3A-B0DA-3D2BB1877D26}" destId="{90E08BF6-D9C1-48E9-A7D2-A1C5D35F12C6}" srcOrd="1" destOrd="0" presId="urn:microsoft.com/office/officeart/2005/8/layout/orgChart1"/>
    <dgm:cxn modelId="{61D1AAC4-85D8-4840-A3EB-EB9BF5E59792}" type="presParOf" srcId="{094B08C7-9AEB-4ED3-BCBB-BF61FD9BC6F9}" destId="{ED822872-5E8A-44A7-BB9D-7D538705F5C6}" srcOrd="1" destOrd="0" presId="urn:microsoft.com/office/officeart/2005/8/layout/orgChart1"/>
    <dgm:cxn modelId="{9057985F-B06A-4E3F-B972-D8783039CEFD}" type="presParOf" srcId="{094B08C7-9AEB-4ED3-BCBB-BF61FD9BC6F9}" destId="{DDB4C7AC-891A-4278-98C0-E48A27AC582D}" srcOrd="2" destOrd="0" presId="urn:microsoft.com/office/officeart/2005/8/layout/orgChart1"/>
    <dgm:cxn modelId="{CEC65AD2-C235-497E-A8E9-E0637EEF1C0B}" type="presParOf" srcId="{EECBE2F5-CB31-4362-886A-8CA996DFE48E}" destId="{3160E226-4220-4A4A-9796-A0828581DE7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69DD28-9AAB-40AE-BB14-61A6917E30FD}">
      <dsp:nvSpPr>
        <dsp:cNvPr id="0" name=""/>
        <dsp:cNvSpPr/>
      </dsp:nvSpPr>
      <dsp:spPr>
        <a:xfrm>
          <a:off x="7216093" y="2032880"/>
          <a:ext cx="141817" cy="621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1297"/>
              </a:lnTo>
              <a:lnTo>
                <a:pt x="141817" y="6212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72DAE-F94E-4EE4-8033-AF808D2682D1}">
      <dsp:nvSpPr>
        <dsp:cNvPr id="0" name=""/>
        <dsp:cNvSpPr/>
      </dsp:nvSpPr>
      <dsp:spPr>
        <a:xfrm>
          <a:off x="5581811" y="2991839"/>
          <a:ext cx="141817" cy="621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1297"/>
              </a:lnTo>
              <a:lnTo>
                <a:pt x="141817" y="6212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331AFF-3446-4511-99E0-C1AE3F15BE9F}">
      <dsp:nvSpPr>
        <dsp:cNvPr id="0" name=""/>
        <dsp:cNvSpPr/>
      </dsp:nvSpPr>
      <dsp:spPr>
        <a:xfrm>
          <a:off x="5439993" y="2991839"/>
          <a:ext cx="141817" cy="621297"/>
        </a:xfrm>
        <a:custGeom>
          <a:avLst/>
          <a:gdLst/>
          <a:ahLst/>
          <a:cxnLst/>
          <a:rect l="0" t="0" r="0" b="0"/>
          <a:pathLst>
            <a:path>
              <a:moveTo>
                <a:pt x="141817" y="0"/>
              </a:moveTo>
              <a:lnTo>
                <a:pt x="141817" y="621297"/>
              </a:lnTo>
              <a:lnTo>
                <a:pt x="0" y="6212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51E4DE-66A6-4B9D-AF1F-1EAE6E3E32CA}">
      <dsp:nvSpPr>
        <dsp:cNvPr id="0" name=""/>
        <dsp:cNvSpPr/>
      </dsp:nvSpPr>
      <dsp:spPr>
        <a:xfrm>
          <a:off x="6257134" y="2032880"/>
          <a:ext cx="958958" cy="621297"/>
        </a:xfrm>
        <a:custGeom>
          <a:avLst/>
          <a:gdLst/>
          <a:ahLst/>
          <a:cxnLst/>
          <a:rect l="0" t="0" r="0" b="0"/>
          <a:pathLst>
            <a:path>
              <a:moveTo>
                <a:pt x="958958" y="0"/>
              </a:moveTo>
              <a:lnTo>
                <a:pt x="958958" y="621297"/>
              </a:lnTo>
              <a:lnTo>
                <a:pt x="0" y="6212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B5F826-A390-412A-85CF-38C2765A3B02}">
      <dsp:nvSpPr>
        <dsp:cNvPr id="0" name=""/>
        <dsp:cNvSpPr/>
      </dsp:nvSpPr>
      <dsp:spPr>
        <a:xfrm>
          <a:off x="5173240" y="1073921"/>
          <a:ext cx="2042852" cy="283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17"/>
              </a:lnTo>
              <a:lnTo>
                <a:pt x="2042852" y="141817"/>
              </a:lnTo>
              <a:lnTo>
                <a:pt x="2042852" y="2836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F153EE-0399-4EC8-B77F-D8788E4E65A7}">
      <dsp:nvSpPr>
        <dsp:cNvPr id="0" name=""/>
        <dsp:cNvSpPr/>
      </dsp:nvSpPr>
      <dsp:spPr>
        <a:xfrm>
          <a:off x="3130388" y="2032880"/>
          <a:ext cx="141817" cy="621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1297"/>
              </a:lnTo>
              <a:lnTo>
                <a:pt x="141817" y="6212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D71B56-AEBE-46A9-89C1-BADABCADF614}">
      <dsp:nvSpPr>
        <dsp:cNvPr id="0" name=""/>
        <dsp:cNvSpPr/>
      </dsp:nvSpPr>
      <dsp:spPr>
        <a:xfrm>
          <a:off x="1496106" y="2991839"/>
          <a:ext cx="141817" cy="621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1297"/>
              </a:lnTo>
              <a:lnTo>
                <a:pt x="141817" y="6212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C7E349-D54C-4099-B775-FE51C7BCC832}">
      <dsp:nvSpPr>
        <dsp:cNvPr id="0" name=""/>
        <dsp:cNvSpPr/>
      </dsp:nvSpPr>
      <dsp:spPr>
        <a:xfrm>
          <a:off x="1354288" y="2991839"/>
          <a:ext cx="141817" cy="621297"/>
        </a:xfrm>
        <a:custGeom>
          <a:avLst/>
          <a:gdLst/>
          <a:ahLst/>
          <a:cxnLst/>
          <a:rect l="0" t="0" r="0" b="0"/>
          <a:pathLst>
            <a:path>
              <a:moveTo>
                <a:pt x="141817" y="0"/>
              </a:moveTo>
              <a:lnTo>
                <a:pt x="141817" y="621297"/>
              </a:lnTo>
              <a:lnTo>
                <a:pt x="0" y="6212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30D103-492E-420A-8A2C-EC5F7F453C60}">
      <dsp:nvSpPr>
        <dsp:cNvPr id="0" name=""/>
        <dsp:cNvSpPr/>
      </dsp:nvSpPr>
      <dsp:spPr>
        <a:xfrm>
          <a:off x="2171429" y="2032880"/>
          <a:ext cx="958958" cy="621297"/>
        </a:xfrm>
        <a:custGeom>
          <a:avLst/>
          <a:gdLst/>
          <a:ahLst/>
          <a:cxnLst/>
          <a:rect l="0" t="0" r="0" b="0"/>
          <a:pathLst>
            <a:path>
              <a:moveTo>
                <a:pt x="958958" y="0"/>
              </a:moveTo>
              <a:lnTo>
                <a:pt x="958958" y="621297"/>
              </a:lnTo>
              <a:lnTo>
                <a:pt x="0" y="6212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1CD06A-D69C-4B94-BC8B-E479A306266B}">
      <dsp:nvSpPr>
        <dsp:cNvPr id="0" name=""/>
        <dsp:cNvSpPr/>
      </dsp:nvSpPr>
      <dsp:spPr>
        <a:xfrm>
          <a:off x="3130388" y="1073921"/>
          <a:ext cx="2042852" cy="283635"/>
        </a:xfrm>
        <a:custGeom>
          <a:avLst/>
          <a:gdLst/>
          <a:ahLst/>
          <a:cxnLst/>
          <a:rect l="0" t="0" r="0" b="0"/>
          <a:pathLst>
            <a:path>
              <a:moveTo>
                <a:pt x="2042852" y="0"/>
              </a:moveTo>
              <a:lnTo>
                <a:pt x="2042852" y="141817"/>
              </a:lnTo>
              <a:lnTo>
                <a:pt x="0" y="141817"/>
              </a:lnTo>
              <a:lnTo>
                <a:pt x="0" y="2836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D5B82D-29E4-4AFC-A0AC-C2C7A1466FF3}">
      <dsp:nvSpPr>
        <dsp:cNvPr id="0" name=""/>
        <dsp:cNvSpPr/>
      </dsp:nvSpPr>
      <dsp:spPr>
        <a:xfrm>
          <a:off x="4497917" y="398598"/>
          <a:ext cx="1350646" cy="675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400" kern="1200" dirty="0" smtClean="0"/>
            <a:t>160</a:t>
          </a:r>
          <a:endParaRPr lang="en-US" sz="4400" kern="1200" dirty="0"/>
        </a:p>
      </dsp:txBody>
      <dsp:txXfrm>
        <a:off x="4497917" y="398598"/>
        <a:ext cx="1350646" cy="675323"/>
      </dsp:txXfrm>
    </dsp:sp>
    <dsp:sp modelId="{E2BC3D01-AAAA-4A5C-A373-FE0C3C39BE81}">
      <dsp:nvSpPr>
        <dsp:cNvPr id="0" name=""/>
        <dsp:cNvSpPr/>
      </dsp:nvSpPr>
      <dsp:spPr>
        <a:xfrm>
          <a:off x="2455065" y="1357557"/>
          <a:ext cx="1350646" cy="675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400" kern="1200" dirty="0" smtClean="0"/>
            <a:t>20</a:t>
          </a:r>
          <a:endParaRPr lang="en-US" sz="4400" kern="1200" dirty="0"/>
        </a:p>
      </dsp:txBody>
      <dsp:txXfrm>
        <a:off x="2455065" y="1357557"/>
        <a:ext cx="1350646" cy="675323"/>
      </dsp:txXfrm>
    </dsp:sp>
    <dsp:sp modelId="{3FA0D4AF-953E-4C5A-B41E-A93ACBAC1C86}">
      <dsp:nvSpPr>
        <dsp:cNvPr id="0" name=""/>
        <dsp:cNvSpPr/>
      </dsp:nvSpPr>
      <dsp:spPr>
        <a:xfrm>
          <a:off x="820783" y="2316516"/>
          <a:ext cx="1350646" cy="675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400" kern="1200" dirty="0" smtClean="0"/>
            <a:t>10</a:t>
          </a:r>
          <a:endParaRPr lang="en-US" sz="4400" kern="1200" dirty="0"/>
        </a:p>
      </dsp:txBody>
      <dsp:txXfrm>
        <a:off x="820783" y="2316516"/>
        <a:ext cx="1350646" cy="675323"/>
      </dsp:txXfrm>
    </dsp:sp>
    <dsp:sp modelId="{0E517C44-C738-4DC7-BED4-3305AF4F1A4E}">
      <dsp:nvSpPr>
        <dsp:cNvPr id="0" name=""/>
        <dsp:cNvSpPr/>
      </dsp:nvSpPr>
      <dsp:spPr>
        <a:xfrm>
          <a:off x="3642" y="3275475"/>
          <a:ext cx="1350646" cy="675323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400" kern="1200" dirty="0" smtClean="0"/>
            <a:t>5</a:t>
          </a:r>
          <a:endParaRPr lang="en-US" sz="4400" kern="1200" dirty="0"/>
        </a:p>
      </dsp:txBody>
      <dsp:txXfrm>
        <a:off x="3642" y="3275475"/>
        <a:ext cx="1350646" cy="675323"/>
      </dsp:txXfrm>
    </dsp:sp>
    <dsp:sp modelId="{4DC2C6F9-AF16-4A4C-BB13-B24522D680E1}">
      <dsp:nvSpPr>
        <dsp:cNvPr id="0" name=""/>
        <dsp:cNvSpPr/>
      </dsp:nvSpPr>
      <dsp:spPr>
        <a:xfrm>
          <a:off x="1637924" y="3275475"/>
          <a:ext cx="1350646" cy="675323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400" kern="1200" dirty="0" smtClean="0"/>
            <a:t>2</a:t>
          </a:r>
          <a:endParaRPr lang="en-US" sz="4400" kern="1200" dirty="0"/>
        </a:p>
      </dsp:txBody>
      <dsp:txXfrm>
        <a:off x="1637924" y="3275475"/>
        <a:ext cx="1350646" cy="675323"/>
      </dsp:txXfrm>
    </dsp:sp>
    <dsp:sp modelId="{069441AB-4A13-41A9-B993-0551F602CBC3}">
      <dsp:nvSpPr>
        <dsp:cNvPr id="0" name=""/>
        <dsp:cNvSpPr/>
      </dsp:nvSpPr>
      <dsp:spPr>
        <a:xfrm>
          <a:off x="3272206" y="2316516"/>
          <a:ext cx="1350646" cy="675323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400" kern="1200" dirty="0" smtClean="0"/>
            <a:t>2</a:t>
          </a:r>
          <a:endParaRPr lang="en-US" sz="4400" kern="1200" dirty="0"/>
        </a:p>
      </dsp:txBody>
      <dsp:txXfrm>
        <a:off x="3272206" y="2316516"/>
        <a:ext cx="1350646" cy="675323"/>
      </dsp:txXfrm>
    </dsp:sp>
    <dsp:sp modelId="{859E0BDA-6A26-45F3-8510-7F7791C17C8D}">
      <dsp:nvSpPr>
        <dsp:cNvPr id="0" name=""/>
        <dsp:cNvSpPr/>
      </dsp:nvSpPr>
      <dsp:spPr>
        <a:xfrm>
          <a:off x="6540770" y="1357557"/>
          <a:ext cx="1350646" cy="675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400" kern="1200" dirty="0" smtClean="0"/>
            <a:t>8</a:t>
          </a:r>
          <a:endParaRPr lang="en-US" sz="4400" kern="1200" dirty="0"/>
        </a:p>
      </dsp:txBody>
      <dsp:txXfrm>
        <a:off x="6540770" y="1357557"/>
        <a:ext cx="1350646" cy="675323"/>
      </dsp:txXfrm>
    </dsp:sp>
    <dsp:sp modelId="{E5D7BE35-C668-4E46-A59E-EF3766CA0210}">
      <dsp:nvSpPr>
        <dsp:cNvPr id="0" name=""/>
        <dsp:cNvSpPr/>
      </dsp:nvSpPr>
      <dsp:spPr>
        <a:xfrm>
          <a:off x="4906488" y="2316516"/>
          <a:ext cx="1350646" cy="675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400" kern="1200" dirty="0" smtClean="0"/>
            <a:t>4</a:t>
          </a:r>
          <a:endParaRPr lang="en-US" sz="4400" kern="1200" dirty="0"/>
        </a:p>
      </dsp:txBody>
      <dsp:txXfrm>
        <a:off x="4906488" y="2316516"/>
        <a:ext cx="1350646" cy="675323"/>
      </dsp:txXfrm>
    </dsp:sp>
    <dsp:sp modelId="{43BE262B-A16E-4449-9B59-8B4F7B785094}">
      <dsp:nvSpPr>
        <dsp:cNvPr id="0" name=""/>
        <dsp:cNvSpPr/>
      </dsp:nvSpPr>
      <dsp:spPr>
        <a:xfrm>
          <a:off x="4089347" y="3275475"/>
          <a:ext cx="1350646" cy="675323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400" kern="1200" dirty="0" smtClean="0"/>
            <a:t>2</a:t>
          </a:r>
          <a:endParaRPr lang="en-US" sz="4400" kern="1200" dirty="0"/>
        </a:p>
      </dsp:txBody>
      <dsp:txXfrm>
        <a:off x="4089347" y="3275475"/>
        <a:ext cx="1350646" cy="675323"/>
      </dsp:txXfrm>
    </dsp:sp>
    <dsp:sp modelId="{190CAE14-EEB0-4B6B-A902-238CD067640B}">
      <dsp:nvSpPr>
        <dsp:cNvPr id="0" name=""/>
        <dsp:cNvSpPr/>
      </dsp:nvSpPr>
      <dsp:spPr>
        <a:xfrm>
          <a:off x="5723629" y="3275475"/>
          <a:ext cx="1350646" cy="675323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400" kern="1200" dirty="0" smtClean="0"/>
            <a:t>2</a:t>
          </a:r>
          <a:endParaRPr lang="en-US" sz="4400" kern="1200" dirty="0"/>
        </a:p>
      </dsp:txBody>
      <dsp:txXfrm>
        <a:off x="5723629" y="3275475"/>
        <a:ext cx="1350646" cy="675323"/>
      </dsp:txXfrm>
    </dsp:sp>
    <dsp:sp modelId="{38045BD3-5FEA-484E-AEF3-62AC2C9A7AC5}">
      <dsp:nvSpPr>
        <dsp:cNvPr id="0" name=""/>
        <dsp:cNvSpPr/>
      </dsp:nvSpPr>
      <dsp:spPr>
        <a:xfrm>
          <a:off x="7357911" y="2316516"/>
          <a:ext cx="1350646" cy="675323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400" kern="1200" dirty="0" smtClean="0"/>
            <a:t>2</a:t>
          </a:r>
          <a:endParaRPr lang="en-US" sz="4400" kern="1200" dirty="0"/>
        </a:p>
      </dsp:txBody>
      <dsp:txXfrm>
        <a:off x="7357911" y="2316516"/>
        <a:ext cx="1350646" cy="6753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2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13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92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42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94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40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31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11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776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16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50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807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JO" sz="7000" dirty="0" smtClean="0"/>
              <a:t>تحليل الأعداد</a:t>
            </a:r>
            <a:endParaRPr lang="en-US" sz="7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JO" sz="4800" dirty="0" smtClean="0"/>
              <a:t>الطريقة الأولى:شجرة التحليل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5239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053536"/>
              </p:ext>
            </p:extLst>
          </p:nvPr>
        </p:nvGraphicFramePr>
        <p:xfrm>
          <a:off x="1707443" y="1927224"/>
          <a:ext cx="8712200" cy="4349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030808" y="559728"/>
            <a:ext cx="83888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JO" sz="5400" dirty="0" smtClean="0"/>
              <a:t>تحليل الأعداد ر</a:t>
            </a:r>
            <a:r>
              <a:rPr lang="ar-JO" sz="5400" dirty="0" smtClean="0"/>
              <a:t>باستخدام ط</a:t>
            </a:r>
            <a:r>
              <a:rPr lang="ar-JO" sz="5400" dirty="0" smtClean="0"/>
              <a:t>يقة الشجرة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68375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978" y="500062"/>
            <a:ext cx="10515600" cy="1325563"/>
          </a:xfrm>
        </p:spPr>
        <p:txBody>
          <a:bodyPr/>
          <a:lstStyle/>
          <a:p>
            <a:r>
              <a:rPr lang="ar-JO" dirty="0" smtClean="0"/>
              <a:t>تحليل الأعداد باستخدام طريقة الشجرة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37778" y="2118168"/>
            <a:ext cx="33313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JO" sz="4800" dirty="0" smtClean="0"/>
              <a:t>ناتج التحليل هو:</a:t>
            </a:r>
          </a:p>
        </p:txBody>
      </p:sp>
      <p:sp>
        <p:nvSpPr>
          <p:cNvPr id="6" name="Oval 5"/>
          <p:cNvSpPr/>
          <p:nvPr/>
        </p:nvSpPr>
        <p:spPr>
          <a:xfrm>
            <a:off x="10669138" y="2494558"/>
            <a:ext cx="120781" cy="1180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323772" y="3241708"/>
            <a:ext cx="48349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160=2*2*2*2*2*5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00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31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تحليل الأعداد</vt:lpstr>
      <vt:lpstr>PowerPoint Presentation</vt:lpstr>
      <vt:lpstr>تحليل الأعداد باستخدام طريقة الشجرة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M.AlAyoubi</dc:creator>
  <cp:lastModifiedBy>M.AlAyoubi</cp:lastModifiedBy>
  <cp:revision>5</cp:revision>
  <dcterms:created xsi:type="dcterms:W3CDTF">2023-02-22T14:08:55Z</dcterms:created>
  <dcterms:modified xsi:type="dcterms:W3CDTF">2023-02-22T14:46:01Z</dcterms:modified>
</cp:coreProperties>
</file>