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68FDE-AF78-427F-8B9C-13D768F3145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89A22-3701-42EC-BF92-D0AB1739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89A22-3701-42EC-BF92-D0AB1739C0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6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7449-68F6-4171-A4BC-D0C963439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FBC74-B5F0-4489-95A4-7DBD89015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6336-097A-4EEF-86C4-CC78A57F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F832C-972E-4A44-B857-09D13708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F6368-2ADD-463E-AE02-8A7CCD64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5DF2-98B1-4F60-8900-F79F7300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A252F-3C72-46CA-95C0-25ACFB8A5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DC542-F270-4766-8FF7-4C046127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52504-4DFD-41CD-B901-D0239CDD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1350-C26C-4800-B5AA-21213F9A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992AA-FF4D-4C46-8F71-D925BC02F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0B2F-46B3-4365-86A5-7272EB6A0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6AA53-9EDE-4A82-A5B2-FBB2F8B2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E0F01-B576-4372-A001-9C6D8B77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FC247-AFB8-4AC8-8FFF-C3389A4D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686D-2959-4948-B85F-E9E641D2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9F8CB-EB19-4D2F-8D10-BCD95EFAE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26491-D44E-4527-843B-75AA555B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A242F-055A-477B-8FAF-E95C1E0C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8AA36-8250-4D2C-B3AD-595FD11F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4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D6FE-8B73-457A-A4E1-A0FF5D4B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9801E-29AE-4552-B841-F72080071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442A-7183-4F2F-B076-41850C13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8C641-9E26-43E2-84A9-A31F359A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EC5E2-4114-45C9-A841-55511645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8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4C63-0D0C-4149-8059-9BAF46CA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DB347-EA80-4255-8177-58405D20E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B7B09-2F61-428C-B287-F5BEB9F23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2FFFD-B392-4732-9496-212CF41E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86960-AE1B-4CDD-B928-1BAB748C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C1EC8-5733-47E7-A2FB-99ED1979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1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B0577-2283-4110-A0E5-5E4249E4C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06C78-82BB-4802-88CF-8C43DB1E9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1F8C7-D39A-45FA-B0CE-054896570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E84D8-D39D-44BF-8861-1E3FDB065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5A2A6-200A-4ECF-BCB9-9A92C424D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D9E42-FC13-4199-A562-226CDB728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5037C2-C710-45F9-B3CA-17A07EFA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E7F8B-03AA-4906-9458-A608CEE0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9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B28C-13BF-4907-B098-E61A58E2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BCF8EB-2997-405E-816C-6DC4CB0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DD25C-9A2A-4DE8-A976-372B6F0E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F608E-D08D-4612-9AE5-ABD2F6AE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C14418-A436-4349-9A15-40647EA8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3FFA7-8046-48CE-9434-15CD3C9C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30371-4F43-4EA4-BC25-92113623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5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EBC9B-4301-4340-B289-262781A0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27E81-592C-468B-9090-E37E10AB9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7C9A9-A287-4EB4-9116-7FE043514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1E826-8CFC-43EB-B67C-9C47B706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44740-56B0-4DC9-B760-79BD9E71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90E1E-EB19-41CA-A33E-B863FDE2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C61E-8A2A-40BC-AE1C-AB21BD4F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6A53C-0BAD-478D-BD24-B5FCC7DB8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12798-DA37-453A-B279-239037070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14262-0F21-4A0A-9BFB-24BB538E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3F385-D8C0-4B13-887D-EFE99B82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EDC4B-231E-4F5B-927A-402FFF0B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23BC5-1A4F-4FEA-B9C6-4FEAA054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AEC6F-D5F4-4213-8499-FB297B1F2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F20D1-63F2-4743-BB7A-E7F70CB93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B6B2-F789-4708-ADDF-5A78BFA1BE8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46A19-F6A5-40AB-8DFA-3DDCDD25D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BD918-758B-44F9-B537-55E433268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8C7B7-0668-43F6-9BD4-037C2C66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48C0-D217-4960-B1EA-CA0D82EC55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Causes why some students don’t play sports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DC19FC-A298-498F-A63B-9F7D56C8CE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Sanad/Ghazi/Yazan</a:t>
            </a:r>
          </a:p>
        </p:txBody>
      </p:sp>
    </p:spTree>
    <p:extLst>
      <p:ext uri="{BB962C8B-B14F-4D97-AF65-F5344CB8AC3E}">
        <p14:creationId xmlns:p14="http://schemas.microsoft.com/office/powerpoint/2010/main" val="372054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790B-B825-44A5-B78C-271D5307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why some students don’t play sports in school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F6B9F-AFA6-46A9-ABA9-0DCC79DF85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DB18A-7521-48C2-9DEA-12592A3A2B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There are no swimming pools and a lot of students prefer to swim </a:t>
            </a:r>
          </a:p>
          <a:p>
            <a:r>
              <a:rPr lang="en-US" dirty="0"/>
              <a:t> There is not enough equipment so that everyone can enjoy playing sports</a:t>
            </a:r>
          </a:p>
          <a:p>
            <a:r>
              <a:rPr lang="en-US" dirty="0"/>
              <a:t> If there is a deaf student and in the P.E class the teacher decides to start a race the deaf students will not realize that the race has started until everyone has already started to run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F239-C839-4A77-89C6-BAE4E4A7D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to solve the causes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55DFB-9612-4565-9BDA-5C22718FCA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 a swimming pool that the students can swim in</a:t>
            </a:r>
          </a:p>
          <a:p>
            <a:r>
              <a:rPr lang="en-US" dirty="0"/>
              <a:t> buy enough equipment</a:t>
            </a:r>
          </a:p>
          <a:p>
            <a:r>
              <a:rPr lang="en-US" dirty="0"/>
              <a:t> the teacher should do a sign when the race starts instead of just saying “Run”</a:t>
            </a:r>
          </a:p>
        </p:txBody>
      </p:sp>
    </p:spTree>
    <p:extLst>
      <p:ext uri="{BB962C8B-B14F-4D97-AF65-F5344CB8AC3E}">
        <p14:creationId xmlns:p14="http://schemas.microsoft.com/office/powerpoint/2010/main" val="277473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128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Causes why some students don’t play sports</vt:lpstr>
      <vt:lpstr>Causes why some students don’t play sports in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why some students don’t play sports</dc:title>
  <dc:creator>Drift Master</dc:creator>
  <cp:lastModifiedBy>Drift Master</cp:lastModifiedBy>
  <cp:revision>3</cp:revision>
  <dcterms:created xsi:type="dcterms:W3CDTF">2023-02-22T13:47:09Z</dcterms:created>
  <dcterms:modified xsi:type="dcterms:W3CDTF">2023-02-22T14:02:57Z</dcterms:modified>
</cp:coreProperties>
</file>