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3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7" d="100"/>
          <a:sy n="77" d="100"/>
        </p:scale>
        <p:origin x="883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168FDE-AF78-427F-8B9C-13D768F3145D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689A22-3701-42EC-BF92-D0AB1739C0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1286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689A22-3701-42EC-BF92-D0AB1739C0B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4670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DE7449-68F6-4171-A4BC-D0C9634395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C6FBC74-B5F0-4489-95A4-7DBD890155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7E6336-097A-4EEF-86C4-CC78A57FD1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3B6B2-F789-4708-ADDF-5A78BFA1BE80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7F832C-972E-4A44-B857-09D13708A6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1F6368-2ADD-463E-AE02-8A7CCD648F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8C7B7-0668-43F6-9BD4-037C2C6660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2444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425DF2-98B1-4F60-8900-F79F730087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C3A252F-3C72-46CA-95C0-25ACFB8A5B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0DC542-F270-4766-8FF7-4C0461273C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3B6B2-F789-4708-ADDF-5A78BFA1BE80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752504-4DFD-41CD-B901-D0239CDD10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DA1350-C26C-4800-B5AA-21213F9A74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8C7B7-0668-43F6-9BD4-037C2C6660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9644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6F992AA-FF4D-4C46-8F71-D925BC02F6A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C9C0B2F-46B3-4365-86A5-7272EB6A06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D6AA53-9EDE-4A82-A5B2-FBB2F8B2FC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3B6B2-F789-4708-ADDF-5A78BFA1BE80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5E0F01-B576-4372-A001-9C6D8B7748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6FC247-AFB8-4AC8-8FFF-C3389A4D1F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8C7B7-0668-43F6-9BD4-037C2C6660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566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F2686D-2959-4948-B85F-E9E641D293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A9F8CB-EB19-4D2F-8D10-BCD95EFAE5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326491-D44E-4527-843B-75AA555B20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3B6B2-F789-4708-ADDF-5A78BFA1BE80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6A242F-055A-477B-8FAF-E95C1E0C9D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08AA36-8250-4D2C-B3AD-595FD11FA0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8C7B7-0668-43F6-9BD4-037C2C6660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15435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99D6FE-8B73-457A-A4E1-A0FF5D4B7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09801E-29AE-4552-B841-F720800718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90442A-7183-4F2F-B076-41850C13F2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3B6B2-F789-4708-ADDF-5A78BFA1BE80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98C641-9E26-43E2-84A9-A31F359AAD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4EC5E2-4114-45C9-A841-55511645B6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8C7B7-0668-43F6-9BD4-037C2C6660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96861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E14C63-0D0C-4149-8059-9BAF46CAC3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7DB347-EA80-4255-8177-58405D20E63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1AB7B09-2F61-428C-B287-F5BEB9F23B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B2FFFD-B392-4732-9496-212CF41EEE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3B6B2-F789-4708-ADDF-5A78BFA1BE80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6C86960-AE1B-4CDD-B928-1BAB748C87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B1C1EC8-5733-47E7-A2FB-99ED197989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8C7B7-0668-43F6-9BD4-037C2C6660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29185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4B0577-2283-4110-A0E5-5E4249E4CA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706C78-82BB-4802-88CF-8C43DB1E9E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161F8C7-D39A-45FA-B0CE-054896570D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8AE84D8-D39D-44BF-8861-1E3FDB06542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485A2A6-200A-4ECF-BCB9-9A92C424D0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E4D9E42-FC13-4199-A562-226CDB7282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3B6B2-F789-4708-ADDF-5A78BFA1BE80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35037C2-C710-45F9-B3CA-17A07EFA08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C0E7F8B-03AA-4906-9458-A608CEE0C8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8C7B7-0668-43F6-9BD4-037C2C6660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2954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95B28C-13BF-4907-B098-E61A58E280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ABCF8EB-2997-405E-816C-6DC4CB0C0C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3B6B2-F789-4708-ADDF-5A78BFA1BE80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ADDD25C-9A2A-4DE8-A976-372B6F0E02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87F608E-D08D-4612-9AE5-ABD2F6AED2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8C7B7-0668-43F6-9BD4-037C2C6660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03028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2C14418-A436-4349-9A15-40647EA84A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3B6B2-F789-4708-ADDF-5A78BFA1BE80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313FFA7-8046-48CE-9434-15CD3C9C6E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E30371-4F43-4EA4-BC25-92113623E6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8C7B7-0668-43F6-9BD4-037C2C6660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4597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6EBC9B-4301-4340-B289-262781A029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F27E81-592C-468B-9090-E37E10AB98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887C9A9-A287-4EB4-9116-7FE0435143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51E826-8CFC-43EB-B67C-9C47B7064A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3B6B2-F789-4708-ADDF-5A78BFA1BE80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844740-56B0-4DC9-B760-79BD9E7166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C690E1E-EB19-41CA-A33E-B863FDE2AA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8C7B7-0668-43F6-9BD4-037C2C6660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8458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AAC61E-8A2A-40BC-AE1C-AB21BD4FC2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826A53C-0BAD-478D-BD24-B5FCC7DB843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6812798-DA37-453A-B279-239037070B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714262-0F21-4A0A-9BFB-24BB538E76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3B6B2-F789-4708-ADDF-5A78BFA1BE80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843F385-D8C0-4B13-887D-EFE99B82E3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6FEDC4B-231E-4F5B-927A-402FFF0BEF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8C7B7-0668-43F6-9BD4-037C2C6660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90341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1523BC5-1A4F-4FEA-B9C6-4FEAA054B3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9AEC6F-D5F4-4213-8499-FB297B1F23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0F20D1-63F2-4743-BB7A-E7F70CB93FA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23B6B2-F789-4708-ADDF-5A78BFA1BE80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846A19-F6A5-40AB-8DFA-3DDCDD25D1B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CBD918-758B-44F9-B537-55E4332682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D8C7B7-0668-43F6-9BD4-037C2C6660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61469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4" r:id="rId1"/>
    <p:sldLayoutId id="2147483775" r:id="rId2"/>
    <p:sldLayoutId id="2147483776" r:id="rId3"/>
    <p:sldLayoutId id="2147483777" r:id="rId4"/>
    <p:sldLayoutId id="2147483778" r:id="rId5"/>
    <p:sldLayoutId id="2147483779" r:id="rId6"/>
    <p:sldLayoutId id="2147483780" r:id="rId7"/>
    <p:sldLayoutId id="2147483781" r:id="rId8"/>
    <p:sldLayoutId id="2147483782" r:id="rId9"/>
    <p:sldLayoutId id="2147483783" r:id="rId10"/>
    <p:sldLayoutId id="214748378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0A48C0-D217-4960-B1EA-CA0D82EC55C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Causes why some students don’t play sports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FDC19FC-A298-498F-A63B-9F7D56C8CE1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By: Sanad/Ghazi/Yazan</a:t>
            </a:r>
          </a:p>
        </p:txBody>
      </p:sp>
    </p:spTree>
    <p:extLst>
      <p:ext uri="{BB962C8B-B14F-4D97-AF65-F5344CB8AC3E}">
        <p14:creationId xmlns:p14="http://schemas.microsoft.com/office/powerpoint/2010/main" val="37205417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42790B-B825-44A5-B78C-271D530722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Causes why some students don’t play sports in school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DF6B9F-AFA6-46A9-ABA9-0DCC79DF856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Causes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B7DB18A-7521-48C2-9DEA-12592A3A2B1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 There are no swimming pools and a lot of students prefer to swim </a:t>
            </a:r>
          </a:p>
          <a:p>
            <a:r>
              <a:rPr lang="en-US" dirty="0"/>
              <a:t> There is not enough equipment so that everyone can enjoy playing sports</a:t>
            </a:r>
          </a:p>
          <a:p>
            <a:r>
              <a:rPr lang="en-US" dirty="0"/>
              <a:t> If there is a deaf student and in the P.E class the teacher decides to start a race the deaf students will not realize that the race has started until everyone has already started to run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760F239-C839-4A77-89C6-BAE4E4A7D62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How to solve the causes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7155DFB-9612-4565-9BDA-5C22718FCAFD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Build a swimming pool that the students can swim in</a:t>
            </a:r>
          </a:p>
          <a:p>
            <a:r>
              <a:rPr lang="en-US" dirty="0"/>
              <a:t> buy enough equipment</a:t>
            </a:r>
          </a:p>
          <a:p>
            <a:r>
              <a:rPr lang="en-US" dirty="0"/>
              <a:t> the teacher should do a sign when the race starts instead of just saying “Run”</a:t>
            </a:r>
          </a:p>
        </p:txBody>
      </p:sp>
    </p:spTree>
    <p:extLst>
      <p:ext uri="{BB962C8B-B14F-4D97-AF65-F5344CB8AC3E}">
        <p14:creationId xmlns:p14="http://schemas.microsoft.com/office/powerpoint/2010/main" val="27747306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</TotalTime>
  <Words>128</Words>
  <Application>Microsoft Office PowerPoint</Application>
  <PresentationFormat>Widescreen</PresentationFormat>
  <Paragraphs>12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Causes why some students don’t play sports</vt:lpstr>
      <vt:lpstr>Causes why some students don’t play sports in school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Causes why some students don’t play sports</dc:title>
  <dc:creator>Drift Master</dc:creator>
  <cp:lastModifiedBy>Drift Master</cp:lastModifiedBy>
  <cp:revision>3</cp:revision>
  <dcterms:created xsi:type="dcterms:W3CDTF">2023-02-22T13:47:09Z</dcterms:created>
  <dcterms:modified xsi:type="dcterms:W3CDTF">2023-02-22T14:02:57Z</dcterms:modified>
</cp:coreProperties>
</file>