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DCC89A-5459-49C2-A837-F2394A50343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70EF13-7D8D-413F-9E23-539B5390F912}">
      <dgm:prSet phldrT="[Text]" custT="1"/>
      <dgm:spPr/>
      <dgm:t>
        <a:bodyPr/>
        <a:lstStyle/>
        <a:p>
          <a:r>
            <a:rPr lang="ar-JO" sz="5400" dirty="0" smtClean="0"/>
            <a:t>160</a:t>
          </a:r>
          <a:endParaRPr lang="en-US" sz="5400" dirty="0"/>
        </a:p>
      </dgm:t>
    </dgm:pt>
    <dgm:pt modelId="{81EEBAEA-7142-4882-A7E7-72F495779222}" type="parTrans" cxnId="{489181AB-40A6-4777-B3EA-A140241F85F5}">
      <dgm:prSet/>
      <dgm:spPr/>
      <dgm:t>
        <a:bodyPr/>
        <a:lstStyle/>
        <a:p>
          <a:endParaRPr lang="en-US"/>
        </a:p>
      </dgm:t>
    </dgm:pt>
    <dgm:pt modelId="{AAD59920-BC0E-44C5-9493-44BF17F82A94}" type="sibTrans" cxnId="{489181AB-40A6-4777-B3EA-A140241F85F5}">
      <dgm:prSet/>
      <dgm:spPr/>
      <dgm:t>
        <a:bodyPr/>
        <a:lstStyle/>
        <a:p>
          <a:endParaRPr lang="en-US"/>
        </a:p>
      </dgm:t>
    </dgm:pt>
    <dgm:pt modelId="{FAD97A10-647E-49B2-B5CC-4A0F733991B1}" type="asst">
      <dgm:prSet phldrT="[Text]" custT="1"/>
      <dgm:spPr/>
      <dgm:t>
        <a:bodyPr/>
        <a:lstStyle/>
        <a:p>
          <a:r>
            <a:rPr lang="ar-JO" sz="5400" dirty="0" smtClean="0"/>
            <a:t>20</a:t>
          </a:r>
          <a:endParaRPr lang="en-US" sz="5400" dirty="0"/>
        </a:p>
      </dgm:t>
    </dgm:pt>
    <dgm:pt modelId="{A1C787FD-93F9-4B9B-8356-B278087F5A16}" type="parTrans" cxnId="{FCEF8FB0-200D-46FF-95E8-228B6B4A8E30}">
      <dgm:prSet/>
      <dgm:spPr/>
      <dgm:t>
        <a:bodyPr/>
        <a:lstStyle/>
        <a:p>
          <a:endParaRPr lang="en-US"/>
        </a:p>
      </dgm:t>
    </dgm:pt>
    <dgm:pt modelId="{DAC3BC61-EAFE-4DCF-9932-73510BFDDF36}" type="sibTrans" cxnId="{FCEF8FB0-200D-46FF-95E8-228B6B4A8E30}">
      <dgm:prSet/>
      <dgm:spPr/>
      <dgm:t>
        <a:bodyPr/>
        <a:lstStyle/>
        <a:p>
          <a:endParaRPr lang="en-US"/>
        </a:p>
      </dgm:t>
    </dgm:pt>
    <dgm:pt modelId="{4DD3994C-4528-465F-BDDD-F32CF2F38979}" type="asst">
      <dgm:prSet custT="1"/>
      <dgm:spPr/>
      <dgm:t>
        <a:bodyPr/>
        <a:lstStyle/>
        <a:p>
          <a:r>
            <a:rPr lang="ar-JO" sz="5400" dirty="0" smtClean="0"/>
            <a:t>8</a:t>
          </a:r>
          <a:endParaRPr lang="en-US" sz="5400" dirty="0"/>
        </a:p>
      </dgm:t>
    </dgm:pt>
    <dgm:pt modelId="{83ADF843-09BC-471D-9EE6-351C476A2D86}" type="parTrans" cxnId="{BBA5EB8D-2039-47C0-B96E-FA9628E23B7A}">
      <dgm:prSet/>
      <dgm:spPr/>
      <dgm:t>
        <a:bodyPr/>
        <a:lstStyle/>
        <a:p>
          <a:endParaRPr lang="en-US"/>
        </a:p>
      </dgm:t>
    </dgm:pt>
    <dgm:pt modelId="{F2E569C8-B34E-4B1A-AC5F-74EB86D82104}" type="sibTrans" cxnId="{BBA5EB8D-2039-47C0-B96E-FA9628E23B7A}">
      <dgm:prSet/>
      <dgm:spPr/>
      <dgm:t>
        <a:bodyPr/>
        <a:lstStyle/>
        <a:p>
          <a:endParaRPr lang="en-US"/>
        </a:p>
      </dgm:t>
    </dgm:pt>
    <dgm:pt modelId="{4C1F734E-A373-4834-82C4-22AE4795E3F6}" type="asst">
      <dgm:prSet custT="1"/>
      <dgm:spPr/>
      <dgm:t>
        <a:bodyPr/>
        <a:lstStyle/>
        <a:p>
          <a:r>
            <a:rPr lang="ar-JO" sz="5400" dirty="0" smtClean="0"/>
            <a:t>10</a:t>
          </a:r>
          <a:endParaRPr lang="en-US" sz="5400" dirty="0"/>
        </a:p>
      </dgm:t>
    </dgm:pt>
    <dgm:pt modelId="{C09EC83B-EA12-467B-8207-0B2D8AD66784}" type="parTrans" cxnId="{73A64283-5676-49C5-8FEB-74B9DA707AA4}">
      <dgm:prSet/>
      <dgm:spPr/>
      <dgm:t>
        <a:bodyPr/>
        <a:lstStyle/>
        <a:p>
          <a:endParaRPr lang="en-US"/>
        </a:p>
      </dgm:t>
    </dgm:pt>
    <dgm:pt modelId="{68536E01-5F6F-408F-BC54-6EC2E4C286F1}" type="sibTrans" cxnId="{73A64283-5676-49C5-8FEB-74B9DA707AA4}">
      <dgm:prSet/>
      <dgm:spPr/>
      <dgm:t>
        <a:bodyPr/>
        <a:lstStyle/>
        <a:p>
          <a:endParaRPr lang="en-US"/>
        </a:p>
      </dgm:t>
    </dgm:pt>
    <dgm:pt modelId="{83FF7E15-AFE8-4FB1-B9C5-8201017A2014}" type="asst">
      <dgm:prSet custT="1"/>
      <dgm:spPr>
        <a:solidFill>
          <a:srgbClr val="C00000"/>
        </a:solidFill>
      </dgm:spPr>
      <dgm:t>
        <a:bodyPr/>
        <a:lstStyle/>
        <a:p>
          <a:r>
            <a:rPr lang="ar-JO" sz="5400" dirty="0" smtClean="0"/>
            <a:t>2</a:t>
          </a:r>
          <a:endParaRPr lang="en-US" sz="5400" dirty="0"/>
        </a:p>
      </dgm:t>
    </dgm:pt>
    <dgm:pt modelId="{E9C58818-4D8A-443B-9AEE-869297EEB983}" type="parTrans" cxnId="{A6E1F495-F658-4A18-9257-5F306AC44345}">
      <dgm:prSet/>
      <dgm:spPr/>
      <dgm:t>
        <a:bodyPr/>
        <a:lstStyle/>
        <a:p>
          <a:endParaRPr lang="en-US"/>
        </a:p>
      </dgm:t>
    </dgm:pt>
    <dgm:pt modelId="{D479E926-9C6E-4BD5-B34C-16A52F4F6944}" type="sibTrans" cxnId="{A6E1F495-F658-4A18-9257-5F306AC44345}">
      <dgm:prSet/>
      <dgm:spPr/>
      <dgm:t>
        <a:bodyPr/>
        <a:lstStyle/>
        <a:p>
          <a:endParaRPr lang="en-US"/>
        </a:p>
      </dgm:t>
    </dgm:pt>
    <dgm:pt modelId="{3E4079BC-3A47-47BC-8DE4-9B5E448CBF9B}" type="asst">
      <dgm:prSet custT="1"/>
      <dgm:spPr>
        <a:solidFill>
          <a:srgbClr val="C00000"/>
        </a:solidFill>
      </dgm:spPr>
      <dgm:t>
        <a:bodyPr/>
        <a:lstStyle/>
        <a:p>
          <a:r>
            <a:rPr lang="ar-JO" sz="5400" dirty="0" smtClean="0"/>
            <a:t>5</a:t>
          </a:r>
          <a:endParaRPr lang="en-US" sz="5400" dirty="0"/>
        </a:p>
      </dgm:t>
    </dgm:pt>
    <dgm:pt modelId="{10070E68-BA90-4A8C-8E34-AFE55BC89171}" type="parTrans" cxnId="{2F0ADD4C-D461-4B24-83A9-C416B3298A60}">
      <dgm:prSet/>
      <dgm:spPr/>
      <dgm:t>
        <a:bodyPr/>
        <a:lstStyle/>
        <a:p>
          <a:endParaRPr lang="en-US"/>
        </a:p>
      </dgm:t>
    </dgm:pt>
    <dgm:pt modelId="{85DEA6F1-1B05-4BD5-8CE7-1F0482A66946}" type="sibTrans" cxnId="{2F0ADD4C-D461-4B24-83A9-C416B3298A60}">
      <dgm:prSet/>
      <dgm:spPr/>
      <dgm:t>
        <a:bodyPr/>
        <a:lstStyle/>
        <a:p>
          <a:endParaRPr lang="en-US"/>
        </a:p>
      </dgm:t>
    </dgm:pt>
    <dgm:pt modelId="{29FBFD5F-8DF1-4039-99E4-ECB3F52443E1}" type="asst">
      <dgm:prSet custT="1"/>
      <dgm:spPr>
        <a:solidFill>
          <a:srgbClr val="C00000"/>
        </a:solidFill>
      </dgm:spPr>
      <dgm:t>
        <a:bodyPr/>
        <a:lstStyle/>
        <a:p>
          <a:r>
            <a:rPr lang="ar-JO" sz="5400" dirty="0" smtClean="0"/>
            <a:t>2</a:t>
          </a:r>
          <a:endParaRPr lang="en-US" sz="5400" dirty="0"/>
        </a:p>
      </dgm:t>
    </dgm:pt>
    <dgm:pt modelId="{C45615BB-1ABF-4AC8-8576-23676C57265E}" type="parTrans" cxnId="{229ADD2C-829E-42D7-ACDF-294234DBE3FB}">
      <dgm:prSet/>
      <dgm:spPr/>
      <dgm:t>
        <a:bodyPr/>
        <a:lstStyle/>
        <a:p>
          <a:endParaRPr lang="en-US"/>
        </a:p>
      </dgm:t>
    </dgm:pt>
    <dgm:pt modelId="{F9DF2F8F-4321-4A03-B20A-6F7D546C7C37}" type="sibTrans" cxnId="{229ADD2C-829E-42D7-ACDF-294234DBE3FB}">
      <dgm:prSet/>
      <dgm:spPr/>
      <dgm:t>
        <a:bodyPr/>
        <a:lstStyle/>
        <a:p>
          <a:endParaRPr lang="en-US"/>
        </a:p>
      </dgm:t>
    </dgm:pt>
    <dgm:pt modelId="{F38A0025-E768-4A65-8DF0-8A202E184DB7}" type="asst">
      <dgm:prSet custT="1"/>
      <dgm:spPr/>
      <dgm:t>
        <a:bodyPr/>
        <a:lstStyle/>
        <a:p>
          <a:r>
            <a:rPr lang="ar-JO" sz="5400" dirty="0" smtClean="0"/>
            <a:t>4</a:t>
          </a:r>
          <a:endParaRPr lang="en-US" sz="5400" dirty="0"/>
        </a:p>
      </dgm:t>
    </dgm:pt>
    <dgm:pt modelId="{27C23D19-61C3-4F21-9CD1-55BFC0895724}" type="parTrans" cxnId="{E8566F01-A0E0-4ADF-AB27-37FB7234E68B}">
      <dgm:prSet/>
      <dgm:spPr/>
      <dgm:t>
        <a:bodyPr/>
        <a:lstStyle/>
        <a:p>
          <a:endParaRPr lang="en-US"/>
        </a:p>
      </dgm:t>
    </dgm:pt>
    <dgm:pt modelId="{6FFF45AA-69E8-4B11-AA8D-A01E74DFC55E}" type="sibTrans" cxnId="{E8566F01-A0E0-4ADF-AB27-37FB7234E68B}">
      <dgm:prSet/>
      <dgm:spPr/>
      <dgm:t>
        <a:bodyPr/>
        <a:lstStyle/>
        <a:p>
          <a:endParaRPr lang="en-US"/>
        </a:p>
      </dgm:t>
    </dgm:pt>
    <dgm:pt modelId="{E335337D-85A3-45ED-978F-08A37A810C6C}" type="asst">
      <dgm:prSet custT="1"/>
      <dgm:spPr>
        <a:solidFill>
          <a:srgbClr val="C00000"/>
        </a:solidFill>
      </dgm:spPr>
      <dgm:t>
        <a:bodyPr/>
        <a:lstStyle/>
        <a:p>
          <a:r>
            <a:rPr lang="ar-JO" sz="5400" dirty="0" smtClean="0"/>
            <a:t>2</a:t>
          </a:r>
          <a:endParaRPr lang="en-US" sz="5400" dirty="0"/>
        </a:p>
      </dgm:t>
    </dgm:pt>
    <dgm:pt modelId="{2085DC40-E349-49DC-AD45-E0F004F9997D}" type="parTrans" cxnId="{01D4BACB-DFD8-452D-9035-BBE779A9745A}">
      <dgm:prSet/>
      <dgm:spPr/>
      <dgm:t>
        <a:bodyPr/>
        <a:lstStyle/>
        <a:p>
          <a:endParaRPr lang="en-US"/>
        </a:p>
      </dgm:t>
    </dgm:pt>
    <dgm:pt modelId="{71AAC718-6312-4A0E-9A3C-8642A2F84F70}" type="sibTrans" cxnId="{01D4BACB-DFD8-452D-9035-BBE779A9745A}">
      <dgm:prSet/>
      <dgm:spPr/>
      <dgm:t>
        <a:bodyPr/>
        <a:lstStyle/>
        <a:p>
          <a:endParaRPr lang="en-US"/>
        </a:p>
      </dgm:t>
    </dgm:pt>
    <dgm:pt modelId="{64FBF774-4C6A-40D3-A033-9DAFF356D128}" type="asst">
      <dgm:prSet custT="1"/>
      <dgm:spPr>
        <a:solidFill>
          <a:srgbClr val="C00000"/>
        </a:solidFill>
      </dgm:spPr>
      <dgm:t>
        <a:bodyPr/>
        <a:lstStyle/>
        <a:p>
          <a:r>
            <a:rPr lang="ar-JO" sz="5400" dirty="0" smtClean="0"/>
            <a:t>2</a:t>
          </a:r>
          <a:endParaRPr lang="en-US" sz="5400" dirty="0"/>
        </a:p>
      </dgm:t>
    </dgm:pt>
    <dgm:pt modelId="{DCF64CDB-6F89-483E-A29A-B2ED5CAC735F}" type="parTrans" cxnId="{3F92F130-C764-4228-AD3C-7C95D8F45422}">
      <dgm:prSet/>
      <dgm:spPr/>
      <dgm:t>
        <a:bodyPr/>
        <a:lstStyle/>
        <a:p>
          <a:endParaRPr lang="en-US"/>
        </a:p>
      </dgm:t>
    </dgm:pt>
    <dgm:pt modelId="{A7A694F5-359B-4934-99C3-3261227D36C3}" type="sibTrans" cxnId="{3F92F130-C764-4228-AD3C-7C95D8F45422}">
      <dgm:prSet/>
      <dgm:spPr/>
      <dgm:t>
        <a:bodyPr/>
        <a:lstStyle/>
        <a:p>
          <a:endParaRPr lang="en-US"/>
        </a:p>
      </dgm:t>
    </dgm:pt>
    <dgm:pt modelId="{C8FDE0CF-F9AA-4EC2-9855-77BE73ED836C}" type="asst">
      <dgm:prSet custT="1"/>
      <dgm:spPr>
        <a:solidFill>
          <a:srgbClr val="C00000"/>
        </a:solidFill>
      </dgm:spPr>
      <dgm:t>
        <a:bodyPr/>
        <a:lstStyle/>
        <a:p>
          <a:r>
            <a:rPr lang="ar-JO" sz="5400" dirty="0" smtClean="0"/>
            <a:t>2</a:t>
          </a:r>
          <a:endParaRPr lang="en-US" sz="5400" dirty="0"/>
        </a:p>
      </dgm:t>
    </dgm:pt>
    <dgm:pt modelId="{FB301405-53D9-4133-B86A-B3D55AFE6468}" type="parTrans" cxnId="{D29A11D1-82D8-4505-B940-9B15A61C4086}">
      <dgm:prSet/>
      <dgm:spPr/>
      <dgm:t>
        <a:bodyPr/>
        <a:lstStyle/>
        <a:p>
          <a:endParaRPr lang="en-US"/>
        </a:p>
      </dgm:t>
    </dgm:pt>
    <dgm:pt modelId="{4E7CCBEB-2EA1-435F-9D1B-AF99010DF4BA}" type="sibTrans" cxnId="{D29A11D1-82D8-4505-B940-9B15A61C4086}">
      <dgm:prSet/>
      <dgm:spPr/>
      <dgm:t>
        <a:bodyPr/>
        <a:lstStyle/>
        <a:p>
          <a:endParaRPr lang="en-US"/>
        </a:p>
      </dgm:t>
    </dgm:pt>
    <dgm:pt modelId="{7DDF6103-51FA-455C-9718-814033AD4A0A}" type="pres">
      <dgm:prSet presAssocID="{32DCC89A-5459-49C2-A837-F2394A50343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277C5D3-5C90-4706-9381-A275AE22ECCC}" type="pres">
      <dgm:prSet presAssocID="{8370EF13-7D8D-413F-9E23-539B5390F912}" presName="hierRoot1" presStyleCnt="0">
        <dgm:presLayoutVars>
          <dgm:hierBranch val="init"/>
        </dgm:presLayoutVars>
      </dgm:prSet>
      <dgm:spPr/>
    </dgm:pt>
    <dgm:pt modelId="{FCF2F1E6-BAED-4137-8B14-D50C042DFD49}" type="pres">
      <dgm:prSet presAssocID="{8370EF13-7D8D-413F-9E23-539B5390F912}" presName="rootComposite1" presStyleCnt="0"/>
      <dgm:spPr/>
    </dgm:pt>
    <dgm:pt modelId="{1718DD22-3CB8-4E46-A9DC-C9ED8D1AB055}" type="pres">
      <dgm:prSet presAssocID="{8370EF13-7D8D-413F-9E23-539B5390F912}" presName="rootText1" presStyleLbl="node0" presStyleIdx="0" presStyleCnt="1" custScaleX="195958" custScaleY="114788">
        <dgm:presLayoutVars>
          <dgm:chPref val="3"/>
        </dgm:presLayoutVars>
      </dgm:prSet>
      <dgm:spPr/>
    </dgm:pt>
    <dgm:pt modelId="{705CB337-D32C-4558-8DC4-5D64108207AE}" type="pres">
      <dgm:prSet presAssocID="{8370EF13-7D8D-413F-9E23-539B5390F912}" presName="rootConnector1" presStyleLbl="node1" presStyleIdx="0" presStyleCnt="0"/>
      <dgm:spPr/>
    </dgm:pt>
    <dgm:pt modelId="{7B7AF236-EF88-4E70-BA17-4F1797D37626}" type="pres">
      <dgm:prSet presAssocID="{8370EF13-7D8D-413F-9E23-539B5390F912}" presName="hierChild2" presStyleCnt="0"/>
      <dgm:spPr/>
    </dgm:pt>
    <dgm:pt modelId="{45A2D9AD-478E-4500-B139-F42288E292D1}" type="pres">
      <dgm:prSet presAssocID="{8370EF13-7D8D-413F-9E23-539B5390F912}" presName="hierChild3" presStyleCnt="0"/>
      <dgm:spPr/>
    </dgm:pt>
    <dgm:pt modelId="{781A4640-2AC2-414E-B5DB-5AF2B10CEDAC}" type="pres">
      <dgm:prSet presAssocID="{A1C787FD-93F9-4B9B-8356-B278087F5A16}" presName="Name111" presStyleLbl="parChTrans1D2" presStyleIdx="0" presStyleCnt="2"/>
      <dgm:spPr/>
    </dgm:pt>
    <dgm:pt modelId="{DE7D3333-7AC3-4416-84E1-F220467F5CF0}" type="pres">
      <dgm:prSet presAssocID="{FAD97A10-647E-49B2-B5CC-4A0F733991B1}" presName="hierRoot3" presStyleCnt="0">
        <dgm:presLayoutVars>
          <dgm:hierBranch val="init"/>
        </dgm:presLayoutVars>
      </dgm:prSet>
      <dgm:spPr/>
    </dgm:pt>
    <dgm:pt modelId="{7391F5FE-E93B-4FF9-BF33-EF54233B2567}" type="pres">
      <dgm:prSet presAssocID="{FAD97A10-647E-49B2-B5CC-4A0F733991B1}" presName="rootComposite3" presStyleCnt="0"/>
      <dgm:spPr/>
    </dgm:pt>
    <dgm:pt modelId="{7AB56612-9797-4FE4-8AEE-E7969C994260}" type="pres">
      <dgm:prSet presAssocID="{FAD97A10-647E-49B2-B5CC-4A0F733991B1}" presName="rootText3" presStyleLbl="asst1" presStyleIdx="0" presStyleCnt="10">
        <dgm:presLayoutVars>
          <dgm:chPref val="3"/>
        </dgm:presLayoutVars>
      </dgm:prSet>
      <dgm:spPr/>
    </dgm:pt>
    <dgm:pt modelId="{D62A7E3E-D233-45E4-98EC-09BA85ECC42A}" type="pres">
      <dgm:prSet presAssocID="{FAD97A10-647E-49B2-B5CC-4A0F733991B1}" presName="rootConnector3" presStyleLbl="asst1" presStyleIdx="0" presStyleCnt="10"/>
      <dgm:spPr/>
    </dgm:pt>
    <dgm:pt modelId="{24EA293A-0D60-4C82-9308-F30AAED59978}" type="pres">
      <dgm:prSet presAssocID="{FAD97A10-647E-49B2-B5CC-4A0F733991B1}" presName="hierChild6" presStyleCnt="0"/>
      <dgm:spPr/>
    </dgm:pt>
    <dgm:pt modelId="{A315C6C9-DA24-44AE-A27B-3689D99685FB}" type="pres">
      <dgm:prSet presAssocID="{FAD97A10-647E-49B2-B5CC-4A0F733991B1}" presName="hierChild7" presStyleCnt="0"/>
      <dgm:spPr/>
    </dgm:pt>
    <dgm:pt modelId="{0D1E1118-AEA8-47CB-BE25-B4F2BFAB324B}" type="pres">
      <dgm:prSet presAssocID="{C09EC83B-EA12-467B-8207-0B2D8AD66784}" presName="Name111" presStyleLbl="parChTrans1D3" presStyleIdx="0" presStyleCnt="4"/>
      <dgm:spPr/>
    </dgm:pt>
    <dgm:pt modelId="{9521081D-F6F3-41DE-AE9E-2C58841061D4}" type="pres">
      <dgm:prSet presAssocID="{4C1F734E-A373-4834-82C4-22AE4795E3F6}" presName="hierRoot3" presStyleCnt="0">
        <dgm:presLayoutVars>
          <dgm:hierBranch val="init"/>
        </dgm:presLayoutVars>
      </dgm:prSet>
      <dgm:spPr/>
    </dgm:pt>
    <dgm:pt modelId="{D54FA6C4-0C28-4BA1-A338-782BD94829DC}" type="pres">
      <dgm:prSet presAssocID="{4C1F734E-A373-4834-82C4-22AE4795E3F6}" presName="rootComposite3" presStyleCnt="0"/>
      <dgm:spPr/>
    </dgm:pt>
    <dgm:pt modelId="{67CFAB4D-96C9-4193-B1D8-EBF2F4A82294}" type="pres">
      <dgm:prSet presAssocID="{4C1F734E-A373-4834-82C4-22AE4795E3F6}" presName="rootText3" presStyleLbl="asst1" presStyleIdx="1" presStyleCnt="10">
        <dgm:presLayoutVars>
          <dgm:chPref val="3"/>
        </dgm:presLayoutVars>
      </dgm:prSet>
      <dgm:spPr/>
    </dgm:pt>
    <dgm:pt modelId="{0296B975-D370-4F4E-A58D-CF3283908382}" type="pres">
      <dgm:prSet presAssocID="{4C1F734E-A373-4834-82C4-22AE4795E3F6}" presName="rootConnector3" presStyleLbl="asst1" presStyleIdx="1" presStyleCnt="10"/>
      <dgm:spPr/>
    </dgm:pt>
    <dgm:pt modelId="{BF4B7BAA-6C92-4BD3-94A4-B455ADF556A6}" type="pres">
      <dgm:prSet presAssocID="{4C1F734E-A373-4834-82C4-22AE4795E3F6}" presName="hierChild6" presStyleCnt="0"/>
      <dgm:spPr/>
    </dgm:pt>
    <dgm:pt modelId="{BBBBE013-9223-449E-8670-8DA7579F6CFF}" type="pres">
      <dgm:prSet presAssocID="{4C1F734E-A373-4834-82C4-22AE4795E3F6}" presName="hierChild7" presStyleCnt="0"/>
      <dgm:spPr/>
    </dgm:pt>
    <dgm:pt modelId="{40454DF8-BE1C-481F-8FB7-C42929A57F57}" type="pres">
      <dgm:prSet presAssocID="{10070E68-BA90-4A8C-8E34-AFE55BC89171}" presName="Name111" presStyleLbl="parChTrans1D4" presStyleIdx="0" presStyleCnt="4"/>
      <dgm:spPr/>
    </dgm:pt>
    <dgm:pt modelId="{034DC388-5064-4E32-84F2-1C143D8F25C0}" type="pres">
      <dgm:prSet presAssocID="{3E4079BC-3A47-47BC-8DE4-9B5E448CBF9B}" presName="hierRoot3" presStyleCnt="0">
        <dgm:presLayoutVars>
          <dgm:hierBranch val="init"/>
        </dgm:presLayoutVars>
      </dgm:prSet>
      <dgm:spPr/>
    </dgm:pt>
    <dgm:pt modelId="{DA3C33E7-5B31-4AE0-A7F5-FE3533334011}" type="pres">
      <dgm:prSet presAssocID="{3E4079BC-3A47-47BC-8DE4-9B5E448CBF9B}" presName="rootComposite3" presStyleCnt="0"/>
      <dgm:spPr/>
    </dgm:pt>
    <dgm:pt modelId="{4CB7E74F-3135-4186-BFC9-6360473CCB42}" type="pres">
      <dgm:prSet presAssocID="{3E4079BC-3A47-47BC-8DE4-9B5E448CBF9B}" presName="rootText3" presStyleLbl="asst1" presStyleIdx="2" presStyleCnt="10">
        <dgm:presLayoutVars>
          <dgm:chPref val="3"/>
        </dgm:presLayoutVars>
      </dgm:prSet>
      <dgm:spPr/>
    </dgm:pt>
    <dgm:pt modelId="{0B90E401-BF2A-4EAE-90EF-FA37C01D0E09}" type="pres">
      <dgm:prSet presAssocID="{3E4079BC-3A47-47BC-8DE4-9B5E448CBF9B}" presName="rootConnector3" presStyleLbl="asst1" presStyleIdx="2" presStyleCnt="10"/>
      <dgm:spPr/>
    </dgm:pt>
    <dgm:pt modelId="{AFDCA76D-743B-4493-8297-8FDA63842F41}" type="pres">
      <dgm:prSet presAssocID="{3E4079BC-3A47-47BC-8DE4-9B5E448CBF9B}" presName="hierChild6" presStyleCnt="0"/>
      <dgm:spPr/>
    </dgm:pt>
    <dgm:pt modelId="{D58B1CCD-FCB8-4B15-8073-2A5D71EA2DEF}" type="pres">
      <dgm:prSet presAssocID="{3E4079BC-3A47-47BC-8DE4-9B5E448CBF9B}" presName="hierChild7" presStyleCnt="0"/>
      <dgm:spPr/>
    </dgm:pt>
    <dgm:pt modelId="{57017EEE-B30A-49B3-AE74-FC84BFC5AB58}" type="pres">
      <dgm:prSet presAssocID="{C45615BB-1ABF-4AC8-8576-23676C57265E}" presName="Name111" presStyleLbl="parChTrans1D4" presStyleIdx="1" presStyleCnt="4"/>
      <dgm:spPr/>
    </dgm:pt>
    <dgm:pt modelId="{12116D44-C77A-4AB6-90E2-3833278A31BE}" type="pres">
      <dgm:prSet presAssocID="{29FBFD5F-8DF1-4039-99E4-ECB3F52443E1}" presName="hierRoot3" presStyleCnt="0">
        <dgm:presLayoutVars>
          <dgm:hierBranch val="init"/>
        </dgm:presLayoutVars>
      </dgm:prSet>
      <dgm:spPr/>
    </dgm:pt>
    <dgm:pt modelId="{A94FEA3A-2AEA-44C5-BBA2-CD69E9195F10}" type="pres">
      <dgm:prSet presAssocID="{29FBFD5F-8DF1-4039-99E4-ECB3F52443E1}" presName="rootComposite3" presStyleCnt="0"/>
      <dgm:spPr/>
    </dgm:pt>
    <dgm:pt modelId="{8ECAA6F9-C097-4882-9C72-8F33BF70700B}" type="pres">
      <dgm:prSet presAssocID="{29FBFD5F-8DF1-4039-99E4-ECB3F52443E1}" presName="rootText3" presStyleLbl="asst1" presStyleIdx="3" presStyleCnt="10">
        <dgm:presLayoutVars>
          <dgm:chPref val="3"/>
        </dgm:presLayoutVars>
      </dgm:prSet>
      <dgm:spPr/>
    </dgm:pt>
    <dgm:pt modelId="{CD801FED-1E46-4D31-B492-E37947CC2A39}" type="pres">
      <dgm:prSet presAssocID="{29FBFD5F-8DF1-4039-99E4-ECB3F52443E1}" presName="rootConnector3" presStyleLbl="asst1" presStyleIdx="3" presStyleCnt="10"/>
      <dgm:spPr/>
    </dgm:pt>
    <dgm:pt modelId="{E26F0CDE-A44A-4EB7-8AF0-73F6C16008D8}" type="pres">
      <dgm:prSet presAssocID="{29FBFD5F-8DF1-4039-99E4-ECB3F52443E1}" presName="hierChild6" presStyleCnt="0"/>
      <dgm:spPr/>
    </dgm:pt>
    <dgm:pt modelId="{C6F9972C-91FA-48A0-BE03-47EB1CD6C43A}" type="pres">
      <dgm:prSet presAssocID="{29FBFD5F-8DF1-4039-99E4-ECB3F52443E1}" presName="hierChild7" presStyleCnt="0"/>
      <dgm:spPr/>
    </dgm:pt>
    <dgm:pt modelId="{CE4998F1-69D4-4FE4-A51D-169707C69DA6}" type="pres">
      <dgm:prSet presAssocID="{E9C58818-4D8A-443B-9AEE-869297EEB983}" presName="Name111" presStyleLbl="parChTrans1D3" presStyleIdx="1" presStyleCnt="4"/>
      <dgm:spPr/>
    </dgm:pt>
    <dgm:pt modelId="{0FEFEDFE-38F7-4BF0-9398-8334072A90F5}" type="pres">
      <dgm:prSet presAssocID="{83FF7E15-AFE8-4FB1-B9C5-8201017A2014}" presName="hierRoot3" presStyleCnt="0">
        <dgm:presLayoutVars>
          <dgm:hierBranch val="init"/>
        </dgm:presLayoutVars>
      </dgm:prSet>
      <dgm:spPr/>
    </dgm:pt>
    <dgm:pt modelId="{0A7EC000-0E5E-4F7B-9A3D-D03326BE8AE8}" type="pres">
      <dgm:prSet presAssocID="{83FF7E15-AFE8-4FB1-B9C5-8201017A2014}" presName="rootComposite3" presStyleCnt="0"/>
      <dgm:spPr/>
    </dgm:pt>
    <dgm:pt modelId="{30E01AC1-95BF-4750-9B09-ACCDFD2FC409}" type="pres">
      <dgm:prSet presAssocID="{83FF7E15-AFE8-4FB1-B9C5-8201017A2014}" presName="rootText3" presStyleLbl="asst1" presStyleIdx="4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88BB9CE-CA25-4D5E-800D-C0FE238CB7B7}" type="pres">
      <dgm:prSet presAssocID="{83FF7E15-AFE8-4FB1-B9C5-8201017A2014}" presName="rootConnector3" presStyleLbl="asst1" presStyleIdx="4" presStyleCnt="10"/>
      <dgm:spPr/>
    </dgm:pt>
    <dgm:pt modelId="{021D5803-F16E-4001-A21E-ED21B92D91A3}" type="pres">
      <dgm:prSet presAssocID="{83FF7E15-AFE8-4FB1-B9C5-8201017A2014}" presName="hierChild6" presStyleCnt="0"/>
      <dgm:spPr/>
    </dgm:pt>
    <dgm:pt modelId="{D5B63268-8FF8-4573-BC76-37BFA9E0A9FB}" type="pres">
      <dgm:prSet presAssocID="{83FF7E15-AFE8-4FB1-B9C5-8201017A2014}" presName="hierChild7" presStyleCnt="0"/>
      <dgm:spPr/>
    </dgm:pt>
    <dgm:pt modelId="{0EF545E6-5F2D-4DD0-9429-FB271EEEF140}" type="pres">
      <dgm:prSet presAssocID="{83ADF843-09BC-471D-9EE6-351C476A2D86}" presName="Name111" presStyleLbl="parChTrans1D2" presStyleIdx="1" presStyleCnt="2"/>
      <dgm:spPr/>
    </dgm:pt>
    <dgm:pt modelId="{A4BA8445-CABC-41C0-BADE-F61E5048C47A}" type="pres">
      <dgm:prSet presAssocID="{4DD3994C-4528-465F-BDDD-F32CF2F38979}" presName="hierRoot3" presStyleCnt="0">
        <dgm:presLayoutVars>
          <dgm:hierBranch val="init"/>
        </dgm:presLayoutVars>
      </dgm:prSet>
      <dgm:spPr/>
    </dgm:pt>
    <dgm:pt modelId="{BA7479FB-C26A-4806-8FB6-48907EC68105}" type="pres">
      <dgm:prSet presAssocID="{4DD3994C-4528-465F-BDDD-F32CF2F38979}" presName="rootComposite3" presStyleCnt="0"/>
      <dgm:spPr/>
    </dgm:pt>
    <dgm:pt modelId="{51E8169B-298A-408A-A827-665B10B0F30A}" type="pres">
      <dgm:prSet presAssocID="{4DD3994C-4528-465F-BDDD-F32CF2F38979}" presName="rootText3" presStyleLbl="asst1" presStyleIdx="5" presStyleCnt="10">
        <dgm:presLayoutVars>
          <dgm:chPref val="3"/>
        </dgm:presLayoutVars>
      </dgm:prSet>
      <dgm:spPr/>
    </dgm:pt>
    <dgm:pt modelId="{D2E5EEAF-601F-41DC-8C63-E8CE38720EF7}" type="pres">
      <dgm:prSet presAssocID="{4DD3994C-4528-465F-BDDD-F32CF2F38979}" presName="rootConnector3" presStyleLbl="asst1" presStyleIdx="5" presStyleCnt="10"/>
      <dgm:spPr/>
    </dgm:pt>
    <dgm:pt modelId="{F298E55B-C6D3-40BD-9FA7-7B9EE11B21EE}" type="pres">
      <dgm:prSet presAssocID="{4DD3994C-4528-465F-BDDD-F32CF2F38979}" presName="hierChild6" presStyleCnt="0"/>
      <dgm:spPr/>
    </dgm:pt>
    <dgm:pt modelId="{0893DD5A-6C19-49FF-B7D7-61ED55F9B716}" type="pres">
      <dgm:prSet presAssocID="{4DD3994C-4528-465F-BDDD-F32CF2F38979}" presName="hierChild7" presStyleCnt="0"/>
      <dgm:spPr/>
    </dgm:pt>
    <dgm:pt modelId="{02177B5F-F922-43EB-AFBD-113DC9A2275F}" type="pres">
      <dgm:prSet presAssocID="{27C23D19-61C3-4F21-9CD1-55BFC0895724}" presName="Name111" presStyleLbl="parChTrans1D3" presStyleIdx="2" presStyleCnt="4"/>
      <dgm:spPr/>
    </dgm:pt>
    <dgm:pt modelId="{299D33BC-D1EC-4D3E-9756-C2A0CFAACB0F}" type="pres">
      <dgm:prSet presAssocID="{F38A0025-E768-4A65-8DF0-8A202E184DB7}" presName="hierRoot3" presStyleCnt="0">
        <dgm:presLayoutVars>
          <dgm:hierBranch val="init"/>
        </dgm:presLayoutVars>
      </dgm:prSet>
      <dgm:spPr/>
    </dgm:pt>
    <dgm:pt modelId="{57758371-06AD-4470-977B-9F50D76DF35E}" type="pres">
      <dgm:prSet presAssocID="{F38A0025-E768-4A65-8DF0-8A202E184DB7}" presName="rootComposite3" presStyleCnt="0"/>
      <dgm:spPr/>
    </dgm:pt>
    <dgm:pt modelId="{8F5C10C1-68D1-43DC-B1F5-73F492EF99B1}" type="pres">
      <dgm:prSet presAssocID="{F38A0025-E768-4A65-8DF0-8A202E184DB7}" presName="rootText3" presStyleLbl="asst1" presStyleIdx="6" presStyleCnt="10">
        <dgm:presLayoutVars>
          <dgm:chPref val="3"/>
        </dgm:presLayoutVars>
      </dgm:prSet>
      <dgm:spPr/>
    </dgm:pt>
    <dgm:pt modelId="{708A2CDE-84C3-4916-A391-67964B2EE42A}" type="pres">
      <dgm:prSet presAssocID="{F38A0025-E768-4A65-8DF0-8A202E184DB7}" presName="rootConnector3" presStyleLbl="asst1" presStyleIdx="6" presStyleCnt="10"/>
      <dgm:spPr/>
    </dgm:pt>
    <dgm:pt modelId="{28401C9A-2B07-4D84-919D-C27A8CBB7EEB}" type="pres">
      <dgm:prSet presAssocID="{F38A0025-E768-4A65-8DF0-8A202E184DB7}" presName="hierChild6" presStyleCnt="0"/>
      <dgm:spPr/>
    </dgm:pt>
    <dgm:pt modelId="{118A6BEC-48F1-42A0-82D3-3C85A20A4140}" type="pres">
      <dgm:prSet presAssocID="{F38A0025-E768-4A65-8DF0-8A202E184DB7}" presName="hierChild7" presStyleCnt="0"/>
      <dgm:spPr/>
    </dgm:pt>
    <dgm:pt modelId="{C7091202-4D30-4FE6-951A-E9394A37B1C4}" type="pres">
      <dgm:prSet presAssocID="{DCF64CDB-6F89-483E-A29A-B2ED5CAC735F}" presName="Name111" presStyleLbl="parChTrans1D4" presStyleIdx="2" presStyleCnt="4"/>
      <dgm:spPr/>
    </dgm:pt>
    <dgm:pt modelId="{D4D16A00-241A-4D28-BB58-1D7CA63BC2E1}" type="pres">
      <dgm:prSet presAssocID="{64FBF774-4C6A-40D3-A033-9DAFF356D128}" presName="hierRoot3" presStyleCnt="0">
        <dgm:presLayoutVars>
          <dgm:hierBranch val="init"/>
        </dgm:presLayoutVars>
      </dgm:prSet>
      <dgm:spPr/>
    </dgm:pt>
    <dgm:pt modelId="{92ECE965-5687-49B7-A233-5100EEA34F2E}" type="pres">
      <dgm:prSet presAssocID="{64FBF774-4C6A-40D3-A033-9DAFF356D128}" presName="rootComposite3" presStyleCnt="0"/>
      <dgm:spPr/>
    </dgm:pt>
    <dgm:pt modelId="{A22622BB-8E11-4CE5-918E-BEC12AB32883}" type="pres">
      <dgm:prSet presAssocID="{64FBF774-4C6A-40D3-A033-9DAFF356D128}" presName="rootText3" presStyleLbl="asst1" presStyleIdx="7" presStyleCnt="10">
        <dgm:presLayoutVars>
          <dgm:chPref val="3"/>
        </dgm:presLayoutVars>
      </dgm:prSet>
      <dgm:spPr/>
    </dgm:pt>
    <dgm:pt modelId="{460D4120-93AF-4A1A-BD1F-85CEC7B41DDD}" type="pres">
      <dgm:prSet presAssocID="{64FBF774-4C6A-40D3-A033-9DAFF356D128}" presName="rootConnector3" presStyleLbl="asst1" presStyleIdx="7" presStyleCnt="10"/>
      <dgm:spPr/>
    </dgm:pt>
    <dgm:pt modelId="{05BD1497-8B90-4986-9C6F-B4E3EE0DB771}" type="pres">
      <dgm:prSet presAssocID="{64FBF774-4C6A-40D3-A033-9DAFF356D128}" presName="hierChild6" presStyleCnt="0"/>
      <dgm:spPr/>
    </dgm:pt>
    <dgm:pt modelId="{0985B4C6-226C-427B-A1F6-5D6822BB5137}" type="pres">
      <dgm:prSet presAssocID="{64FBF774-4C6A-40D3-A033-9DAFF356D128}" presName="hierChild7" presStyleCnt="0"/>
      <dgm:spPr/>
    </dgm:pt>
    <dgm:pt modelId="{761FDA55-0B4E-4893-B050-9688AA712DB4}" type="pres">
      <dgm:prSet presAssocID="{FB301405-53D9-4133-B86A-B3D55AFE6468}" presName="Name111" presStyleLbl="parChTrans1D4" presStyleIdx="3" presStyleCnt="4"/>
      <dgm:spPr/>
    </dgm:pt>
    <dgm:pt modelId="{18EF85B5-0338-4B46-BF26-0BED98AF0AC7}" type="pres">
      <dgm:prSet presAssocID="{C8FDE0CF-F9AA-4EC2-9855-77BE73ED836C}" presName="hierRoot3" presStyleCnt="0">
        <dgm:presLayoutVars>
          <dgm:hierBranch val="init"/>
        </dgm:presLayoutVars>
      </dgm:prSet>
      <dgm:spPr/>
    </dgm:pt>
    <dgm:pt modelId="{10B12F01-DEC0-41D2-B083-8BD3337E74D0}" type="pres">
      <dgm:prSet presAssocID="{C8FDE0CF-F9AA-4EC2-9855-77BE73ED836C}" presName="rootComposite3" presStyleCnt="0"/>
      <dgm:spPr/>
    </dgm:pt>
    <dgm:pt modelId="{29EB002D-9242-4AEB-AE9A-A388604AF5E8}" type="pres">
      <dgm:prSet presAssocID="{C8FDE0CF-F9AA-4EC2-9855-77BE73ED836C}" presName="rootText3" presStyleLbl="asst1" presStyleIdx="8" presStyleCnt="10">
        <dgm:presLayoutVars>
          <dgm:chPref val="3"/>
        </dgm:presLayoutVars>
      </dgm:prSet>
      <dgm:spPr/>
    </dgm:pt>
    <dgm:pt modelId="{FBC8FFE8-70B5-4C27-806D-AE602E8B82C2}" type="pres">
      <dgm:prSet presAssocID="{C8FDE0CF-F9AA-4EC2-9855-77BE73ED836C}" presName="rootConnector3" presStyleLbl="asst1" presStyleIdx="8" presStyleCnt="10"/>
      <dgm:spPr/>
    </dgm:pt>
    <dgm:pt modelId="{A59787CC-B763-44E7-AD71-D3F637154A8C}" type="pres">
      <dgm:prSet presAssocID="{C8FDE0CF-F9AA-4EC2-9855-77BE73ED836C}" presName="hierChild6" presStyleCnt="0"/>
      <dgm:spPr/>
    </dgm:pt>
    <dgm:pt modelId="{68E19226-2190-4E05-B2F6-68746E487045}" type="pres">
      <dgm:prSet presAssocID="{C8FDE0CF-F9AA-4EC2-9855-77BE73ED836C}" presName="hierChild7" presStyleCnt="0"/>
      <dgm:spPr/>
    </dgm:pt>
    <dgm:pt modelId="{21AEE899-6739-435A-8297-464DD23B524A}" type="pres">
      <dgm:prSet presAssocID="{2085DC40-E349-49DC-AD45-E0F004F9997D}" presName="Name111" presStyleLbl="parChTrans1D3" presStyleIdx="3" presStyleCnt="4"/>
      <dgm:spPr/>
    </dgm:pt>
    <dgm:pt modelId="{1E5A3A94-B7E3-4C5C-A21C-07B2EF5BEF7A}" type="pres">
      <dgm:prSet presAssocID="{E335337D-85A3-45ED-978F-08A37A810C6C}" presName="hierRoot3" presStyleCnt="0">
        <dgm:presLayoutVars>
          <dgm:hierBranch val="init"/>
        </dgm:presLayoutVars>
      </dgm:prSet>
      <dgm:spPr/>
    </dgm:pt>
    <dgm:pt modelId="{FAED455D-634F-454D-B93C-D7C1FA5499EF}" type="pres">
      <dgm:prSet presAssocID="{E335337D-85A3-45ED-978F-08A37A810C6C}" presName="rootComposite3" presStyleCnt="0"/>
      <dgm:spPr/>
    </dgm:pt>
    <dgm:pt modelId="{E627F144-3472-4482-839B-D547716335B1}" type="pres">
      <dgm:prSet presAssocID="{E335337D-85A3-45ED-978F-08A37A810C6C}" presName="rootText3" presStyleLbl="asst1" presStyleIdx="9" presStyleCnt="10">
        <dgm:presLayoutVars>
          <dgm:chPref val="3"/>
        </dgm:presLayoutVars>
      </dgm:prSet>
      <dgm:spPr/>
    </dgm:pt>
    <dgm:pt modelId="{A10C6611-1A7A-4746-9565-77EE3E30E1CB}" type="pres">
      <dgm:prSet presAssocID="{E335337D-85A3-45ED-978F-08A37A810C6C}" presName="rootConnector3" presStyleLbl="asst1" presStyleIdx="9" presStyleCnt="10"/>
      <dgm:spPr/>
    </dgm:pt>
    <dgm:pt modelId="{5705EE96-FC90-43EC-9EFD-05D46D279BA1}" type="pres">
      <dgm:prSet presAssocID="{E335337D-85A3-45ED-978F-08A37A810C6C}" presName="hierChild6" presStyleCnt="0"/>
      <dgm:spPr/>
    </dgm:pt>
    <dgm:pt modelId="{74FA0175-3197-49C8-ABA0-C493CCB540D2}" type="pres">
      <dgm:prSet presAssocID="{E335337D-85A3-45ED-978F-08A37A810C6C}" presName="hierChild7" presStyleCnt="0"/>
      <dgm:spPr/>
    </dgm:pt>
  </dgm:ptLst>
  <dgm:cxnLst>
    <dgm:cxn modelId="{2DC7F4AB-5623-4FBD-988B-0F34E59C1B51}" type="presOf" srcId="{29FBFD5F-8DF1-4039-99E4-ECB3F52443E1}" destId="{8ECAA6F9-C097-4882-9C72-8F33BF70700B}" srcOrd="0" destOrd="0" presId="urn:microsoft.com/office/officeart/2005/8/layout/orgChart1"/>
    <dgm:cxn modelId="{8C805A9D-6ABC-4CB5-A673-87CC6DA62C03}" type="presOf" srcId="{F38A0025-E768-4A65-8DF0-8A202E184DB7}" destId="{8F5C10C1-68D1-43DC-B1F5-73F492EF99B1}" srcOrd="0" destOrd="0" presId="urn:microsoft.com/office/officeart/2005/8/layout/orgChart1"/>
    <dgm:cxn modelId="{598F5B0E-E4C3-41F8-91B8-4F934C355B63}" type="presOf" srcId="{C8FDE0CF-F9AA-4EC2-9855-77BE73ED836C}" destId="{29EB002D-9242-4AEB-AE9A-A388604AF5E8}" srcOrd="0" destOrd="0" presId="urn:microsoft.com/office/officeart/2005/8/layout/orgChart1"/>
    <dgm:cxn modelId="{B4DECEE7-4570-4528-B5D6-7CA304087E98}" type="presOf" srcId="{FB301405-53D9-4133-B86A-B3D55AFE6468}" destId="{761FDA55-0B4E-4893-B050-9688AA712DB4}" srcOrd="0" destOrd="0" presId="urn:microsoft.com/office/officeart/2005/8/layout/orgChart1"/>
    <dgm:cxn modelId="{E0A669D4-1EB4-433C-882D-826B0CD31494}" type="presOf" srcId="{F38A0025-E768-4A65-8DF0-8A202E184DB7}" destId="{708A2CDE-84C3-4916-A391-67964B2EE42A}" srcOrd="1" destOrd="0" presId="urn:microsoft.com/office/officeart/2005/8/layout/orgChart1"/>
    <dgm:cxn modelId="{31D62836-ABD9-452D-A296-B2639242336F}" type="presOf" srcId="{C8FDE0CF-F9AA-4EC2-9855-77BE73ED836C}" destId="{FBC8FFE8-70B5-4C27-806D-AE602E8B82C2}" srcOrd="1" destOrd="0" presId="urn:microsoft.com/office/officeart/2005/8/layout/orgChart1"/>
    <dgm:cxn modelId="{D6B10EDC-A9CC-4547-93FB-6E765E0199F8}" type="presOf" srcId="{FAD97A10-647E-49B2-B5CC-4A0F733991B1}" destId="{7AB56612-9797-4FE4-8AEE-E7969C994260}" srcOrd="0" destOrd="0" presId="urn:microsoft.com/office/officeart/2005/8/layout/orgChart1"/>
    <dgm:cxn modelId="{A48ADCC0-D344-456F-B666-A2436AC7FC85}" type="presOf" srcId="{4DD3994C-4528-465F-BDDD-F32CF2F38979}" destId="{51E8169B-298A-408A-A827-665B10B0F30A}" srcOrd="0" destOrd="0" presId="urn:microsoft.com/office/officeart/2005/8/layout/orgChart1"/>
    <dgm:cxn modelId="{C00BC9BA-0734-420B-B6F7-E0B86ECC22A6}" type="presOf" srcId="{8370EF13-7D8D-413F-9E23-539B5390F912}" destId="{1718DD22-3CB8-4E46-A9DC-C9ED8D1AB055}" srcOrd="0" destOrd="0" presId="urn:microsoft.com/office/officeart/2005/8/layout/orgChart1"/>
    <dgm:cxn modelId="{0F42D49C-7B4D-447F-8BE6-C7D35C59A08B}" type="presOf" srcId="{83FF7E15-AFE8-4FB1-B9C5-8201017A2014}" destId="{188BB9CE-CA25-4D5E-800D-C0FE238CB7B7}" srcOrd="1" destOrd="0" presId="urn:microsoft.com/office/officeart/2005/8/layout/orgChart1"/>
    <dgm:cxn modelId="{BABD0A0E-2A8C-460E-BCD5-FC22775DD42C}" type="presOf" srcId="{A1C787FD-93F9-4B9B-8356-B278087F5A16}" destId="{781A4640-2AC2-414E-B5DB-5AF2B10CEDAC}" srcOrd="0" destOrd="0" presId="urn:microsoft.com/office/officeart/2005/8/layout/orgChart1"/>
    <dgm:cxn modelId="{2654C072-F10C-444F-AB7C-AB8191E95E17}" type="presOf" srcId="{E335337D-85A3-45ED-978F-08A37A810C6C}" destId="{A10C6611-1A7A-4746-9565-77EE3E30E1CB}" srcOrd="1" destOrd="0" presId="urn:microsoft.com/office/officeart/2005/8/layout/orgChart1"/>
    <dgm:cxn modelId="{FCEF8FB0-200D-46FF-95E8-228B6B4A8E30}" srcId="{8370EF13-7D8D-413F-9E23-539B5390F912}" destId="{FAD97A10-647E-49B2-B5CC-4A0F733991B1}" srcOrd="0" destOrd="0" parTransId="{A1C787FD-93F9-4B9B-8356-B278087F5A16}" sibTransId="{DAC3BC61-EAFE-4DCF-9932-73510BFDDF36}"/>
    <dgm:cxn modelId="{991FE3B7-B069-4F9E-A876-D980E775EE1E}" type="presOf" srcId="{83FF7E15-AFE8-4FB1-B9C5-8201017A2014}" destId="{30E01AC1-95BF-4750-9B09-ACCDFD2FC409}" srcOrd="0" destOrd="0" presId="urn:microsoft.com/office/officeart/2005/8/layout/orgChart1"/>
    <dgm:cxn modelId="{4A02F7F0-FD3A-4469-9122-D3B7790B4119}" type="presOf" srcId="{DCF64CDB-6F89-483E-A29A-B2ED5CAC735F}" destId="{C7091202-4D30-4FE6-951A-E9394A37B1C4}" srcOrd="0" destOrd="0" presId="urn:microsoft.com/office/officeart/2005/8/layout/orgChart1"/>
    <dgm:cxn modelId="{229ADD2C-829E-42D7-ACDF-294234DBE3FB}" srcId="{4C1F734E-A373-4834-82C4-22AE4795E3F6}" destId="{29FBFD5F-8DF1-4039-99E4-ECB3F52443E1}" srcOrd="1" destOrd="0" parTransId="{C45615BB-1ABF-4AC8-8576-23676C57265E}" sibTransId="{F9DF2F8F-4321-4A03-B20A-6F7D546C7C37}"/>
    <dgm:cxn modelId="{DA518B3B-D7D6-40EC-BED3-F4BAF33C2A63}" type="presOf" srcId="{10070E68-BA90-4A8C-8E34-AFE55BC89171}" destId="{40454DF8-BE1C-481F-8FB7-C42929A57F57}" srcOrd="0" destOrd="0" presId="urn:microsoft.com/office/officeart/2005/8/layout/orgChart1"/>
    <dgm:cxn modelId="{D29A11D1-82D8-4505-B940-9B15A61C4086}" srcId="{F38A0025-E768-4A65-8DF0-8A202E184DB7}" destId="{C8FDE0CF-F9AA-4EC2-9855-77BE73ED836C}" srcOrd="1" destOrd="0" parTransId="{FB301405-53D9-4133-B86A-B3D55AFE6468}" sibTransId="{4E7CCBEB-2EA1-435F-9D1B-AF99010DF4BA}"/>
    <dgm:cxn modelId="{AF1A96C4-66B6-480A-931F-31F6413B6893}" type="presOf" srcId="{4C1F734E-A373-4834-82C4-22AE4795E3F6}" destId="{67CFAB4D-96C9-4193-B1D8-EBF2F4A82294}" srcOrd="0" destOrd="0" presId="urn:microsoft.com/office/officeart/2005/8/layout/orgChart1"/>
    <dgm:cxn modelId="{CA620E39-A634-4E59-9DE9-2DA5A170DAE2}" type="presOf" srcId="{C45615BB-1ABF-4AC8-8576-23676C57265E}" destId="{57017EEE-B30A-49B3-AE74-FC84BFC5AB58}" srcOrd="0" destOrd="0" presId="urn:microsoft.com/office/officeart/2005/8/layout/orgChart1"/>
    <dgm:cxn modelId="{C21469C7-CC36-43F3-8478-1A7C55F82580}" type="presOf" srcId="{E9C58818-4D8A-443B-9AEE-869297EEB983}" destId="{CE4998F1-69D4-4FE4-A51D-169707C69DA6}" srcOrd="0" destOrd="0" presId="urn:microsoft.com/office/officeart/2005/8/layout/orgChart1"/>
    <dgm:cxn modelId="{096831DB-4C96-40B2-88F2-6D9C19264903}" type="presOf" srcId="{E335337D-85A3-45ED-978F-08A37A810C6C}" destId="{E627F144-3472-4482-839B-D547716335B1}" srcOrd="0" destOrd="0" presId="urn:microsoft.com/office/officeart/2005/8/layout/orgChart1"/>
    <dgm:cxn modelId="{3F92F130-C764-4228-AD3C-7C95D8F45422}" srcId="{F38A0025-E768-4A65-8DF0-8A202E184DB7}" destId="{64FBF774-4C6A-40D3-A033-9DAFF356D128}" srcOrd="0" destOrd="0" parTransId="{DCF64CDB-6F89-483E-A29A-B2ED5CAC735F}" sibTransId="{A7A694F5-359B-4934-99C3-3261227D36C3}"/>
    <dgm:cxn modelId="{A6E1F495-F658-4A18-9257-5F306AC44345}" srcId="{FAD97A10-647E-49B2-B5CC-4A0F733991B1}" destId="{83FF7E15-AFE8-4FB1-B9C5-8201017A2014}" srcOrd="1" destOrd="0" parTransId="{E9C58818-4D8A-443B-9AEE-869297EEB983}" sibTransId="{D479E926-9C6E-4BD5-B34C-16A52F4F6944}"/>
    <dgm:cxn modelId="{6D45F017-D2CE-43EB-893E-934C4BFAE800}" type="presOf" srcId="{32DCC89A-5459-49C2-A837-F2394A503437}" destId="{7DDF6103-51FA-455C-9718-814033AD4A0A}" srcOrd="0" destOrd="0" presId="urn:microsoft.com/office/officeart/2005/8/layout/orgChart1"/>
    <dgm:cxn modelId="{BBA5EB8D-2039-47C0-B96E-FA9628E23B7A}" srcId="{8370EF13-7D8D-413F-9E23-539B5390F912}" destId="{4DD3994C-4528-465F-BDDD-F32CF2F38979}" srcOrd="1" destOrd="0" parTransId="{83ADF843-09BC-471D-9EE6-351C476A2D86}" sibTransId="{F2E569C8-B34E-4B1A-AC5F-74EB86D82104}"/>
    <dgm:cxn modelId="{80084B36-96C7-403F-9999-FB3444E8B231}" type="presOf" srcId="{4C1F734E-A373-4834-82C4-22AE4795E3F6}" destId="{0296B975-D370-4F4E-A58D-CF3283908382}" srcOrd="1" destOrd="0" presId="urn:microsoft.com/office/officeart/2005/8/layout/orgChart1"/>
    <dgm:cxn modelId="{06AA714A-2652-4072-AD7A-BAA98568B731}" type="presOf" srcId="{2085DC40-E349-49DC-AD45-E0F004F9997D}" destId="{21AEE899-6739-435A-8297-464DD23B524A}" srcOrd="0" destOrd="0" presId="urn:microsoft.com/office/officeart/2005/8/layout/orgChart1"/>
    <dgm:cxn modelId="{F11BCB94-9A4C-40DE-A737-88D5D5F66423}" type="presOf" srcId="{27C23D19-61C3-4F21-9CD1-55BFC0895724}" destId="{02177B5F-F922-43EB-AFBD-113DC9A2275F}" srcOrd="0" destOrd="0" presId="urn:microsoft.com/office/officeart/2005/8/layout/orgChart1"/>
    <dgm:cxn modelId="{2628DDF4-C5F1-4DC4-8D40-B08512600FC2}" type="presOf" srcId="{4DD3994C-4528-465F-BDDD-F32CF2F38979}" destId="{D2E5EEAF-601F-41DC-8C63-E8CE38720EF7}" srcOrd="1" destOrd="0" presId="urn:microsoft.com/office/officeart/2005/8/layout/orgChart1"/>
    <dgm:cxn modelId="{2F0ADD4C-D461-4B24-83A9-C416B3298A60}" srcId="{4C1F734E-A373-4834-82C4-22AE4795E3F6}" destId="{3E4079BC-3A47-47BC-8DE4-9B5E448CBF9B}" srcOrd="0" destOrd="0" parTransId="{10070E68-BA90-4A8C-8E34-AFE55BC89171}" sibTransId="{85DEA6F1-1B05-4BD5-8CE7-1F0482A66946}"/>
    <dgm:cxn modelId="{AB3A4937-251C-4619-A305-4E09A4A127E9}" type="presOf" srcId="{3E4079BC-3A47-47BC-8DE4-9B5E448CBF9B}" destId="{0B90E401-BF2A-4EAE-90EF-FA37C01D0E09}" srcOrd="1" destOrd="0" presId="urn:microsoft.com/office/officeart/2005/8/layout/orgChart1"/>
    <dgm:cxn modelId="{66E10CE9-0302-4143-9DEC-1A4B1238F860}" type="presOf" srcId="{3E4079BC-3A47-47BC-8DE4-9B5E448CBF9B}" destId="{4CB7E74F-3135-4186-BFC9-6360473CCB42}" srcOrd="0" destOrd="0" presId="urn:microsoft.com/office/officeart/2005/8/layout/orgChart1"/>
    <dgm:cxn modelId="{E8660947-8E25-4199-9B0E-5E06AF0A9C9F}" type="presOf" srcId="{8370EF13-7D8D-413F-9E23-539B5390F912}" destId="{705CB337-D32C-4558-8DC4-5D64108207AE}" srcOrd="1" destOrd="0" presId="urn:microsoft.com/office/officeart/2005/8/layout/orgChart1"/>
    <dgm:cxn modelId="{0305AB5D-8360-4F74-B169-F59B3A4D252B}" type="presOf" srcId="{FAD97A10-647E-49B2-B5CC-4A0F733991B1}" destId="{D62A7E3E-D233-45E4-98EC-09BA85ECC42A}" srcOrd="1" destOrd="0" presId="urn:microsoft.com/office/officeart/2005/8/layout/orgChart1"/>
    <dgm:cxn modelId="{5732F31A-B196-4620-8850-59F0F456F76B}" type="presOf" srcId="{29FBFD5F-8DF1-4039-99E4-ECB3F52443E1}" destId="{CD801FED-1E46-4D31-B492-E37947CC2A39}" srcOrd="1" destOrd="0" presId="urn:microsoft.com/office/officeart/2005/8/layout/orgChart1"/>
    <dgm:cxn modelId="{1CE34DCD-23E1-41DB-88A6-9D4DC84249E6}" type="presOf" srcId="{C09EC83B-EA12-467B-8207-0B2D8AD66784}" destId="{0D1E1118-AEA8-47CB-BE25-B4F2BFAB324B}" srcOrd="0" destOrd="0" presId="urn:microsoft.com/office/officeart/2005/8/layout/orgChart1"/>
    <dgm:cxn modelId="{A7C7E7CC-470A-4269-8138-1EC3C83D003B}" type="presOf" srcId="{64FBF774-4C6A-40D3-A033-9DAFF356D128}" destId="{460D4120-93AF-4A1A-BD1F-85CEC7B41DDD}" srcOrd="1" destOrd="0" presId="urn:microsoft.com/office/officeart/2005/8/layout/orgChart1"/>
    <dgm:cxn modelId="{01D4BACB-DFD8-452D-9035-BBE779A9745A}" srcId="{4DD3994C-4528-465F-BDDD-F32CF2F38979}" destId="{E335337D-85A3-45ED-978F-08A37A810C6C}" srcOrd="1" destOrd="0" parTransId="{2085DC40-E349-49DC-AD45-E0F004F9997D}" sibTransId="{71AAC718-6312-4A0E-9A3C-8642A2F84F70}"/>
    <dgm:cxn modelId="{489181AB-40A6-4777-B3EA-A140241F85F5}" srcId="{32DCC89A-5459-49C2-A837-F2394A503437}" destId="{8370EF13-7D8D-413F-9E23-539B5390F912}" srcOrd="0" destOrd="0" parTransId="{81EEBAEA-7142-4882-A7E7-72F495779222}" sibTransId="{AAD59920-BC0E-44C5-9493-44BF17F82A94}"/>
    <dgm:cxn modelId="{73A64283-5676-49C5-8FEB-74B9DA707AA4}" srcId="{FAD97A10-647E-49B2-B5CC-4A0F733991B1}" destId="{4C1F734E-A373-4834-82C4-22AE4795E3F6}" srcOrd="0" destOrd="0" parTransId="{C09EC83B-EA12-467B-8207-0B2D8AD66784}" sibTransId="{68536E01-5F6F-408F-BC54-6EC2E4C286F1}"/>
    <dgm:cxn modelId="{ECD5375F-6E13-4283-BD6F-09D147E143A3}" type="presOf" srcId="{83ADF843-09BC-471D-9EE6-351C476A2D86}" destId="{0EF545E6-5F2D-4DD0-9429-FB271EEEF140}" srcOrd="0" destOrd="0" presId="urn:microsoft.com/office/officeart/2005/8/layout/orgChart1"/>
    <dgm:cxn modelId="{36E48240-07E2-4517-885A-F2201B34599A}" type="presOf" srcId="{64FBF774-4C6A-40D3-A033-9DAFF356D128}" destId="{A22622BB-8E11-4CE5-918E-BEC12AB32883}" srcOrd="0" destOrd="0" presId="urn:microsoft.com/office/officeart/2005/8/layout/orgChart1"/>
    <dgm:cxn modelId="{E8566F01-A0E0-4ADF-AB27-37FB7234E68B}" srcId="{4DD3994C-4528-465F-BDDD-F32CF2F38979}" destId="{F38A0025-E768-4A65-8DF0-8A202E184DB7}" srcOrd="0" destOrd="0" parTransId="{27C23D19-61C3-4F21-9CD1-55BFC0895724}" sibTransId="{6FFF45AA-69E8-4B11-AA8D-A01E74DFC55E}"/>
    <dgm:cxn modelId="{8177B972-06C4-47B8-AECA-25C3C3A60DBD}" type="presParOf" srcId="{7DDF6103-51FA-455C-9718-814033AD4A0A}" destId="{E277C5D3-5C90-4706-9381-A275AE22ECCC}" srcOrd="0" destOrd="0" presId="urn:microsoft.com/office/officeart/2005/8/layout/orgChart1"/>
    <dgm:cxn modelId="{1209F062-D1AE-47CF-941E-DDE82977A626}" type="presParOf" srcId="{E277C5D3-5C90-4706-9381-A275AE22ECCC}" destId="{FCF2F1E6-BAED-4137-8B14-D50C042DFD49}" srcOrd="0" destOrd="0" presId="urn:microsoft.com/office/officeart/2005/8/layout/orgChart1"/>
    <dgm:cxn modelId="{B17F7DD2-31E9-40A2-8E11-EBA4222EFA03}" type="presParOf" srcId="{FCF2F1E6-BAED-4137-8B14-D50C042DFD49}" destId="{1718DD22-3CB8-4E46-A9DC-C9ED8D1AB055}" srcOrd="0" destOrd="0" presId="urn:microsoft.com/office/officeart/2005/8/layout/orgChart1"/>
    <dgm:cxn modelId="{ECA1599F-2A05-484C-A04C-BE75090E8F04}" type="presParOf" srcId="{FCF2F1E6-BAED-4137-8B14-D50C042DFD49}" destId="{705CB337-D32C-4558-8DC4-5D64108207AE}" srcOrd="1" destOrd="0" presId="urn:microsoft.com/office/officeart/2005/8/layout/orgChart1"/>
    <dgm:cxn modelId="{222285B4-38D7-465D-BA44-F461D19A6AC0}" type="presParOf" srcId="{E277C5D3-5C90-4706-9381-A275AE22ECCC}" destId="{7B7AF236-EF88-4E70-BA17-4F1797D37626}" srcOrd="1" destOrd="0" presId="urn:microsoft.com/office/officeart/2005/8/layout/orgChart1"/>
    <dgm:cxn modelId="{9EED99C7-5B88-4D30-A1E4-6B3E8880434C}" type="presParOf" srcId="{E277C5D3-5C90-4706-9381-A275AE22ECCC}" destId="{45A2D9AD-478E-4500-B139-F42288E292D1}" srcOrd="2" destOrd="0" presId="urn:microsoft.com/office/officeart/2005/8/layout/orgChart1"/>
    <dgm:cxn modelId="{EE6B2898-B267-43DC-94A5-7BF578B2EC47}" type="presParOf" srcId="{45A2D9AD-478E-4500-B139-F42288E292D1}" destId="{781A4640-2AC2-414E-B5DB-5AF2B10CEDAC}" srcOrd="0" destOrd="0" presId="urn:microsoft.com/office/officeart/2005/8/layout/orgChart1"/>
    <dgm:cxn modelId="{62323EF7-3225-4EF8-A259-6EFAC84A0502}" type="presParOf" srcId="{45A2D9AD-478E-4500-B139-F42288E292D1}" destId="{DE7D3333-7AC3-4416-84E1-F220467F5CF0}" srcOrd="1" destOrd="0" presId="urn:microsoft.com/office/officeart/2005/8/layout/orgChart1"/>
    <dgm:cxn modelId="{64158C17-AB64-4111-A357-0F426629CA0D}" type="presParOf" srcId="{DE7D3333-7AC3-4416-84E1-F220467F5CF0}" destId="{7391F5FE-E93B-4FF9-BF33-EF54233B2567}" srcOrd="0" destOrd="0" presId="urn:microsoft.com/office/officeart/2005/8/layout/orgChart1"/>
    <dgm:cxn modelId="{B162E0F5-F100-47B1-91D7-CBA2682F2798}" type="presParOf" srcId="{7391F5FE-E93B-4FF9-BF33-EF54233B2567}" destId="{7AB56612-9797-4FE4-8AEE-E7969C994260}" srcOrd="0" destOrd="0" presId="urn:microsoft.com/office/officeart/2005/8/layout/orgChart1"/>
    <dgm:cxn modelId="{A4FD38A1-73B6-480F-ABE9-82C6F8EF2E9B}" type="presParOf" srcId="{7391F5FE-E93B-4FF9-BF33-EF54233B2567}" destId="{D62A7E3E-D233-45E4-98EC-09BA85ECC42A}" srcOrd="1" destOrd="0" presId="urn:microsoft.com/office/officeart/2005/8/layout/orgChart1"/>
    <dgm:cxn modelId="{4B258337-B8CC-4AC7-89FB-62D003D4DCF3}" type="presParOf" srcId="{DE7D3333-7AC3-4416-84E1-F220467F5CF0}" destId="{24EA293A-0D60-4C82-9308-F30AAED59978}" srcOrd="1" destOrd="0" presId="urn:microsoft.com/office/officeart/2005/8/layout/orgChart1"/>
    <dgm:cxn modelId="{9D688D87-4326-4F25-9283-6041C6755165}" type="presParOf" srcId="{DE7D3333-7AC3-4416-84E1-F220467F5CF0}" destId="{A315C6C9-DA24-44AE-A27B-3689D99685FB}" srcOrd="2" destOrd="0" presId="urn:microsoft.com/office/officeart/2005/8/layout/orgChart1"/>
    <dgm:cxn modelId="{F9EBF75F-5E6D-404F-854B-7F5B1C9016A0}" type="presParOf" srcId="{A315C6C9-DA24-44AE-A27B-3689D99685FB}" destId="{0D1E1118-AEA8-47CB-BE25-B4F2BFAB324B}" srcOrd="0" destOrd="0" presId="urn:microsoft.com/office/officeart/2005/8/layout/orgChart1"/>
    <dgm:cxn modelId="{10EDB339-10F8-4E97-963D-ACF9D7DDF7D4}" type="presParOf" srcId="{A315C6C9-DA24-44AE-A27B-3689D99685FB}" destId="{9521081D-F6F3-41DE-AE9E-2C58841061D4}" srcOrd="1" destOrd="0" presId="urn:microsoft.com/office/officeart/2005/8/layout/orgChart1"/>
    <dgm:cxn modelId="{F696AEFB-0858-4E28-928C-3E4E4CD4200F}" type="presParOf" srcId="{9521081D-F6F3-41DE-AE9E-2C58841061D4}" destId="{D54FA6C4-0C28-4BA1-A338-782BD94829DC}" srcOrd="0" destOrd="0" presId="urn:microsoft.com/office/officeart/2005/8/layout/orgChart1"/>
    <dgm:cxn modelId="{444F8279-9286-48FE-9B49-1042EA10A335}" type="presParOf" srcId="{D54FA6C4-0C28-4BA1-A338-782BD94829DC}" destId="{67CFAB4D-96C9-4193-B1D8-EBF2F4A82294}" srcOrd="0" destOrd="0" presId="urn:microsoft.com/office/officeart/2005/8/layout/orgChart1"/>
    <dgm:cxn modelId="{93E7FAFF-0527-450C-9438-5C665230863B}" type="presParOf" srcId="{D54FA6C4-0C28-4BA1-A338-782BD94829DC}" destId="{0296B975-D370-4F4E-A58D-CF3283908382}" srcOrd="1" destOrd="0" presId="urn:microsoft.com/office/officeart/2005/8/layout/orgChart1"/>
    <dgm:cxn modelId="{B3ED9755-40DE-4AF7-954D-DCC1441767B5}" type="presParOf" srcId="{9521081D-F6F3-41DE-AE9E-2C58841061D4}" destId="{BF4B7BAA-6C92-4BD3-94A4-B455ADF556A6}" srcOrd="1" destOrd="0" presId="urn:microsoft.com/office/officeart/2005/8/layout/orgChart1"/>
    <dgm:cxn modelId="{6F5D9AC1-3E39-40ED-BA2D-8AEEB20CC095}" type="presParOf" srcId="{9521081D-F6F3-41DE-AE9E-2C58841061D4}" destId="{BBBBE013-9223-449E-8670-8DA7579F6CFF}" srcOrd="2" destOrd="0" presId="urn:microsoft.com/office/officeart/2005/8/layout/orgChart1"/>
    <dgm:cxn modelId="{E980E372-469D-495E-A450-0238D999A999}" type="presParOf" srcId="{BBBBE013-9223-449E-8670-8DA7579F6CFF}" destId="{40454DF8-BE1C-481F-8FB7-C42929A57F57}" srcOrd="0" destOrd="0" presId="urn:microsoft.com/office/officeart/2005/8/layout/orgChart1"/>
    <dgm:cxn modelId="{18D11B08-CDEB-4854-B445-99CC2BEBD798}" type="presParOf" srcId="{BBBBE013-9223-449E-8670-8DA7579F6CFF}" destId="{034DC388-5064-4E32-84F2-1C143D8F25C0}" srcOrd="1" destOrd="0" presId="urn:microsoft.com/office/officeart/2005/8/layout/orgChart1"/>
    <dgm:cxn modelId="{20110F70-383C-4EFF-BDA6-8F9DB49A2371}" type="presParOf" srcId="{034DC388-5064-4E32-84F2-1C143D8F25C0}" destId="{DA3C33E7-5B31-4AE0-A7F5-FE3533334011}" srcOrd="0" destOrd="0" presId="urn:microsoft.com/office/officeart/2005/8/layout/orgChart1"/>
    <dgm:cxn modelId="{FE9F842B-8EA9-48D1-B6E1-D7FE253E51EF}" type="presParOf" srcId="{DA3C33E7-5B31-4AE0-A7F5-FE3533334011}" destId="{4CB7E74F-3135-4186-BFC9-6360473CCB42}" srcOrd="0" destOrd="0" presId="urn:microsoft.com/office/officeart/2005/8/layout/orgChart1"/>
    <dgm:cxn modelId="{A235A836-EF0C-4825-8EC0-2CA3B2C51291}" type="presParOf" srcId="{DA3C33E7-5B31-4AE0-A7F5-FE3533334011}" destId="{0B90E401-BF2A-4EAE-90EF-FA37C01D0E09}" srcOrd="1" destOrd="0" presId="urn:microsoft.com/office/officeart/2005/8/layout/orgChart1"/>
    <dgm:cxn modelId="{1D515E26-9DDA-4BA0-83C6-7D7A2A1A224F}" type="presParOf" srcId="{034DC388-5064-4E32-84F2-1C143D8F25C0}" destId="{AFDCA76D-743B-4493-8297-8FDA63842F41}" srcOrd="1" destOrd="0" presId="urn:microsoft.com/office/officeart/2005/8/layout/orgChart1"/>
    <dgm:cxn modelId="{CE283D33-FB98-4AD0-A6BF-259F509D4308}" type="presParOf" srcId="{034DC388-5064-4E32-84F2-1C143D8F25C0}" destId="{D58B1CCD-FCB8-4B15-8073-2A5D71EA2DEF}" srcOrd="2" destOrd="0" presId="urn:microsoft.com/office/officeart/2005/8/layout/orgChart1"/>
    <dgm:cxn modelId="{4C1AB803-AC63-494E-89F0-6685CEB4196B}" type="presParOf" srcId="{BBBBE013-9223-449E-8670-8DA7579F6CFF}" destId="{57017EEE-B30A-49B3-AE74-FC84BFC5AB58}" srcOrd="2" destOrd="0" presId="urn:microsoft.com/office/officeart/2005/8/layout/orgChart1"/>
    <dgm:cxn modelId="{A42421AE-5C91-4216-8AAB-94E88E3BEA81}" type="presParOf" srcId="{BBBBE013-9223-449E-8670-8DA7579F6CFF}" destId="{12116D44-C77A-4AB6-90E2-3833278A31BE}" srcOrd="3" destOrd="0" presId="urn:microsoft.com/office/officeart/2005/8/layout/orgChart1"/>
    <dgm:cxn modelId="{8BEC0CE4-247D-42CF-90EB-5814EA8432B4}" type="presParOf" srcId="{12116D44-C77A-4AB6-90E2-3833278A31BE}" destId="{A94FEA3A-2AEA-44C5-BBA2-CD69E9195F10}" srcOrd="0" destOrd="0" presId="urn:microsoft.com/office/officeart/2005/8/layout/orgChart1"/>
    <dgm:cxn modelId="{926E7454-72C2-4EF1-891D-74AB7E3AEAC6}" type="presParOf" srcId="{A94FEA3A-2AEA-44C5-BBA2-CD69E9195F10}" destId="{8ECAA6F9-C097-4882-9C72-8F33BF70700B}" srcOrd="0" destOrd="0" presId="urn:microsoft.com/office/officeart/2005/8/layout/orgChart1"/>
    <dgm:cxn modelId="{689AD4F1-EFEB-46FB-94B7-6F952208F059}" type="presParOf" srcId="{A94FEA3A-2AEA-44C5-BBA2-CD69E9195F10}" destId="{CD801FED-1E46-4D31-B492-E37947CC2A39}" srcOrd="1" destOrd="0" presId="urn:microsoft.com/office/officeart/2005/8/layout/orgChart1"/>
    <dgm:cxn modelId="{12DA1AE2-4CEB-4BD0-AD4E-042C651E7F18}" type="presParOf" srcId="{12116D44-C77A-4AB6-90E2-3833278A31BE}" destId="{E26F0CDE-A44A-4EB7-8AF0-73F6C16008D8}" srcOrd="1" destOrd="0" presId="urn:microsoft.com/office/officeart/2005/8/layout/orgChart1"/>
    <dgm:cxn modelId="{CE53A26D-1C1C-415C-9D99-445FC82F3BF3}" type="presParOf" srcId="{12116D44-C77A-4AB6-90E2-3833278A31BE}" destId="{C6F9972C-91FA-48A0-BE03-47EB1CD6C43A}" srcOrd="2" destOrd="0" presId="urn:microsoft.com/office/officeart/2005/8/layout/orgChart1"/>
    <dgm:cxn modelId="{5CF7CDAF-FD2C-4655-86D0-585F567ECC54}" type="presParOf" srcId="{A315C6C9-DA24-44AE-A27B-3689D99685FB}" destId="{CE4998F1-69D4-4FE4-A51D-169707C69DA6}" srcOrd="2" destOrd="0" presId="urn:microsoft.com/office/officeart/2005/8/layout/orgChart1"/>
    <dgm:cxn modelId="{FF68C719-9757-4907-9C52-6537A277A6CF}" type="presParOf" srcId="{A315C6C9-DA24-44AE-A27B-3689D99685FB}" destId="{0FEFEDFE-38F7-4BF0-9398-8334072A90F5}" srcOrd="3" destOrd="0" presId="urn:microsoft.com/office/officeart/2005/8/layout/orgChart1"/>
    <dgm:cxn modelId="{1E81C7A9-31A0-4C8D-B576-1D66800604B0}" type="presParOf" srcId="{0FEFEDFE-38F7-4BF0-9398-8334072A90F5}" destId="{0A7EC000-0E5E-4F7B-9A3D-D03326BE8AE8}" srcOrd="0" destOrd="0" presId="urn:microsoft.com/office/officeart/2005/8/layout/orgChart1"/>
    <dgm:cxn modelId="{8F0EBB90-8D73-4C07-BFE5-5242E2CB0D0A}" type="presParOf" srcId="{0A7EC000-0E5E-4F7B-9A3D-D03326BE8AE8}" destId="{30E01AC1-95BF-4750-9B09-ACCDFD2FC409}" srcOrd="0" destOrd="0" presId="urn:microsoft.com/office/officeart/2005/8/layout/orgChart1"/>
    <dgm:cxn modelId="{E0DEB2CA-3ECC-44A1-A13C-CF2DCFFDD0C2}" type="presParOf" srcId="{0A7EC000-0E5E-4F7B-9A3D-D03326BE8AE8}" destId="{188BB9CE-CA25-4D5E-800D-C0FE238CB7B7}" srcOrd="1" destOrd="0" presId="urn:microsoft.com/office/officeart/2005/8/layout/orgChart1"/>
    <dgm:cxn modelId="{3DC23CB8-47E6-4682-B0EB-835A5C4FD520}" type="presParOf" srcId="{0FEFEDFE-38F7-4BF0-9398-8334072A90F5}" destId="{021D5803-F16E-4001-A21E-ED21B92D91A3}" srcOrd="1" destOrd="0" presId="urn:microsoft.com/office/officeart/2005/8/layout/orgChart1"/>
    <dgm:cxn modelId="{B1539292-480A-4DFC-A22C-1EB055C2FF09}" type="presParOf" srcId="{0FEFEDFE-38F7-4BF0-9398-8334072A90F5}" destId="{D5B63268-8FF8-4573-BC76-37BFA9E0A9FB}" srcOrd="2" destOrd="0" presId="urn:microsoft.com/office/officeart/2005/8/layout/orgChart1"/>
    <dgm:cxn modelId="{1910E56C-3FC0-44AB-BA4C-98602F387FAE}" type="presParOf" srcId="{45A2D9AD-478E-4500-B139-F42288E292D1}" destId="{0EF545E6-5F2D-4DD0-9429-FB271EEEF140}" srcOrd="2" destOrd="0" presId="urn:microsoft.com/office/officeart/2005/8/layout/orgChart1"/>
    <dgm:cxn modelId="{C36CC212-CD64-44D3-9B69-5FE1C70B998C}" type="presParOf" srcId="{45A2D9AD-478E-4500-B139-F42288E292D1}" destId="{A4BA8445-CABC-41C0-BADE-F61E5048C47A}" srcOrd="3" destOrd="0" presId="urn:microsoft.com/office/officeart/2005/8/layout/orgChart1"/>
    <dgm:cxn modelId="{83D7C88D-D585-456C-9B64-DB9D5C591606}" type="presParOf" srcId="{A4BA8445-CABC-41C0-BADE-F61E5048C47A}" destId="{BA7479FB-C26A-4806-8FB6-48907EC68105}" srcOrd="0" destOrd="0" presId="urn:microsoft.com/office/officeart/2005/8/layout/orgChart1"/>
    <dgm:cxn modelId="{CECBAF95-C593-4877-ACCC-A4E12050ACBE}" type="presParOf" srcId="{BA7479FB-C26A-4806-8FB6-48907EC68105}" destId="{51E8169B-298A-408A-A827-665B10B0F30A}" srcOrd="0" destOrd="0" presId="urn:microsoft.com/office/officeart/2005/8/layout/orgChart1"/>
    <dgm:cxn modelId="{D342CD86-5DF8-4966-A183-CAE997B54FE6}" type="presParOf" srcId="{BA7479FB-C26A-4806-8FB6-48907EC68105}" destId="{D2E5EEAF-601F-41DC-8C63-E8CE38720EF7}" srcOrd="1" destOrd="0" presId="urn:microsoft.com/office/officeart/2005/8/layout/orgChart1"/>
    <dgm:cxn modelId="{E5260171-0418-4846-B1FC-ECAA21F9E556}" type="presParOf" srcId="{A4BA8445-CABC-41C0-BADE-F61E5048C47A}" destId="{F298E55B-C6D3-40BD-9FA7-7B9EE11B21EE}" srcOrd="1" destOrd="0" presId="urn:microsoft.com/office/officeart/2005/8/layout/orgChart1"/>
    <dgm:cxn modelId="{7F95FC78-608C-4436-B421-F57C920148C7}" type="presParOf" srcId="{A4BA8445-CABC-41C0-BADE-F61E5048C47A}" destId="{0893DD5A-6C19-49FF-B7D7-61ED55F9B716}" srcOrd="2" destOrd="0" presId="urn:microsoft.com/office/officeart/2005/8/layout/orgChart1"/>
    <dgm:cxn modelId="{B8A5F590-43F3-44E9-9432-96DFD9CCC77F}" type="presParOf" srcId="{0893DD5A-6C19-49FF-B7D7-61ED55F9B716}" destId="{02177B5F-F922-43EB-AFBD-113DC9A2275F}" srcOrd="0" destOrd="0" presId="urn:microsoft.com/office/officeart/2005/8/layout/orgChart1"/>
    <dgm:cxn modelId="{8A52150F-1F95-46D4-95C9-2E08D49DB6FF}" type="presParOf" srcId="{0893DD5A-6C19-49FF-B7D7-61ED55F9B716}" destId="{299D33BC-D1EC-4D3E-9756-C2A0CFAACB0F}" srcOrd="1" destOrd="0" presId="urn:microsoft.com/office/officeart/2005/8/layout/orgChart1"/>
    <dgm:cxn modelId="{4CF28802-71BA-4DE4-845D-A82C224B2136}" type="presParOf" srcId="{299D33BC-D1EC-4D3E-9756-C2A0CFAACB0F}" destId="{57758371-06AD-4470-977B-9F50D76DF35E}" srcOrd="0" destOrd="0" presId="urn:microsoft.com/office/officeart/2005/8/layout/orgChart1"/>
    <dgm:cxn modelId="{C6E619AF-BF9A-4B52-8D0B-D18579054882}" type="presParOf" srcId="{57758371-06AD-4470-977B-9F50D76DF35E}" destId="{8F5C10C1-68D1-43DC-B1F5-73F492EF99B1}" srcOrd="0" destOrd="0" presId="urn:microsoft.com/office/officeart/2005/8/layout/orgChart1"/>
    <dgm:cxn modelId="{9B9740DF-62ED-4CBC-A28E-54194E9C7CCA}" type="presParOf" srcId="{57758371-06AD-4470-977B-9F50D76DF35E}" destId="{708A2CDE-84C3-4916-A391-67964B2EE42A}" srcOrd="1" destOrd="0" presId="urn:microsoft.com/office/officeart/2005/8/layout/orgChart1"/>
    <dgm:cxn modelId="{C75EF5C1-AFC2-4E8B-97E2-C9A674227BBC}" type="presParOf" srcId="{299D33BC-D1EC-4D3E-9756-C2A0CFAACB0F}" destId="{28401C9A-2B07-4D84-919D-C27A8CBB7EEB}" srcOrd="1" destOrd="0" presId="urn:microsoft.com/office/officeart/2005/8/layout/orgChart1"/>
    <dgm:cxn modelId="{D9E702F5-FDED-4194-886C-3D2AB611D643}" type="presParOf" srcId="{299D33BC-D1EC-4D3E-9756-C2A0CFAACB0F}" destId="{118A6BEC-48F1-42A0-82D3-3C85A20A4140}" srcOrd="2" destOrd="0" presId="urn:microsoft.com/office/officeart/2005/8/layout/orgChart1"/>
    <dgm:cxn modelId="{8E27A647-67BF-4420-B721-94A83A102818}" type="presParOf" srcId="{118A6BEC-48F1-42A0-82D3-3C85A20A4140}" destId="{C7091202-4D30-4FE6-951A-E9394A37B1C4}" srcOrd="0" destOrd="0" presId="urn:microsoft.com/office/officeart/2005/8/layout/orgChart1"/>
    <dgm:cxn modelId="{6B33D5E4-A972-4EAB-85AC-BE1EB97F78A2}" type="presParOf" srcId="{118A6BEC-48F1-42A0-82D3-3C85A20A4140}" destId="{D4D16A00-241A-4D28-BB58-1D7CA63BC2E1}" srcOrd="1" destOrd="0" presId="urn:microsoft.com/office/officeart/2005/8/layout/orgChart1"/>
    <dgm:cxn modelId="{D82726AF-960A-406E-A861-1506DA124564}" type="presParOf" srcId="{D4D16A00-241A-4D28-BB58-1D7CA63BC2E1}" destId="{92ECE965-5687-49B7-A233-5100EEA34F2E}" srcOrd="0" destOrd="0" presId="urn:microsoft.com/office/officeart/2005/8/layout/orgChart1"/>
    <dgm:cxn modelId="{614593B2-2F54-4709-A2BA-21B80BA4BDDE}" type="presParOf" srcId="{92ECE965-5687-49B7-A233-5100EEA34F2E}" destId="{A22622BB-8E11-4CE5-918E-BEC12AB32883}" srcOrd="0" destOrd="0" presId="urn:microsoft.com/office/officeart/2005/8/layout/orgChart1"/>
    <dgm:cxn modelId="{AB5A91FE-D4C7-4DB0-8605-BE27D0F13AA1}" type="presParOf" srcId="{92ECE965-5687-49B7-A233-5100EEA34F2E}" destId="{460D4120-93AF-4A1A-BD1F-85CEC7B41DDD}" srcOrd="1" destOrd="0" presId="urn:microsoft.com/office/officeart/2005/8/layout/orgChart1"/>
    <dgm:cxn modelId="{4A46C5E5-0B7E-4433-9B9D-7806565EBB91}" type="presParOf" srcId="{D4D16A00-241A-4D28-BB58-1D7CA63BC2E1}" destId="{05BD1497-8B90-4986-9C6F-B4E3EE0DB771}" srcOrd="1" destOrd="0" presId="urn:microsoft.com/office/officeart/2005/8/layout/orgChart1"/>
    <dgm:cxn modelId="{DA195127-C5EA-4E92-903B-5F0B1B2252E7}" type="presParOf" srcId="{D4D16A00-241A-4D28-BB58-1D7CA63BC2E1}" destId="{0985B4C6-226C-427B-A1F6-5D6822BB5137}" srcOrd="2" destOrd="0" presId="urn:microsoft.com/office/officeart/2005/8/layout/orgChart1"/>
    <dgm:cxn modelId="{7F0BE486-3DF2-431E-B89D-D7491234F522}" type="presParOf" srcId="{118A6BEC-48F1-42A0-82D3-3C85A20A4140}" destId="{761FDA55-0B4E-4893-B050-9688AA712DB4}" srcOrd="2" destOrd="0" presId="urn:microsoft.com/office/officeart/2005/8/layout/orgChart1"/>
    <dgm:cxn modelId="{098760A2-85FA-4592-AAD5-BA8652303638}" type="presParOf" srcId="{118A6BEC-48F1-42A0-82D3-3C85A20A4140}" destId="{18EF85B5-0338-4B46-BF26-0BED98AF0AC7}" srcOrd="3" destOrd="0" presId="urn:microsoft.com/office/officeart/2005/8/layout/orgChart1"/>
    <dgm:cxn modelId="{51C0CB99-1751-4E68-89C9-D2142168C4E9}" type="presParOf" srcId="{18EF85B5-0338-4B46-BF26-0BED98AF0AC7}" destId="{10B12F01-DEC0-41D2-B083-8BD3337E74D0}" srcOrd="0" destOrd="0" presId="urn:microsoft.com/office/officeart/2005/8/layout/orgChart1"/>
    <dgm:cxn modelId="{54575FF8-9C98-40E7-B5CA-39C3EFDBDD86}" type="presParOf" srcId="{10B12F01-DEC0-41D2-B083-8BD3337E74D0}" destId="{29EB002D-9242-4AEB-AE9A-A388604AF5E8}" srcOrd="0" destOrd="0" presId="urn:microsoft.com/office/officeart/2005/8/layout/orgChart1"/>
    <dgm:cxn modelId="{0FA1F37D-3CE2-4867-B138-221BB8054F6C}" type="presParOf" srcId="{10B12F01-DEC0-41D2-B083-8BD3337E74D0}" destId="{FBC8FFE8-70B5-4C27-806D-AE602E8B82C2}" srcOrd="1" destOrd="0" presId="urn:microsoft.com/office/officeart/2005/8/layout/orgChart1"/>
    <dgm:cxn modelId="{6123666E-DFEF-464F-8EEF-FE937B4FEDAF}" type="presParOf" srcId="{18EF85B5-0338-4B46-BF26-0BED98AF0AC7}" destId="{A59787CC-B763-44E7-AD71-D3F637154A8C}" srcOrd="1" destOrd="0" presId="urn:microsoft.com/office/officeart/2005/8/layout/orgChart1"/>
    <dgm:cxn modelId="{C77844DE-D8EB-42F4-9154-88A5757710AB}" type="presParOf" srcId="{18EF85B5-0338-4B46-BF26-0BED98AF0AC7}" destId="{68E19226-2190-4E05-B2F6-68746E487045}" srcOrd="2" destOrd="0" presId="urn:microsoft.com/office/officeart/2005/8/layout/orgChart1"/>
    <dgm:cxn modelId="{DC1160EC-F4EE-4E58-BF4C-E949FB8542C4}" type="presParOf" srcId="{0893DD5A-6C19-49FF-B7D7-61ED55F9B716}" destId="{21AEE899-6739-435A-8297-464DD23B524A}" srcOrd="2" destOrd="0" presId="urn:microsoft.com/office/officeart/2005/8/layout/orgChart1"/>
    <dgm:cxn modelId="{CD94FCE4-C9DB-4CB7-8CD7-6C0A45653123}" type="presParOf" srcId="{0893DD5A-6C19-49FF-B7D7-61ED55F9B716}" destId="{1E5A3A94-B7E3-4C5C-A21C-07B2EF5BEF7A}" srcOrd="3" destOrd="0" presId="urn:microsoft.com/office/officeart/2005/8/layout/orgChart1"/>
    <dgm:cxn modelId="{44DCA84E-891C-4013-AADD-EF5C976A1C0F}" type="presParOf" srcId="{1E5A3A94-B7E3-4C5C-A21C-07B2EF5BEF7A}" destId="{FAED455D-634F-454D-B93C-D7C1FA5499EF}" srcOrd="0" destOrd="0" presId="urn:microsoft.com/office/officeart/2005/8/layout/orgChart1"/>
    <dgm:cxn modelId="{A19ADB13-2A7E-4AF9-8996-DF2BE71EDBCA}" type="presParOf" srcId="{FAED455D-634F-454D-B93C-D7C1FA5499EF}" destId="{E627F144-3472-4482-839B-D547716335B1}" srcOrd="0" destOrd="0" presId="urn:microsoft.com/office/officeart/2005/8/layout/orgChart1"/>
    <dgm:cxn modelId="{BE75F9CF-0BDF-4BEF-827F-C43482412DDC}" type="presParOf" srcId="{FAED455D-634F-454D-B93C-D7C1FA5499EF}" destId="{A10C6611-1A7A-4746-9565-77EE3E30E1CB}" srcOrd="1" destOrd="0" presId="urn:microsoft.com/office/officeart/2005/8/layout/orgChart1"/>
    <dgm:cxn modelId="{C2AEA3C1-84C9-4BCE-BB22-BC13CC532038}" type="presParOf" srcId="{1E5A3A94-B7E3-4C5C-A21C-07B2EF5BEF7A}" destId="{5705EE96-FC90-43EC-9EFD-05D46D279BA1}" srcOrd="1" destOrd="0" presId="urn:microsoft.com/office/officeart/2005/8/layout/orgChart1"/>
    <dgm:cxn modelId="{7EB4B773-9932-49A5-99A7-BBD8A0700323}" type="presParOf" srcId="{1E5A3A94-B7E3-4C5C-A21C-07B2EF5BEF7A}" destId="{74FA0175-3197-49C8-ABA0-C493CCB540D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AEE899-6739-435A-8297-464DD23B524A}">
      <dsp:nvSpPr>
        <dsp:cNvPr id="0" name=""/>
        <dsp:cNvSpPr/>
      </dsp:nvSpPr>
      <dsp:spPr>
        <a:xfrm>
          <a:off x="6937923" y="2183619"/>
          <a:ext cx="122490" cy="5366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6626"/>
              </a:lnTo>
              <a:lnTo>
                <a:pt x="122490" y="5366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1FDA55-0B4E-4893-B050-9688AA712DB4}">
      <dsp:nvSpPr>
        <dsp:cNvPr id="0" name=""/>
        <dsp:cNvSpPr/>
      </dsp:nvSpPr>
      <dsp:spPr>
        <a:xfrm>
          <a:off x="5526361" y="3011890"/>
          <a:ext cx="122490" cy="5366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6626"/>
              </a:lnTo>
              <a:lnTo>
                <a:pt x="122490" y="5366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091202-4D30-4FE6-951A-E9394A37B1C4}">
      <dsp:nvSpPr>
        <dsp:cNvPr id="0" name=""/>
        <dsp:cNvSpPr/>
      </dsp:nvSpPr>
      <dsp:spPr>
        <a:xfrm>
          <a:off x="5403870" y="3011890"/>
          <a:ext cx="122490" cy="536626"/>
        </a:xfrm>
        <a:custGeom>
          <a:avLst/>
          <a:gdLst/>
          <a:ahLst/>
          <a:cxnLst/>
          <a:rect l="0" t="0" r="0" b="0"/>
          <a:pathLst>
            <a:path>
              <a:moveTo>
                <a:pt x="122490" y="0"/>
              </a:moveTo>
              <a:lnTo>
                <a:pt x="122490" y="536626"/>
              </a:lnTo>
              <a:lnTo>
                <a:pt x="0" y="5366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177B5F-F922-43EB-AFBD-113DC9A2275F}">
      <dsp:nvSpPr>
        <dsp:cNvPr id="0" name=""/>
        <dsp:cNvSpPr/>
      </dsp:nvSpPr>
      <dsp:spPr>
        <a:xfrm>
          <a:off x="6109651" y="2183619"/>
          <a:ext cx="828271" cy="536626"/>
        </a:xfrm>
        <a:custGeom>
          <a:avLst/>
          <a:gdLst/>
          <a:ahLst/>
          <a:cxnLst/>
          <a:rect l="0" t="0" r="0" b="0"/>
          <a:pathLst>
            <a:path>
              <a:moveTo>
                <a:pt x="828271" y="0"/>
              </a:moveTo>
              <a:lnTo>
                <a:pt x="828271" y="536626"/>
              </a:lnTo>
              <a:lnTo>
                <a:pt x="0" y="5366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F545E6-5F2D-4DD0-9429-FB271EEEF140}">
      <dsp:nvSpPr>
        <dsp:cNvPr id="0" name=""/>
        <dsp:cNvSpPr/>
      </dsp:nvSpPr>
      <dsp:spPr>
        <a:xfrm>
          <a:off x="4114799" y="1355347"/>
          <a:ext cx="2239833" cy="5366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6626"/>
              </a:lnTo>
              <a:lnTo>
                <a:pt x="2239833" y="5366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4998F1-69D4-4FE4-A51D-169707C69DA6}">
      <dsp:nvSpPr>
        <dsp:cNvPr id="0" name=""/>
        <dsp:cNvSpPr/>
      </dsp:nvSpPr>
      <dsp:spPr>
        <a:xfrm>
          <a:off x="2703238" y="2183619"/>
          <a:ext cx="122490" cy="5366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6626"/>
              </a:lnTo>
              <a:lnTo>
                <a:pt x="122490" y="5366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017EEE-B30A-49B3-AE74-FC84BFC5AB58}">
      <dsp:nvSpPr>
        <dsp:cNvPr id="0" name=""/>
        <dsp:cNvSpPr/>
      </dsp:nvSpPr>
      <dsp:spPr>
        <a:xfrm>
          <a:off x="1291676" y="3011890"/>
          <a:ext cx="122490" cy="5366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6626"/>
              </a:lnTo>
              <a:lnTo>
                <a:pt x="122490" y="5366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454DF8-BE1C-481F-8FB7-C42929A57F57}">
      <dsp:nvSpPr>
        <dsp:cNvPr id="0" name=""/>
        <dsp:cNvSpPr/>
      </dsp:nvSpPr>
      <dsp:spPr>
        <a:xfrm>
          <a:off x="1169185" y="3011890"/>
          <a:ext cx="122490" cy="536626"/>
        </a:xfrm>
        <a:custGeom>
          <a:avLst/>
          <a:gdLst/>
          <a:ahLst/>
          <a:cxnLst/>
          <a:rect l="0" t="0" r="0" b="0"/>
          <a:pathLst>
            <a:path>
              <a:moveTo>
                <a:pt x="122490" y="0"/>
              </a:moveTo>
              <a:lnTo>
                <a:pt x="122490" y="536626"/>
              </a:lnTo>
              <a:lnTo>
                <a:pt x="0" y="5366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1E1118-AEA8-47CB-BE25-B4F2BFAB324B}">
      <dsp:nvSpPr>
        <dsp:cNvPr id="0" name=""/>
        <dsp:cNvSpPr/>
      </dsp:nvSpPr>
      <dsp:spPr>
        <a:xfrm>
          <a:off x="1874966" y="2183619"/>
          <a:ext cx="828271" cy="536626"/>
        </a:xfrm>
        <a:custGeom>
          <a:avLst/>
          <a:gdLst/>
          <a:ahLst/>
          <a:cxnLst/>
          <a:rect l="0" t="0" r="0" b="0"/>
          <a:pathLst>
            <a:path>
              <a:moveTo>
                <a:pt x="828271" y="0"/>
              </a:moveTo>
              <a:lnTo>
                <a:pt x="828271" y="536626"/>
              </a:lnTo>
              <a:lnTo>
                <a:pt x="0" y="5366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1A4640-2AC2-414E-B5DB-5AF2B10CEDAC}">
      <dsp:nvSpPr>
        <dsp:cNvPr id="0" name=""/>
        <dsp:cNvSpPr/>
      </dsp:nvSpPr>
      <dsp:spPr>
        <a:xfrm>
          <a:off x="3286528" y="1355347"/>
          <a:ext cx="828271" cy="536626"/>
        </a:xfrm>
        <a:custGeom>
          <a:avLst/>
          <a:gdLst/>
          <a:ahLst/>
          <a:cxnLst/>
          <a:rect l="0" t="0" r="0" b="0"/>
          <a:pathLst>
            <a:path>
              <a:moveTo>
                <a:pt x="828271" y="0"/>
              </a:moveTo>
              <a:lnTo>
                <a:pt x="828271" y="536626"/>
              </a:lnTo>
              <a:lnTo>
                <a:pt x="0" y="5366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18DD22-3CB8-4E46-A9DC-C9ED8D1AB055}">
      <dsp:nvSpPr>
        <dsp:cNvPr id="0" name=""/>
        <dsp:cNvSpPr/>
      </dsp:nvSpPr>
      <dsp:spPr>
        <a:xfrm>
          <a:off x="2971796" y="685800"/>
          <a:ext cx="2286006" cy="66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5400" kern="1200" dirty="0" smtClean="0"/>
            <a:t>160</a:t>
          </a:r>
          <a:endParaRPr lang="en-US" sz="5400" kern="1200" dirty="0"/>
        </a:p>
      </dsp:txBody>
      <dsp:txXfrm>
        <a:off x="2971796" y="685800"/>
        <a:ext cx="2286006" cy="669546"/>
      </dsp:txXfrm>
    </dsp:sp>
    <dsp:sp modelId="{7AB56612-9797-4FE4-8AEE-E7969C994260}">
      <dsp:nvSpPr>
        <dsp:cNvPr id="0" name=""/>
        <dsp:cNvSpPr/>
      </dsp:nvSpPr>
      <dsp:spPr>
        <a:xfrm>
          <a:off x="2119948" y="1600329"/>
          <a:ext cx="1166579" cy="583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5400" kern="1200" dirty="0" smtClean="0"/>
            <a:t>20</a:t>
          </a:r>
          <a:endParaRPr lang="en-US" sz="5400" kern="1200" dirty="0"/>
        </a:p>
      </dsp:txBody>
      <dsp:txXfrm>
        <a:off x="2119948" y="1600329"/>
        <a:ext cx="1166579" cy="583289"/>
      </dsp:txXfrm>
    </dsp:sp>
    <dsp:sp modelId="{67CFAB4D-96C9-4193-B1D8-EBF2F4A82294}">
      <dsp:nvSpPr>
        <dsp:cNvPr id="0" name=""/>
        <dsp:cNvSpPr/>
      </dsp:nvSpPr>
      <dsp:spPr>
        <a:xfrm>
          <a:off x="708386" y="2428600"/>
          <a:ext cx="1166579" cy="583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5400" kern="1200" dirty="0" smtClean="0"/>
            <a:t>10</a:t>
          </a:r>
          <a:endParaRPr lang="en-US" sz="5400" kern="1200" dirty="0"/>
        </a:p>
      </dsp:txBody>
      <dsp:txXfrm>
        <a:off x="708386" y="2428600"/>
        <a:ext cx="1166579" cy="583289"/>
      </dsp:txXfrm>
    </dsp:sp>
    <dsp:sp modelId="{4CB7E74F-3135-4186-BFC9-6360473CCB42}">
      <dsp:nvSpPr>
        <dsp:cNvPr id="0" name=""/>
        <dsp:cNvSpPr/>
      </dsp:nvSpPr>
      <dsp:spPr>
        <a:xfrm>
          <a:off x="2605" y="3256872"/>
          <a:ext cx="1166579" cy="583289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5400" kern="1200" dirty="0" smtClean="0"/>
            <a:t>5</a:t>
          </a:r>
          <a:endParaRPr lang="en-US" sz="5400" kern="1200" dirty="0"/>
        </a:p>
      </dsp:txBody>
      <dsp:txXfrm>
        <a:off x="2605" y="3256872"/>
        <a:ext cx="1166579" cy="583289"/>
      </dsp:txXfrm>
    </dsp:sp>
    <dsp:sp modelId="{8ECAA6F9-C097-4882-9C72-8F33BF70700B}">
      <dsp:nvSpPr>
        <dsp:cNvPr id="0" name=""/>
        <dsp:cNvSpPr/>
      </dsp:nvSpPr>
      <dsp:spPr>
        <a:xfrm>
          <a:off x="1414167" y="3256872"/>
          <a:ext cx="1166579" cy="583289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5400" kern="1200" dirty="0" smtClean="0"/>
            <a:t>2</a:t>
          </a:r>
          <a:endParaRPr lang="en-US" sz="5400" kern="1200" dirty="0"/>
        </a:p>
      </dsp:txBody>
      <dsp:txXfrm>
        <a:off x="1414167" y="3256872"/>
        <a:ext cx="1166579" cy="583289"/>
      </dsp:txXfrm>
    </dsp:sp>
    <dsp:sp modelId="{30E01AC1-95BF-4750-9B09-ACCDFD2FC409}">
      <dsp:nvSpPr>
        <dsp:cNvPr id="0" name=""/>
        <dsp:cNvSpPr/>
      </dsp:nvSpPr>
      <dsp:spPr>
        <a:xfrm>
          <a:off x="2825729" y="2428600"/>
          <a:ext cx="1166579" cy="583289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5400" kern="1200" dirty="0" smtClean="0"/>
            <a:t>2</a:t>
          </a:r>
          <a:endParaRPr lang="en-US" sz="5400" kern="1200" dirty="0"/>
        </a:p>
      </dsp:txBody>
      <dsp:txXfrm>
        <a:off x="2825729" y="2428600"/>
        <a:ext cx="1166579" cy="583289"/>
      </dsp:txXfrm>
    </dsp:sp>
    <dsp:sp modelId="{51E8169B-298A-408A-A827-665B10B0F30A}">
      <dsp:nvSpPr>
        <dsp:cNvPr id="0" name=""/>
        <dsp:cNvSpPr/>
      </dsp:nvSpPr>
      <dsp:spPr>
        <a:xfrm>
          <a:off x="6354633" y="1600329"/>
          <a:ext cx="1166579" cy="583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5400" kern="1200" dirty="0" smtClean="0"/>
            <a:t>8</a:t>
          </a:r>
          <a:endParaRPr lang="en-US" sz="5400" kern="1200" dirty="0"/>
        </a:p>
      </dsp:txBody>
      <dsp:txXfrm>
        <a:off x="6354633" y="1600329"/>
        <a:ext cx="1166579" cy="583289"/>
      </dsp:txXfrm>
    </dsp:sp>
    <dsp:sp modelId="{8F5C10C1-68D1-43DC-B1F5-73F492EF99B1}">
      <dsp:nvSpPr>
        <dsp:cNvPr id="0" name=""/>
        <dsp:cNvSpPr/>
      </dsp:nvSpPr>
      <dsp:spPr>
        <a:xfrm>
          <a:off x="4943071" y="2428600"/>
          <a:ext cx="1166579" cy="583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5400" kern="1200" dirty="0" smtClean="0"/>
            <a:t>4</a:t>
          </a:r>
          <a:endParaRPr lang="en-US" sz="5400" kern="1200" dirty="0"/>
        </a:p>
      </dsp:txBody>
      <dsp:txXfrm>
        <a:off x="4943071" y="2428600"/>
        <a:ext cx="1166579" cy="583289"/>
      </dsp:txXfrm>
    </dsp:sp>
    <dsp:sp modelId="{A22622BB-8E11-4CE5-918E-BEC12AB32883}">
      <dsp:nvSpPr>
        <dsp:cNvPr id="0" name=""/>
        <dsp:cNvSpPr/>
      </dsp:nvSpPr>
      <dsp:spPr>
        <a:xfrm>
          <a:off x="4237290" y="3256872"/>
          <a:ext cx="1166579" cy="583289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5400" kern="1200" dirty="0" smtClean="0"/>
            <a:t>2</a:t>
          </a:r>
          <a:endParaRPr lang="en-US" sz="5400" kern="1200" dirty="0"/>
        </a:p>
      </dsp:txBody>
      <dsp:txXfrm>
        <a:off x="4237290" y="3256872"/>
        <a:ext cx="1166579" cy="583289"/>
      </dsp:txXfrm>
    </dsp:sp>
    <dsp:sp modelId="{29EB002D-9242-4AEB-AE9A-A388604AF5E8}">
      <dsp:nvSpPr>
        <dsp:cNvPr id="0" name=""/>
        <dsp:cNvSpPr/>
      </dsp:nvSpPr>
      <dsp:spPr>
        <a:xfrm>
          <a:off x="5648852" y="3256872"/>
          <a:ext cx="1166579" cy="583289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5400" kern="1200" dirty="0" smtClean="0"/>
            <a:t>2</a:t>
          </a:r>
          <a:endParaRPr lang="en-US" sz="5400" kern="1200" dirty="0"/>
        </a:p>
      </dsp:txBody>
      <dsp:txXfrm>
        <a:off x="5648852" y="3256872"/>
        <a:ext cx="1166579" cy="583289"/>
      </dsp:txXfrm>
    </dsp:sp>
    <dsp:sp modelId="{E627F144-3472-4482-839B-D547716335B1}">
      <dsp:nvSpPr>
        <dsp:cNvPr id="0" name=""/>
        <dsp:cNvSpPr/>
      </dsp:nvSpPr>
      <dsp:spPr>
        <a:xfrm>
          <a:off x="7060414" y="2428600"/>
          <a:ext cx="1166579" cy="583289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5400" kern="1200" dirty="0" smtClean="0"/>
            <a:t>2</a:t>
          </a:r>
          <a:endParaRPr lang="en-US" sz="5400" kern="1200" dirty="0"/>
        </a:p>
      </dsp:txBody>
      <dsp:txXfrm>
        <a:off x="7060414" y="2428600"/>
        <a:ext cx="1166579" cy="5832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9F95-228C-48BD-BC3C-D634B85CC66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05DA-59F6-46A4-90B9-A4BC3D60A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9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9F95-228C-48BD-BC3C-D634B85CC66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05DA-59F6-46A4-90B9-A4BC3D60A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863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9F95-228C-48BD-BC3C-D634B85CC66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05DA-59F6-46A4-90B9-A4BC3D60A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09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9F95-228C-48BD-BC3C-D634B85CC66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05DA-59F6-46A4-90B9-A4BC3D60A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33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9F95-228C-48BD-BC3C-D634B85CC66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05DA-59F6-46A4-90B9-A4BC3D60A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618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9F95-228C-48BD-BC3C-D634B85CC66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05DA-59F6-46A4-90B9-A4BC3D60A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463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9F95-228C-48BD-BC3C-D634B85CC66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05DA-59F6-46A4-90B9-A4BC3D60A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01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9F95-228C-48BD-BC3C-D634B85CC66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05DA-59F6-46A4-90B9-A4BC3D60A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20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9F95-228C-48BD-BC3C-D634B85CC66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05DA-59F6-46A4-90B9-A4BC3D60A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875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9F95-228C-48BD-BC3C-D634B85CC66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05DA-59F6-46A4-90B9-A4BC3D60A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75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9F95-228C-48BD-BC3C-D634B85CC66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05DA-59F6-46A4-90B9-A4BC3D60A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21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59F95-228C-48BD-BC3C-D634B85CC66D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05DA-59F6-46A4-90B9-A4BC3D60A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427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JO" sz="7000" dirty="0" smtClean="0">
                <a:cs typeface="+mn-cs"/>
              </a:rPr>
              <a:t>تحليل الاعداد </a:t>
            </a:r>
            <a:endParaRPr lang="en-US" sz="7000" dirty="0"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JO" sz="4800" dirty="0" smtClean="0">
                <a:solidFill>
                  <a:schemeClr val="tx1"/>
                </a:solidFill>
              </a:rPr>
              <a:t>الطريقة الاولى : شجرة التحليل</a:t>
            </a:r>
            <a:endParaRPr lang="en-US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50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Autofit/>
          </a:bodyPr>
          <a:lstStyle/>
          <a:p>
            <a:r>
              <a:rPr lang="ar-JO" sz="5400" dirty="0" smtClean="0">
                <a:cs typeface="+mn-cs"/>
              </a:rPr>
              <a:t>تحليل الاعداد باستخدام طريقة الشجرة </a:t>
            </a:r>
            <a:endParaRPr lang="en-US" sz="5400" dirty="0">
              <a:cs typeface="+mn-cs"/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774603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287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/>
          </a:bodyPr>
          <a:lstStyle/>
          <a:p>
            <a:r>
              <a:rPr lang="ar-JO" sz="5400" dirty="0" smtClean="0">
                <a:cs typeface="+mn-cs"/>
              </a:rPr>
              <a:t>تحليل الاعداد باستخدام طريقة الشجرة </a:t>
            </a:r>
            <a:endParaRPr lang="en-US" sz="54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4800" dirty="0" smtClean="0"/>
              <a:t>ناتج التحليل هو :</a:t>
            </a:r>
          </a:p>
          <a:p>
            <a:pPr marL="0" indent="0" algn="ctr">
              <a:buNone/>
            </a:pPr>
            <a:r>
              <a:rPr lang="ar-JO" sz="4800" dirty="0" smtClean="0">
                <a:solidFill>
                  <a:srgbClr val="FF0000"/>
                </a:solidFill>
              </a:rPr>
              <a:t>5*2*2*2*2*2 = 160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31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35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تحليل الاعداد </vt:lpstr>
      <vt:lpstr>تحليل الاعداد باستخدام طريقة الشجرة </vt:lpstr>
      <vt:lpstr>تحليل الاعداد باستخدام طريقة الشجرة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تحليل الاعداد</dc:title>
  <dc:creator>fix</dc:creator>
  <cp:lastModifiedBy>fix</cp:lastModifiedBy>
  <cp:revision>4</cp:revision>
  <dcterms:created xsi:type="dcterms:W3CDTF">2023-02-21T18:09:29Z</dcterms:created>
  <dcterms:modified xsi:type="dcterms:W3CDTF">2023-02-21T18:46:11Z</dcterms:modified>
</cp:coreProperties>
</file>