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378369-95BA-489A-94DD-4B6A894297D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1FEA55-3300-48E2-B810-CFE76E1C57C5}">
      <dgm:prSet phldrT="[Text]" custT="1"/>
      <dgm:spPr/>
      <dgm:t>
        <a:bodyPr/>
        <a:lstStyle/>
        <a:p>
          <a:r>
            <a:rPr lang="ar-JO" sz="3200" dirty="0" smtClean="0"/>
            <a:t>160</a:t>
          </a:r>
          <a:endParaRPr lang="en-US" sz="3200" dirty="0"/>
        </a:p>
      </dgm:t>
    </dgm:pt>
    <dgm:pt modelId="{CB3234A7-E8EA-44B8-B35F-0DB50B807FAB}" type="parTrans" cxnId="{66D7FE1F-08E8-4C39-8962-EF7EEC864697}">
      <dgm:prSet/>
      <dgm:spPr/>
      <dgm:t>
        <a:bodyPr/>
        <a:lstStyle/>
        <a:p>
          <a:endParaRPr lang="en-US"/>
        </a:p>
      </dgm:t>
    </dgm:pt>
    <dgm:pt modelId="{B54C6660-5707-440A-93ED-93868498CF75}" type="sibTrans" cxnId="{66D7FE1F-08E8-4C39-8962-EF7EEC864697}">
      <dgm:prSet/>
      <dgm:spPr/>
      <dgm:t>
        <a:bodyPr/>
        <a:lstStyle/>
        <a:p>
          <a:endParaRPr lang="en-US"/>
        </a:p>
      </dgm:t>
    </dgm:pt>
    <dgm:pt modelId="{AF67674B-F47B-4069-B5A2-D8ACD5B1E532}">
      <dgm:prSet phldrT="[Text]" custT="1"/>
      <dgm:spPr/>
      <dgm:t>
        <a:bodyPr/>
        <a:lstStyle/>
        <a:p>
          <a:r>
            <a:rPr lang="ar-JO" sz="3200" dirty="0" smtClean="0"/>
            <a:t>20</a:t>
          </a:r>
          <a:endParaRPr lang="en-US" sz="3200" dirty="0"/>
        </a:p>
      </dgm:t>
    </dgm:pt>
    <dgm:pt modelId="{C2555ADE-9C54-418A-A158-6B084C2C04BF}" type="parTrans" cxnId="{EC2856EA-E0D3-4E05-AAFC-D843ED836DB6}">
      <dgm:prSet/>
      <dgm:spPr/>
      <dgm:t>
        <a:bodyPr/>
        <a:lstStyle/>
        <a:p>
          <a:endParaRPr lang="en-US"/>
        </a:p>
      </dgm:t>
    </dgm:pt>
    <dgm:pt modelId="{A3FFC8E9-7535-4717-9F30-9A112ECFD537}" type="sibTrans" cxnId="{EC2856EA-E0D3-4E05-AAFC-D843ED836DB6}">
      <dgm:prSet/>
      <dgm:spPr/>
      <dgm:t>
        <a:bodyPr/>
        <a:lstStyle/>
        <a:p>
          <a:endParaRPr lang="en-US"/>
        </a:p>
      </dgm:t>
    </dgm:pt>
    <dgm:pt modelId="{8D916392-E37F-4078-97C2-15344570718F}">
      <dgm:prSet phldrT="[Text]" custT="1"/>
      <dgm:spPr/>
      <dgm:t>
        <a:bodyPr/>
        <a:lstStyle/>
        <a:p>
          <a:r>
            <a:rPr lang="ar-JO" sz="3200" dirty="0" smtClean="0"/>
            <a:t>8</a:t>
          </a:r>
          <a:endParaRPr lang="en-US" sz="3200" dirty="0"/>
        </a:p>
      </dgm:t>
    </dgm:pt>
    <dgm:pt modelId="{F49145FE-7CF0-4923-AEA2-4FC07693BA9D}" type="parTrans" cxnId="{B204203E-A0E2-4236-9FBA-76F8D30524A0}">
      <dgm:prSet/>
      <dgm:spPr/>
      <dgm:t>
        <a:bodyPr/>
        <a:lstStyle/>
        <a:p>
          <a:endParaRPr lang="en-US"/>
        </a:p>
      </dgm:t>
    </dgm:pt>
    <dgm:pt modelId="{91221398-6C18-46EC-A04B-0EB189BCCDC6}" type="sibTrans" cxnId="{B204203E-A0E2-4236-9FBA-76F8D30524A0}">
      <dgm:prSet/>
      <dgm:spPr/>
      <dgm:t>
        <a:bodyPr/>
        <a:lstStyle/>
        <a:p>
          <a:endParaRPr lang="en-US"/>
        </a:p>
      </dgm:t>
    </dgm:pt>
    <dgm:pt modelId="{8B00913F-4452-42B1-BDC2-4A168A04EC19}" type="asst">
      <dgm:prSet custT="1"/>
      <dgm:spPr/>
      <dgm:t>
        <a:bodyPr/>
        <a:lstStyle/>
        <a:p>
          <a:r>
            <a:rPr lang="ar-JO" sz="3200" dirty="0" smtClean="0"/>
            <a:t>4</a:t>
          </a:r>
          <a:endParaRPr lang="en-US" sz="3200" dirty="0"/>
        </a:p>
      </dgm:t>
    </dgm:pt>
    <dgm:pt modelId="{8736F95B-65E0-4D67-BEA7-E1E0CA13B2FA}" type="parTrans" cxnId="{01970904-8E0B-4D49-8968-2A3BD3DC4DE9}">
      <dgm:prSet/>
      <dgm:spPr/>
      <dgm:t>
        <a:bodyPr/>
        <a:lstStyle/>
        <a:p>
          <a:endParaRPr lang="en-US"/>
        </a:p>
      </dgm:t>
    </dgm:pt>
    <dgm:pt modelId="{80CE35C9-0532-483D-A045-F3EC10BAAF9B}" type="sibTrans" cxnId="{01970904-8E0B-4D49-8968-2A3BD3DC4DE9}">
      <dgm:prSet/>
      <dgm:spPr/>
      <dgm:t>
        <a:bodyPr/>
        <a:lstStyle/>
        <a:p>
          <a:endParaRPr lang="en-US"/>
        </a:p>
      </dgm:t>
    </dgm:pt>
    <dgm:pt modelId="{E0E67B91-F681-476C-B7BF-52A276E4DA74}" type="asst">
      <dgm:prSet custT="1"/>
      <dgm:spPr>
        <a:solidFill>
          <a:srgbClr val="C00000"/>
        </a:solidFill>
      </dgm:spPr>
      <dgm:t>
        <a:bodyPr/>
        <a:lstStyle/>
        <a:p>
          <a:r>
            <a:rPr lang="ar-JO" sz="3200" dirty="0" smtClean="0"/>
            <a:t>2</a:t>
          </a:r>
          <a:endParaRPr lang="en-US" sz="3200" dirty="0"/>
        </a:p>
      </dgm:t>
    </dgm:pt>
    <dgm:pt modelId="{4B29F551-4753-4575-808E-A3F2B8201ED1}" type="parTrans" cxnId="{319704FD-80C4-45C4-88DE-FF7528875AD2}">
      <dgm:prSet/>
      <dgm:spPr/>
      <dgm:t>
        <a:bodyPr/>
        <a:lstStyle/>
        <a:p>
          <a:endParaRPr lang="en-US"/>
        </a:p>
      </dgm:t>
    </dgm:pt>
    <dgm:pt modelId="{D8D60F6A-7890-4EC1-802A-DD35FC308386}" type="sibTrans" cxnId="{319704FD-80C4-45C4-88DE-FF7528875AD2}">
      <dgm:prSet/>
      <dgm:spPr/>
      <dgm:t>
        <a:bodyPr/>
        <a:lstStyle/>
        <a:p>
          <a:endParaRPr lang="en-US"/>
        </a:p>
      </dgm:t>
    </dgm:pt>
    <dgm:pt modelId="{3C81CB94-A218-45EF-B9CC-D1F52347F37C}" type="asst">
      <dgm:prSet custT="1"/>
      <dgm:spPr/>
      <dgm:t>
        <a:bodyPr/>
        <a:lstStyle/>
        <a:p>
          <a:r>
            <a:rPr lang="ar-JO" sz="3200" dirty="0" smtClean="0"/>
            <a:t>10</a:t>
          </a:r>
          <a:endParaRPr lang="en-US" sz="3200" dirty="0"/>
        </a:p>
      </dgm:t>
    </dgm:pt>
    <dgm:pt modelId="{CEA8AFA1-CDB0-4C77-8217-4DB6D8FCC688}" type="parTrans" cxnId="{FAD64857-71CA-43EB-AF49-B5028E781328}">
      <dgm:prSet/>
      <dgm:spPr/>
      <dgm:t>
        <a:bodyPr/>
        <a:lstStyle/>
        <a:p>
          <a:endParaRPr lang="en-US"/>
        </a:p>
      </dgm:t>
    </dgm:pt>
    <dgm:pt modelId="{395C0A9B-FF59-45F3-818C-765D966DC58D}" type="sibTrans" cxnId="{FAD64857-71CA-43EB-AF49-B5028E781328}">
      <dgm:prSet/>
      <dgm:spPr/>
      <dgm:t>
        <a:bodyPr/>
        <a:lstStyle/>
        <a:p>
          <a:endParaRPr lang="en-US"/>
        </a:p>
      </dgm:t>
    </dgm:pt>
    <dgm:pt modelId="{5C8BC979-45AC-45E7-9386-FCDBAE32EE7D}" type="asst">
      <dgm:prSet custT="1"/>
      <dgm:spPr>
        <a:solidFill>
          <a:srgbClr val="C00000"/>
        </a:solidFill>
      </dgm:spPr>
      <dgm:t>
        <a:bodyPr/>
        <a:lstStyle/>
        <a:p>
          <a:r>
            <a:rPr lang="ar-JO" sz="3200" dirty="0" smtClean="0"/>
            <a:t>2</a:t>
          </a:r>
          <a:endParaRPr lang="en-US" sz="3200" dirty="0"/>
        </a:p>
      </dgm:t>
    </dgm:pt>
    <dgm:pt modelId="{B8370984-6EAD-4D4A-9DB1-F8C221CB17D9}" type="parTrans" cxnId="{F91F3911-DF7C-47E0-8A7C-10493330703F}">
      <dgm:prSet/>
      <dgm:spPr/>
      <dgm:t>
        <a:bodyPr/>
        <a:lstStyle/>
        <a:p>
          <a:endParaRPr lang="en-US"/>
        </a:p>
      </dgm:t>
    </dgm:pt>
    <dgm:pt modelId="{E4D3967A-FB8C-419A-9C34-C8E850C7C229}" type="sibTrans" cxnId="{F91F3911-DF7C-47E0-8A7C-10493330703F}">
      <dgm:prSet/>
      <dgm:spPr/>
      <dgm:t>
        <a:bodyPr/>
        <a:lstStyle/>
        <a:p>
          <a:endParaRPr lang="en-US"/>
        </a:p>
      </dgm:t>
    </dgm:pt>
    <dgm:pt modelId="{1B5F973E-28A9-4FD0-9B2D-D805F6344E5F}" type="asst">
      <dgm:prSet custT="1"/>
      <dgm:spPr>
        <a:solidFill>
          <a:srgbClr val="C00000"/>
        </a:solidFill>
      </dgm:spPr>
      <dgm:t>
        <a:bodyPr/>
        <a:lstStyle/>
        <a:p>
          <a:r>
            <a:rPr lang="ar-JO" sz="3200" dirty="0" smtClean="0"/>
            <a:t>2</a:t>
          </a:r>
          <a:endParaRPr lang="en-US" sz="3200" dirty="0"/>
        </a:p>
      </dgm:t>
    </dgm:pt>
    <dgm:pt modelId="{0BF4BF3E-35D8-424D-A62E-7A3C1B5E5D06}" type="parTrans" cxnId="{6CE09BF2-0BD6-4594-9836-C4024E00697C}">
      <dgm:prSet/>
      <dgm:spPr/>
      <dgm:t>
        <a:bodyPr/>
        <a:lstStyle/>
        <a:p>
          <a:endParaRPr lang="en-US"/>
        </a:p>
      </dgm:t>
    </dgm:pt>
    <dgm:pt modelId="{CED43929-9ABE-4D25-AE8C-1BD95A6677AB}" type="sibTrans" cxnId="{6CE09BF2-0BD6-4594-9836-C4024E00697C}">
      <dgm:prSet/>
      <dgm:spPr/>
      <dgm:t>
        <a:bodyPr/>
        <a:lstStyle/>
        <a:p>
          <a:endParaRPr lang="en-US"/>
        </a:p>
      </dgm:t>
    </dgm:pt>
    <dgm:pt modelId="{10F89EF6-686F-41A4-B14B-A44DC21A8D53}" type="asst">
      <dgm:prSet custT="1"/>
      <dgm:spPr>
        <a:solidFill>
          <a:srgbClr val="C00000"/>
        </a:solidFill>
      </dgm:spPr>
      <dgm:t>
        <a:bodyPr/>
        <a:lstStyle/>
        <a:p>
          <a:r>
            <a:rPr lang="ar-JO" sz="3200" dirty="0" smtClean="0"/>
            <a:t>2</a:t>
          </a:r>
          <a:endParaRPr lang="en-US" sz="3200" dirty="0"/>
        </a:p>
      </dgm:t>
    </dgm:pt>
    <dgm:pt modelId="{E15EA161-0CEE-4E42-B170-85EAC148A063}" type="parTrans" cxnId="{796F8204-2444-49C0-89A7-6E6C1F973D10}">
      <dgm:prSet/>
      <dgm:spPr/>
      <dgm:t>
        <a:bodyPr/>
        <a:lstStyle/>
        <a:p>
          <a:endParaRPr lang="en-US"/>
        </a:p>
      </dgm:t>
    </dgm:pt>
    <dgm:pt modelId="{DE63F34B-2102-4862-A3E1-FFF2884C859F}" type="sibTrans" cxnId="{796F8204-2444-49C0-89A7-6E6C1F973D10}">
      <dgm:prSet/>
      <dgm:spPr/>
      <dgm:t>
        <a:bodyPr/>
        <a:lstStyle/>
        <a:p>
          <a:endParaRPr lang="en-US"/>
        </a:p>
      </dgm:t>
    </dgm:pt>
    <dgm:pt modelId="{91107187-E951-45E9-BCC5-24AE043ACF03}" type="asst">
      <dgm:prSet custT="1"/>
      <dgm:spPr>
        <a:solidFill>
          <a:srgbClr val="C00000"/>
        </a:solidFill>
      </dgm:spPr>
      <dgm:t>
        <a:bodyPr/>
        <a:lstStyle/>
        <a:p>
          <a:r>
            <a:rPr lang="ar-JO" sz="3200" dirty="0" smtClean="0"/>
            <a:t>5</a:t>
          </a:r>
          <a:endParaRPr lang="en-US" sz="3200" dirty="0"/>
        </a:p>
      </dgm:t>
    </dgm:pt>
    <dgm:pt modelId="{49C67901-3AA5-4850-97A4-4B5688984C7A}" type="parTrans" cxnId="{FC041EA6-18BF-4BA0-ACF9-03B0DFBBCB6E}">
      <dgm:prSet/>
      <dgm:spPr/>
      <dgm:t>
        <a:bodyPr/>
        <a:lstStyle/>
        <a:p>
          <a:endParaRPr lang="en-US"/>
        </a:p>
      </dgm:t>
    </dgm:pt>
    <dgm:pt modelId="{95C04EF4-0146-4AEA-B793-2D44D96E1C2A}" type="sibTrans" cxnId="{FC041EA6-18BF-4BA0-ACF9-03B0DFBBCB6E}">
      <dgm:prSet/>
      <dgm:spPr/>
      <dgm:t>
        <a:bodyPr/>
        <a:lstStyle/>
        <a:p>
          <a:endParaRPr lang="en-US"/>
        </a:p>
      </dgm:t>
    </dgm:pt>
    <dgm:pt modelId="{4B1CBABC-E1BD-4E98-ADDD-D9243E74BF3E}" type="asst">
      <dgm:prSet custT="1"/>
      <dgm:spPr>
        <a:solidFill>
          <a:srgbClr val="C00000"/>
        </a:solidFill>
      </dgm:spPr>
      <dgm:t>
        <a:bodyPr/>
        <a:lstStyle/>
        <a:p>
          <a:r>
            <a:rPr lang="ar-JO" sz="3200" dirty="0" smtClean="0"/>
            <a:t>2</a:t>
          </a:r>
          <a:endParaRPr lang="en-US" sz="3200" dirty="0"/>
        </a:p>
      </dgm:t>
    </dgm:pt>
    <dgm:pt modelId="{6E6B6F59-1259-4AA6-B559-833D7EB9F950}" type="parTrans" cxnId="{A6D4D544-8007-4315-A965-EE53F2D13E21}">
      <dgm:prSet/>
      <dgm:spPr/>
      <dgm:t>
        <a:bodyPr/>
        <a:lstStyle/>
        <a:p>
          <a:endParaRPr lang="en-US"/>
        </a:p>
      </dgm:t>
    </dgm:pt>
    <dgm:pt modelId="{1817927B-5AAC-4971-A7CF-75BF2457422A}" type="sibTrans" cxnId="{A6D4D544-8007-4315-A965-EE53F2D13E21}">
      <dgm:prSet/>
      <dgm:spPr/>
      <dgm:t>
        <a:bodyPr/>
        <a:lstStyle/>
        <a:p>
          <a:endParaRPr lang="en-US"/>
        </a:p>
      </dgm:t>
    </dgm:pt>
    <dgm:pt modelId="{CE9F8466-4FB1-42D3-A574-EB99062D3759}" type="pres">
      <dgm:prSet presAssocID="{9F378369-95BA-489A-94DD-4B6A894297D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5FB5DD9-D517-4EC5-B320-A2840A9F6516}" type="pres">
      <dgm:prSet presAssocID="{1B1FEA55-3300-48E2-B810-CFE76E1C57C5}" presName="hierRoot1" presStyleCnt="0">
        <dgm:presLayoutVars>
          <dgm:hierBranch val="init"/>
        </dgm:presLayoutVars>
      </dgm:prSet>
      <dgm:spPr/>
    </dgm:pt>
    <dgm:pt modelId="{1BC4EA02-4B0B-4D5A-BBA4-27CA07B67881}" type="pres">
      <dgm:prSet presAssocID="{1B1FEA55-3300-48E2-B810-CFE76E1C57C5}" presName="rootComposite1" presStyleCnt="0"/>
      <dgm:spPr/>
    </dgm:pt>
    <dgm:pt modelId="{86F32812-3991-479F-954D-15B552540103}" type="pres">
      <dgm:prSet presAssocID="{1B1FEA55-3300-48E2-B810-CFE76E1C57C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14B34A-C64F-46CA-B77A-736EE5BFECC6}" type="pres">
      <dgm:prSet presAssocID="{1B1FEA55-3300-48E2-B810-CFE76E1C57C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F124BDF-918B-4BE2-876C-A21BED31B7A3}" type="pres">
      <dgm:prSet presAssocID="{1B1FEA55-3300-48E2-B810-CFE76E1C57C5}" presName="hierChild2" presStyleCnt="0"/>
      <dgm:spPr/>
    </dgm:pt>
    <dgm:pt modelId="{FA7558A8-2876-43E6-AEA9-3C317546ACA6}" type="pres">
      <dgm:prSet presAssocID="{C2555ADE-9C54-418A-A158-6B084C2C04BF}" presName="Name37" presStyleLbl="parChTrans1D2" presStyleIdx="0" presStyleCnt="2"/>
      <dgm:spPr/>
      <dgm:t>
        <a:bodyPr/>
        <a:lstStyle/>
        <a:p>
          <a:endParaRPr lang="en-US"/>
        </a:p>
      </dgm:t>
    </dgm:pt>
    <dgm:pt modelId="{4513B32B-7B5E-4003-9B7A-C741EADD4096}" type="pres">
      <dgm:prSet presAssocID="{AF67674B-F47B-4069-B5A2-D8ACD5B1E532}" presName="hierRoot2" presStyleCnt="0">
        <dgm:presLayoutVars>
          <dgm:hierBranch val="init"/>
        </dgm:presLayoutVars>
      </dgm:prSet>
      <dgm:spPr/>
    </dgm:pt>
    <dgm:pt modelId="{88D24F57-3420-4471-84DF-F25CA7E635B4}" type="pres">
      <dgm:prSet presAssocID="{AF67674B-F47B-4069-B5A2-D8ACD5B1E532}" presName="rootComposite" presStyleCnt="0"/>
      <dgm:spPr/>
    </dgm:pt>
    <dgm:pt modelId="{2E0C59FB-D522-4226-AA03-567FC286E8BA}" type="pres">
      <dgm:prSet presAssocID="{AF67674B-F47B-4069-B5A2-D8ACD5B1E53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3810BF-8F2C-4AF6-A777-46DD258B43EA}" type="pres">
      <dgm:prSet presAssocID="{AF67674B-F47B-4069-B5A2-D8ACD5B1E532}" presName="rootConnector" presStyleLbl="node2" presStyleIdx="0" presStyleCnt="2"/>
      <dgm:spPr/>
      <dgm:t>
        <a:bodyPr/>
        <a:lstStyle/>
        <a:p>
          <a:endParaRPr lang="en-US"/>
        </a:p>
      </dgm:t>
    </dgm:pt>
    <dgm:pt modelId="{7FB52A3E-B17D-44EE-B149-DAC4FBDCA6EA}" type="pres">
      <dgm:prSet presAssocID="{AF67674B-F47B-4069-B5A2-D8ACD5B1E532}" presName="hierChild4" presStyleCnt="0"/>
      <dgm:spPr/>
    </dgm:pt>
    <dgm:pt modelId="{A3A75155-E290-4A74-B40D-489FF325AA04}" type="pres">
      <dgm:prSet presAssocID="{AF67674B-F47B-4069-B5A2-D8ACD5B1E532}" presName="hierChild5" presStyleCnt="0"/>
      <dgm:spPr/>
    </dgm:pt>
    <dgm:pt modelId="{F5C7D184-CC02-4382-9F32-3157A7704F2E}" type="pres">
      <dgm:prSet presAssocID="{CEA8AFA1-CDB0-4C77-8217-4DB6D8FCC688}" presName="Name111" presStyleLbl="parChTrans1D3" presStyleIdx="0" presStyleCnt="4"/>
      <dgm:spPr/>
      <dgm:t>
        <a:bodyPr/>
        <a:lstStyle/>
        <a:p>
          <a:endParaRPr lang="en-US"/>
        </a:p>
      </dgm:t>
    </dgm:pt>
    <dgm:pt modelId="{6259A9AC-8437-416D-B25F-85540AE20AFA}" type="pres">
      <dgm:prSet presAssocID="{3C81CB94-A218-45EF-B9CC-D1F52347F37C}" presName="hierRoot3" presStyleCnt="0">
        <dgm:presLayoutVars>
          <dgm:hierBranch val="init"/>
        </dgm:presLayoutVars>
      </dgm:prSet>
      <dgm:spPr/>
    </dgm:pt>
    <dgm:pt modelId="{9B4BE0EF-78A4-425B-AF24-0C744D638BBC}" type="pres">
      <dgm:prSet presAssocID="{3C81CB94-A218-45EF-B9CC-D1F52347F37C}" presName="rootComposite3" presStyleCnt="0"/>
      <dgm:spPr/>
    </dgm:pt>
    <dgm:pt modelId="{E7296441-58FF-4AE9-A4A4-17225C53306C}" type="pres">
      <dgm:prSet presAssocID="{3C81CB94-A218-45EF-B9CC-D1F52347F37C}" presName="rootText3" presStyleLbl="asst2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82F320-C507-41A3-AABF-3D1701FBAC85}" type="pres">
      <dgm:prSet presAssocID="{3C81CB94-A218-45EF-B9CC-D1F52347F37C}" presName="rootConnector3" presStyleLbl="asst2" presStyleIdx="0" presStyleCnt="8"/>
      <dgm:spPr/>
      <dgm:t>
        <a:bodyPr/>
        <a:lstStyle/>
        <a:p>
          <a:endParaRPr lang="en-US"/>
        </a:p>
      </dgm:t>
    </dgm:pt>
    <dgm:pt modelId="{CF9BB634-4053-4D5A-A351-53068F71D63D}" type="pres">
      <dgm:prSet presAssocID="{3C81CB94-A218-45EF-B9CC-D1F52347F37C}" presName="hierChild6" presStyleCnt="0"/>
      <dgm:spPr/>
    </dgm:pt>
    <dgm:pt modelId="{7E2A99C3-9620-4D62-969A-E6B4F4973991}" type="pres">
      <dgm:prSet presAssocID="{3C81CB94-A218-45EF-B9CC-D1F52347F37C}" presName="hierChild7" presStyleCnt="0"/>
      <dgm:spPr/>
    </dgm:pt>
    <dgm:pt modelId="{027EFBED-6C19-4115-9455-E2B69DC233F7}" type="pres">
      <dgm:prSet presAssocID="{49C67901-3AA5-4850-97A4-4B5688984C7A}" presName="Name111" presStyleLbl="parChTrans1D4" presStyleIdx="0" presStyleCnt="4"/>
      <dgm:spPr/>
      <dgm:t>
        <a:bodyPr/>
        <a:lstStyle/>
        <a:p>
          <a:endParaRPr lang="en-US"/>
        </a:p>
      </dgm:t>
    </dgm:pt>
    <dgm:pt modelId="{0C2BF467-085B-443E-BCEE-492B39F9174C}" type="pres">
      <dgm:prSet presAssocID="{91107187-E951-45E9-BCC5-24AE043ACF03}" presName="hierRoot3" presStyleCnt="0">
        <dgm:presLayoutVars>
          <dgm:hierBranch val="init"/>
        </dgm:presLayoutVars>
      </dgm:prSet>
      <dgm:spPr/>
    </dgm:pt>
    <dgm:pt modelId="{2F5299B6-9173-47E3-AC9E-5E1111B137ED}" type="pres">
      <dgm:prSet presAssocID="{91107187-E951-45E9-BCC5-24AE043ACF03}" presName="rootComposite3" presStyleCnt="0"/>
      <dgm:spPr/>
    </dgm:pt>
    <dgm:pt modelId="{B9728C8A-AC25-401F-BBA4-943AA5AF46A5}" type="pres">
      <dgm:prSet presAssocID="{91107187-E951-45E9-BCC5-24AE043ACF03}" presName="rootText3" presStyleLbl="asst2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EF88AE-41EA-4E86-8604-4A7AE7B0AE18}" type="pres">
      <dgm:prSet presAssocID="{91107187-E951-45E9-BCC5-24AE043ACF03}" presName="rootConnector3" presStyleLbl="asst2" presStyleIdx="1" presStyleCnt="8"/>
      <dgm:spPr/>
      <dgm:t>
        <a:bodyPr/>
        <a:lstStyle/>
        <a:p>
          <a:endParaRPr lang="en-US"/>
        </a:p>
      </dgm:t>
    </dgm:pt>
    <dgm:pt modelId="{21A770FD-605D-4773-971B-46929189118A}" type="pres">
      <dgm:prSet presAssocID="{91107187-E951-45E9-BCC5-24AE043ACF03}" presName="hierChild6" presStyleCnt="0"/>
      <dgm:spPr/>
    </dgm:pt>
    <dgm:pt modelId="{B5C88EA9-AB7C-472D-A64A-A215C1743025}" type="pres">
      <dgm:prSet presAssocID="{91107187-E951-45E9-BCC5-24AE043ACF03}" presName="hierChild7" presStyleCnt="0"/>
      <dgm:spPr/>
    </dgm:pt>
    <dgm:pt modelId="{2C804163-0E93-45C8-B5D5-05F49ACBB672}" type="pres">
      <dgm:prSet presAssocID="{6E6B6F59-1259-4AA6-B559-833D7EB9F950}" presName="Name111" presStyleLbl="parChTrans1D4" presStyleIdx="1" presStyleCnt="4"/>
      <dgm:spPr/>
      <dgm:t>
        <a:bodyPr/>
        <a:lstStyle/>
        <a:p>
          <a:endParaRPr lang="en-US"/>
        </a:p>
      </dgm:t>
    </dgm:pt>
    <dgm:pt modelId="{88357573-8E4A-4344-A53A-D184FE964D17}" type="pres">
      <dgm:prSet presAssocID="{4B1CBABC-E1BD-4E98-ADDD-D9243E74BF3E}" presName="hierRoot3" presStyleCnt="0">
        <dgm:presLayoutVars>
          <dgm:hierBranch val="init"/>
        </dgm:presLayoutVars>
      </dgm:prSet>
      <dgm:spPr/>
    </dgm:pt>
    <dgm:pt modelId="{F28A3BD5-6226-43EB-8D53-AE6A9358753C}" type="pres">
      <dgm:prSet presAssocID="{4B1CBABC-E1BD-4E98-ADDD-D9243E74BF3E}" presName="rootComposite3" presStyleCnt="0"/>
      <dgm:spPr/>
    </dgm:pt>
    <dgm:pt modelId="{49D5BD32-FD3A-4E15-81CC-B48475691E6C}" type="pres">
      <dgm:prSet presAssocID="{4B1CBABC-E1BD-4E98-ADDD-D9243E74BF3E}" presName="rootText3" presStyleLbl="asst2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E2F295-B3AE-47C7-B9D3-ACF3AF59FF77}" type="pres">
      <dgm:prSet presAssocID="{4B1CBABC-E1BD-4E98-ADDD-D9243E74BF3E}" presName="rootConnector3" presStyleLbl="asst2" presStyleIdx="2" presStyleCnt="8"/>
      <dgm:spPr/>
      <dgm:t>
        <a:bodyPr/>
        <a:lstStyle/>
        <a:p>
          <a:endParaRPr lang="en-US"/>
        </a:p>
      </dgm:t>
    </dgm:pt>
    <dgm:pt modelId="{66A322D6-74A6-4C84-B645-D21E732DA0A5}" type="pres">
      <dgm:prSet presAssocID="{4B1CBABC-E1BD-4E98-ADDD-D9243E74BF3E}" presName="hierChild6" presStyleCnt="0"/>
      <dgm:spPr/>
    </dgm:pt>
    <dgm:pt modelId="{631D8635-C949-424D-8637-62C48EFDEEF3}" type="pres">
      <dgm:prSet presAssocID="{4B1CBABC-E1BD-4E98-ADDD-D9243E74BF3E}" presName="hierChild7" presStyleCnt="0"/>
      <dgm:spPr/>
    </dgm:pt>
    <dgm:pt modelId="{EA83A49C-EDAF-4AA4-934E-DA242321878E}" type="pres">
      <dgm:prSet presAssocID="{B8370984-6EAD-4D4A-9DB1-F8C221CB17D9}" presName="Name111" presStyleLbl="parChTrans1D3" presStyleIdx="1" presStyleCnt="4"/>
      <dgm:spPr/>
      <dgm:t>
        <a:bodyPr/>
        <a:lstStyle/>
        <a:p>
          <a:endParaRPr lang="en-US"/>
        </a:p>
      </dgm:t>
    </dgm:pt>
    <dgm:pt modelId="{D240E3BE-A7AC-4AC1-9803-CC55616F5480}" type="pres">
      <dgm:prSet presAssocID="{5C8BC979-45AC-45E7-9386-FCDBAE32EE7D}" presName="hierRoot3" presStyleCnt="0">
        <dgm:presLayoutVars>
          <dgm:hierBranch val="init"/>
        </dgm:presLayoutVars>
      </dgm:prSet>
      <dgm:spPr/>
    </dgm:pt>
    <dgm:pt modelId="{ED148928-9133-4A90-AB24-34C077210FB8}" type="pres">
      <dgm:prSet presAssocID="{5C8BC979-45AC-45E7-9386-FCDBAE32EE7D}" presName="rootComposite3" presStyleCnt="0"/>
      <dgm:spPr/>
    </dgm:pt>
    <dgm:pt modelId="{2065812E-812A-4221-AD83-43F65510B4D8}" type="pres">
      <dgm:prSet presAssocID="{5C8BC979-45AC-45E7-9386-FCDBAE32EE7D}" presName="rootText3" presStyleLbl="asst2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7D58A0-0593-4555-9C13-CDB8BFDBC0F6}" type="pres">
      <dgm:prSet presAssocID="{5C8BC979-45AC-45E7-9386-FCDBAE32EE7D}" presName="rootConnector3" presStyleLbl="asst2" presStyleIdx="3" presStyleCnt="8"/>
      <dgm:spPr/>
      <dgm:t>
        <a:bodyPr/>
        <a:lstStyle/>
        <a:p>
          <a:endParaRPr lang="en-US"/>
        </a:p>
      </dgm:t>
    </dgm:pt>
    <dgm:pt modelId="{F3641560-AA6B-4DA7-940E-2CAE09878AD9}" type="pres">
      <dgm:prSet presAssocID="{5C8BC979-45AC-45E7-9386-FCDBAE32EE7D}" presName="hierChild6" presStyleCnt="0"/>
      <dgm:spPr/>
    </dgm:pt>
    <dgm:pt modelId="{C403229D-2D16-4621-81F2-702660B19DF2}" type="pres">
      <dgm:prSet presAssocID="{5C8BC979-45AC-45E7-9386-FCDBAE32EE7D}" presName="hierChild7" presStyleCnt="0"/>
      <dgm:spPr/>
    </dgm:pt>
    <dgm:pt modelId="{E96C631D-971E-41E8-897C-44A39EEF1179}" type="pres">
      <dgm:prSet presAssocID="{F49145FE-7CF0-4923-AEA2-4FC07693BA9D}" presName="Name37" presStyleLbl="parChTrans1D2" presStyleIdx="1" presStyleCnt="2"/>
      <dgm:spPr/>
      <dgm:t>
        <a:bodyPr/>
        <a:lstStyle/>
        <a:p>
          <a:endParaRPr lang="en-US"/>
        </a:p>
      </dgm:t>
    </dgm:pt>
    <dgm:pt modelId="{EE15C073-4A0B-4EB8-ACBA-A553B1DC3EFE}" type="pres">
      <dgm:prSet presAssocID="{8D916392-E37F-4078-97C2-15344570718F}" presName="hierRoot2" presStyleCnt="0">
        <dgm:presLayoutVars>
          <dgm:hierBranch val="init"/>
        </dgm:presLayoutVars>
      </dgm:prSet>
      <dgm:spPr/>
    </dgm:pt>
    <dgm:pt modelId="{468EAB34-52B6-4DCC-A391-6D8677BF5E67}" type="pres">
      <dgm:prSet presAssocID="{8D916392-E37F-4078-97C2-15344570718F}" presName="rootComposite" presStyleCnt="0"/>
      <dgm:spPr/>
    </dgm:pt>
    <dgm:pt modelId="{D6364C58-5691-4FFB-A032-79ADAB0FC7B9}" type="pres">
      <dgm:prSet presAssocID="{8D916392-E37F-4078-97C2-15344570718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8C3D9A-2968-4677-9563-DE47997A05CE}" type="pres">
      <dgm:prSet presAssocID="{8D916392-E37F-4078-97C2-15344570718F}" presName="rootConnector" presStyleLbl="node2" presStyleIdx="1" presStyleCnt="2"/>
      <dgm:spPr/>
      <dgm:t>
        <a:bodyPr/>
        <a:lstStyle/>
        <a:p>
          <a:endParaRPr lang="en-US"/>
        </a:p>
      </dgm:t>
    </dgm:pt>
    <dgm:pt modelId="{360FE40C-D9AF-4E57-877A-1C3418DEC2A3}" type="pres">
      <dgm:prSet presAssocID="{8D916392-E37F-4078-97C2-15344570718F}" presName="hierChild4" presStyleCnt="0"/>
      <dgm:spPr/>
    </dgm:pt>
    <dgm:pt modelId="{8F1111D0-49AC-4834-972B-30FEC93CC362}" type="pres">
      <dgm:prSet presAssocID="{8D916392-E37F-4078-97C2-15344570718F}" presName="hierChild5" presStyleCnt="0"/>
      <dgm:spPr/>
    </dgm:pt>
    <dgm:pt modelId="{A546B35F-96B5-4598-99A1-CB1B1B673640}" type="pres">
      <dgm:prSet presAssocID="{8736F95B-65E0-4D67-BEA7-E1E0CA13B2FA}" presName="Name111" presStyleLbl="parChTrans1D3" presStyleIdx="2" presStyleCnt="4"/>
      <dgm:spPr/>
      <dgm:t>
        <a:bodyPr/>
        <a:lstStyle/>
        <a:p>
          <a:endParaRPr lang="en-US"/>
        </a:p>
      </dgm:t>
    </dgm:pt>
    <dgm:pt modelId="{9677B87C-6A74-4B44-9C3C-A21FCDC67811}" type="pres">
      <dgm:prSet presAssocID="{8B00913F-4452-42B1-BDC2-4A168A04EC19}" presName="hierRoot3" presStyleCnt="0">
        <dgm:presLayoutVars>
          <dgm:hierBranch val="init"/>
        </dgm:presLayoutVars>
      </dgm:prSet>
      <dgm:spPr/>
    </dgm:pt>
    <dgm:pt modelId="{C1E14963-0C76-4231-9B12-DE342C0F8BCE}" type="pres">
      <dgm:prSet presAssocID="{8B00913F-4452-42B1-BDC2-4A168A04EC19}" presName="rootComposite3" presStyleCnt="0"/>
      <dgm:spPr/>
    </dgm:pt>
    <dgm:pt modelId="{25D47A77-3646-45EB-A4DC-95BADC37FD16}" type="pres">
      <dgm:prSet presAssocID="{8B00913F-4452-42B1-BDC2-4A168A04EC19}" presName="rootText3" presStyleLbl="asst2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09E9C2-2037-4AEA-AEDF-F5FE70B8FF85}" type="pres">
      <dgm:prSet presAssocID="{8B00913F-4452-42B1-BDC2-4A168A04EC19}" presName="rootConnector3" presStyleLbl="asst2" presStyleIdx="4" presStyleCnt="8"/>
      <dgm:spPr/>
      <dgm:t>
        <a:bodyPr/>
        <a:lstStyle/>
        <a:p>
          <a:endParaRPr lang="en-US"/>
        </a:p>
      </dgm:t>
    </dgm:pt>
    <dgm:pt modelId="{E4DFB457-1C29-467C-BEEA-BACE19B9E96A}" type="pres">
      <dgm:prSet presAssocID="{8B00913F-4452-42B1-BDC2-4A168A04EC19}" presName="hierChild6" presStyleCnt="0"/>
      <dgm:spPr/>
    </dgm:pt>
    <dgm:pt modelId="{909AA16B-5B63-413E-B3F7-F5ED37D9D696}" type="pres">
      <dgm:prSet presAssocID="{8B00913F-4452-42B1-BDC2-4A168A04EC19}" presName="hierChild7" presStyleCnt="0"/>
      <dgm:spPr/>
    </dgm:pt>
    <dgm:pt modelId="{C206EF50-42F5-4576-B94A-2BF0CBD1A944}" type="pres">
      <dgm:prSet presAssocID="{0BF4BF3E-35D8-424D-A62E-7A3C1B5E5D06}" presName="Name111" presStyleLbl="parChTrans1D4" presStyleIdx="2" presStyleCnt="4"/>
      <dgm:spPr/>
      <dgm:t>
        <a:bodyPr/>
        <a:lstStyle/>
        <a:p>
          <a:endParaRPr lang="en-US"/>
        </a:p>
      </dgm:t>
    </dgm:pt>
    <dgm:pt modelId="{FF9C5A7B-5FCA-4A9A-BC94-4B85A9DB7920}" type="pres">
      <dgm:prSet presAssocID="{1B5F973E-28A9-4FD0-9B2D-D805F6344E5F}" presName="hierRoot3" presStyleCnt="0">
        <dgm:presLayoutVars>
          <dgm:hierBranch val="init"/>
        </dgm:presLayoutVars>
      </dgm:prSet>
      <dgm:spPr/>
    </dgm:pt>
    <dgm:pt modelId="{11C322B3-4A3B-4338-B02C-4805F2118581}" type="pres">
      <dgm:prSet presAssocID="{1B5F973E-28A9-4FD0-9B2D-D805F6344E5F}" presName="rootComposite3" presStyleCnt="0"/>
      <dgm:spPr/>
    </dgm:pt>
    <dgm:pt modelId="{F292D212-959E-44A6-9327-1DAE5F8418B0}" type="pres">
      <dgm:prSet presAssocID="{1B5F973E-28A9-4FD0-9B2D-D805F6344E5F}" presName="rootText3" presStyleLbl="asst2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834237-9FCA-44BC-B6B1-980074428371}" type="pres">
      <dgm:prSet presAssocID="{1B5F973E-28A9-4FD0-9B2D-D805F6344E5F}" presName="rootConnector3" presStyleLbl="asst2" presStyleIdx="5" presStyleCnt="8"/>
      <dgm:spPr/>
      <dgm:t>
        <a:bodyPr/>
        <a:lstStyle/>
        <a:p>
          <a:endParaRPr lang="en-US"/>
        </a:p>
      </dgm:t>
    </dgm:pt>
    <dgm:pt modelId="{E0D99540-7F58-4D5A-AB3C-5D4C9FD2E8C5}" type="pres">
      <dgm:prSet presAssocID="{1B5F973E-28A9-4FD0-9B2D-D805F6344E5F}" presName="hierChild6" presStyleCnt="0"/>
      <dgm:spPr/>
    </dgm:pt>
    <dgm:pt modelId="{1197BD90-982E-47DB-9C44-6598B0C3F7F5}" type="pres">
      <dgm:prSet presAssocID="{1B5F973E-28A9-4FD0-9B2D-D805F6344E5F}" presName="hierChild7" presStyleCnt="0"/>
      <dgm:spPr/>
    </dgm:pt>
    <dgm:pt modelId="{341DE4C6-608A-4D54-A5E5-C0AC3E4B40B5}" type="pres">
      <dgm:prSet presAssocID="{E15EA161-0CEE-4E42-B170-85EAC148A063}" presName="Name111" presStyleLbl="parChTrans1D4" presStyleIdx="3" presStyleCnt="4"/>
      <dgm:spPr/>
      <dgm:t>
        <a:bodyPr/>
        <a:lstStyle/>
        <a:p>
          <a:endParaRPr lang="en-US"/>
        </a:p>
      </dgm:t>
    </dgm:pt>
    <dgm:pt modelId="{A0BC4DA4-5416-483B-B378-131CB4959AB5}" type="pres">
      <dgm:prSet presAssocID="{10F89EF6-686F-41A4-B14B-A44DC21A8D53}" presName="hierRoot3" presStyleCnt="0">
        <dgm:presLayoutVars>
          <dgm:hierBranch val="init"/>
        </dgm:presLayoutVars>
      </dgm:prSet>
      <dgm:spPr/>
    </dgm:pt>
    <dgm:pt modelId="{8027E19F-3193-4235-A215-3723FB82D152}" type="pres">
      <dgm:prSet presAssocID="{10F89EF6-686F-41A4-B14B-A44DC21A8D53}" presName="rootComposite3" presStyleCnt="0"/>
      <dgm:spPr/>
    </dgm:pt>
    <dgm:pt modelId="{A5D0FB8A-2BB7-4842-8E60-B6FAB0EF5814}" type="pres">
      <dgm:prSet presAssocID="{10F89EF6-686F-41A4-B14B-A44DC21A8D53}" presName="rootText3" presStyleLbl="asst2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FE43B7-A3D4-4C7D-8B36-C7CA2821A192}" type="pres">
      <dgm:prSet presAssocID="{10F89EF6-686F-41A4-B14B-A44DC21A8D53}" presName="rootConnector3" presStyleLbl="asst2" presStyleIdx="6" presStyleCnt="8"/>
      <dgm:spPr/>
      <dgm:t>
        <a:bodyPr/>
        <a:lstStyle/>
        <a:p>
          <a:endParaRPr lang="en-US"/>
        </a:p>
      </dgm:t>
    </dgm:pt>
    <dgm:pt modelId="{D7933178-A7F3-4C06-846F-93954386EAF9}" type="pres">
      <dgm:prSet presAssocID="{10F89EF6-686F-41A4-B14B-A44DC21A8D53}" presName="hierChild6" presStyleCnt="0"/>
      <dgm:spPr/>
    </dgm:pt>
    <dgm:pt modelId="{CE1C0A7C-672B-483B-AC6B-DD2FCD5FF140}" type="pres">
      <dgm:prSet presAssocID="{10F89EF6-686F-41A4-B14B-A44DC21A8D53}" presName="hierChild7" presStyleCnt="0"/>
      <dgm:spPr/>
    </dgm:pt>
    <dgm:pt modelId="{A792C384-9B3C-4690-9240-A9AB5D4A9BA5}" type="pres">
      <dgm:prSet presAssocID="{4B29F551-4753-4575-808E-A3F2B8201ED1}" presName="Name111" presStyleLbl="parChTrans1D3" presStyleIdx="3" presStyleCnt="4"/>
      <dgm:spPr/>
      <dgm:t>
        <a:bodyPr/>
        <a:lstStyle/>
        <a:p>
          <a:endParaRPr lang="en-US"/>
        </a:p>
      </dgm:t>
    </dgm:pt>
    <dgm:pt modelId="{E4A6B20B-1352-400A-82AD-6AB7802CE79D}" type="pres">
      <dgm:prSet presAssocID="{E0E67B91-F681-476C-B7BF-52A276E4DA74}" presName="hierRoot3" presStyleCnt="0">
        <dgm:presLayoutVars>
          <dgm:hierBranch val="init"/>
        </dgm:presLayoutVars>
      </dgm:prSet>
      <dgm:spPr/>
    </dgm:pt>
    <dgm:pt modelId="{90A638E5-AC33-46FE-A567-5662BBA8B1E5}" type="pres">
      <dgm:prSet presAssocID="{E0E67B91-F681-476C-B7BF-52A276E4DA74}" presName="rootComposite3" presStyleCnt="0"/>
      <dgm:spPr/>
    </dgm:pt>
    <dgm:pt modelId="{4E66E501-10F3-43E0-9F54-0A92144807CB}" type="pres">
      <dgm:prSet presAssocID="{E0E67B91-F681-476C-B7BF-52A276E4DA74}" presName="rootText3" presStyleLbl="asst2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B10E12-6CDE-4715-ADF0-FA79F92B3C83}" type="pres">
      <dgm:prSet presAssocID="{E0E67B91-F681-476C-B7BF-52A276E4DA74}" presName="rootConnector3" presStyleLbl="asst2" presStyleIdx="7" presStyleCnt="8"/>
      <dgm:spPr/>
      <dgm:t>
        <a:bodyPr/>
        <a:lstStyle/>
        <a:p>
          <a:endParaRPr lang="en-US"/>
        </a:p>
      </dgm:t>
    </dgm:pt>
    <dgm:pt modelId="{3660309F-34A5-40AE-8380-CC482780B1E4}" type="pres">
      <dgm:prSet presAssocID="{E0E67B91-F681-476C-B7BF-52A276E4DA74}" presName="hierChild6" presStyleCnt="0"/>
      <dgm:spPr/>
    </dgm:pt>
    <dgm:pt modelId="{3029E100-44AB-4B82-BFBB-2F802AD64ECB}" type="pres">
      <dgm:prSet presAssocID="{E0E67B91-F681-476C-B7BF-52A276E4DA74}" presName="hierChild7" presStyleCnt="0"/>
      <dgm:spPr/>
    </dgm:pt>
    <dgm:pt modelId="{F02EC697-0163-4A6C-A7CF-C6AC8489841D}" type="pres">
      <dgm:prSet presAssocID="{1B1FEA55-3300-48E2-B810-CFE76E1C57C5}" presName="hierChild3" presStyleCnt="0"/>
      <dgm:spPr/>
    </dgm:pt>
  </dgm:ptLst>
  <dgm:cxnLst>
    <dgm:cxn modelId="{66D7FE1F-08E8-4C39-8962-EF7EEC864697}" srcId="{9F378369-95BA-489A-94DD-4B6A894297D9}" destId="{1B1FEA55-3300-48E2-B810-CFE76E1C57C5}" srcOrd="0" destOrd="0" parTransId="{CB3234A7-E8EA-44B8-B35F-0DB50B807FAB}" sibTransId="{B54C6660-5707-440A-93ED-93868498CF75}"/>
    <dgm:cxn modelId="{FC041EA6-18BF-4BA0-ACF9-03B0DFBBCB6E}" srcId="{3C81CB94-A218-45EF-B9CC-D1F52347F37C}" destId="{91107187-E951-45E9-BCC5-24AE043ACF03}" srcOrd="0" destOrd="0" parTransId="{49C67901-3AA5-4850-97A4-4B5688984C7A}" sibTransId="{95C04EF4-0146-4AEA-B793-2D44D96E1C2A}"/>
    <dgm:cxn modelId="{73FFA117-C129-4DE0-8221-B468E518A61C}" type="presOf" srcId="{49C67901-3AA5-4850-97A4-4B5688984C7A}" destId="{027EFBED-6C19-4115-9455-E2B69DC233F7}" srcOrd="0" destOrd="0" presId="urn:microsoft.com/office/officeart/2005/8/layout/orgChart1"/>
    <dgm:cxn modelId="{03C4A893-1EDA-4BAA-919A-4AE07A13444E}" type="presOf" srcId="{4B1CBABC-E1BD-4E98-ADDD-D9243E74BF3E}" destId="{DEE2F295-B3AE-47C7-B9D3-ACF3AF59FF77}" srcOrd="1" destOrd="0" presId="urn:microsoft.com/office/officeart/2005/8/layout/orgChart1"/>
    <dgm:cxn modelId="{F46F176D-6E2B-4B1B-8D0D-AA96DCEEE59D}" type="presOf" srcId="{5C8BC979-45AC-45E7-9386-FCDBAE32EE7D}" destId="{2065812E-812A-4221-AD83-43F65510B4D8}" srcOrd="0" destOrd="0" presId="urn:microsoft.com/office/officeart/2005/8/layout/orgChart1"/>
    <dgm:cxn modelId="{1883A4D3-16D2-4B19-ACAD-9A0A15DE6B2E}" type="presOf" srcId="{4B29F551-4753-4575-808E-A3F2B8201ED1}" destId="{A792C384-9B3C-4690-9240-A9AB5D4A9BA5}" srcOrd="0" destOrd="0" presId="urn:microsoft.com/office/officeart/2005/8/layout/orgChart1"/>
    <dgm:cxn modelId="{3A6C8044-A1B2-405E-A0AC-2E6F9A8BC9F5}" type="presOf" srcId="{AF67674B-F47B-4069-B5A2-D8ACD5B1E532}" destId="{2E0C59FB-D522-4226-AA03-567FC286E8BA}" srcOrd="0" destOrd="0" presId="urn:microsoft.com/office/officeart/2005/8/layout/orgChart1"/>
    <dgm:cxn modelId="{7C225523-326A-4EE8-B40A-FBCEAA974005}" type="presOf" srcId="{F49145FE-7CF0-4923-AEA2-4FC07693BA9D}" destId="{E96C631D-971E-41E8-897C-44A39EEF1179}" srcOrd="0" destOrd="0" presId="urn:microsoft.com/office/officeart/2005/8/layout/orgChart1"/>
    <dgm:cxn modelId="{8F0F2871-386F-4F21-8C24-FC166DFF5D2D}" type="presOf" srcId="{1B1FEA55-3300-48E2-B810-CFE76E1C57C5}" destId="{BC14B34A-C64F-46CA-B77A-736EE5BFECC6}" srcOrd="1" destOrd="0" presId="urn:microsoft.com/office/officeart/2005/8/layout/orgChart1"/>
    <dgm:cxn modelId="{C4B0CF5E-E746-4634-98F8-3B1F6B4F8CA8}" type="presOf" srcId="{B8370984-6EAD-4D4A-9DB1-F8C221CB17D9}" destId="{EA83A49C-EDAF-4AA4-934E-DA242321878E}" srcOrd="0" destOrd="0" presId="urn:microsoft.com/office/officeart/2005/8/layout/orgChart1"/>
    <dgm:cxn modelId="{FAD64857-71CA-43EB-AF49-B5028E781328}" srcId="{AF67674B-F47B-4069-B5A2-D8ACD5B1E532}" destId="{3C81CB94-A218-45EF-B9CC-D1F52347F37C}" srcOrd="0" destOrd="0" parTransId="{CEA8AFA1-CDB0-4C77-8217-4DB6D8FCC688}" sibTransId="{395C0A9B-FF59-45F3-818C-765D966DC58D}"/>
    <dgm:cxn modelId="{6EAB79D1-BD4C-4A91-814E-E282A8986A23}" type="presOf" srcId="{E0E67B91-F681-476C-B7BF-52A276E4DA74}" destId="{27B10E12-6CDE-4715-ADF0-FA79F92B3C83}" srcOrd="1" destOrd="0" presId="urn:microsoft.com/office/officeart/2005/8/layout/orgChart1"/>
    <dgm:cxn modelId="{2E6FBF75-AAE6-4071-B714-9052F4DE357D}" type="presOf" srcId="{1B5F973E-28A9-4FD0-9B2D-D805F6344E5F}" destId="{F292D212-959E-44A6-9327-1DAE5F8418B0}" srcOrd="0" destOrd="0" presId="urn:microsoft.com/office/officeart/2005/8/layout/orgChart1"/>
    <dgm:cxn modelId="{A282A3BF-4F5A-4938-93BC-911C024AD013}" type="presOf" srcId="{8736F95B-65E0-4D67-BEA7-E1E0CA13B2FA}" destId="{A546B35F-96B5-4598-99A1-CB1B1B673640}" srcOrd="0" destOrd="0" presId="urn:microsoft.com/office/officeart/2005/8/layout/orgChart1"/>
    <dgm:cxn modelId="{319704FD-80C4-45C4-88DE-FF7528875AD2}" srcId="{8D916392-E37F-4078-97C2-15344570718F}" destId="{E0E67B91-F681-476C-B7BF-52A276E4DA74}" srcOrd="1" destOrd="0" parTransId="{4B29F551-4753-4575-808E-A3F2B8201ED1}" sibTransId="{D8D60F6A-7890-4EC1-802A-DD35FC308386}"/>
    <dgm:cxn modelId="{83F12A05-C173-468F-8061-A5D5762F0BD3}" type="presOf" srcId="{9F378369-95BA-489A-94DD-4B6A894297D9}" destId="{CE9F8466-4FB1-42D3-A574-EB99062D3759}" srcOrd="0" destOrd="0" presId="urn:microsoft.com/office/officeart/2005/8/layout/orgChart1"/>
    <dgm:cxn modelId="{BA27765F-BCB1-4466-B9DD-6D2F0B0E221E}" type="presOf" srcId="{C2555ADE-9C54-418A-A158-6B084C2C04BF}" destId="{FA7558A8-2876-43E6-AEA9-3C317546ACA6}" srcOrd="0" destOrd="0" presId="urn:microsoft.com/office/officeart/2005/8/layout/orgChart1"/>
    <dgm:cxn modelId="{81E25AED-41F5-4370-B924-E78C18DE685D}" type="presOf" srcId="{E15EA161-0CEE-4E42-B170-85EAC148A063}" destId="{341DE4C6-608A-4D54-A5E5-C0AC3E4B40B5}" srcOrd="0" destOrd="0" presId="urn:microsoft.com/office/officeart/2005/8/layout/orgChart1"/>
    <dgm:cxn modelId="{31D8A8D8-FC6B-4263-9FF0-30E96693D41D}" type="presOf" srcId="{8B00913F-4452-42B1-BDC2-4A168A04EC19}" destId="{BA09E9C2-2037-4AEA-AEDF-F5FE70B8FF85}" srcOrd="1" destOrd="0" presId="urn:microsoft.com/office/officeart/2005/8/layout/orgChart1"/>
    <dgm:cxn modelId="{4C527D5E-2C8E-4011-9B6D-7F05FA46FCAF}" type="presOf" srcId="{1B1FEA55-3300-48E2-B810-CFE76E1C57C5}" destId="{86F32812-3991-479F-954D-15B552540103}" srcOrd="0" destOrd="0" presId="urn:microsoft.com/office/officeart/2005/8/layout/orgChart1"/>
    <dgm:cxn modelId="{0126266F-526C-45CA-AE6F-ABD56ECA428C}" type="presOf" srcId="{10F89EF6-686F-41A4-B14B-A44DC21A8D53}" destId="{9DFE43B7-A3D4-4C7D-8B36-C7CA2821A192}" srcOrd="1" destOrd="0" presId="urn:microsoft.com/office/officeart/2005/8/layout/orgChart1"/>
    <dgm:cxn modelId="{A702C3B7-9A93-46DE-AB1C-FF92EFBADF19}" type="presOf" srcId="{8D916392-E37F-4078-97C2-15344570718F}" destId="{C38C3D9A-2968-4677-9563-DE47997A05CE}" srcOrd="1" destOrd="0" presId="urn:microsoft.com/office/officeart/2005/8/layout/orgChart1"/>
    <dgm:cxn modelId="{20802AFE-0D51-45C2-9C98-FB41A61FB229}" type="presOf" srcId="{0BF4BF3E-35D8-424D-A62E-7A3C1B5E5D06}" destId="{C206EF50-42F5-4576-B94A-2BF0CBD1A944}" srcOrd="0" destOrd="0" presId="urn:microsoft.com/office/officeart/2005/8/layout/orgChart1"/>
    <dgm:cxn modelId="{800FF53F-0AFD-422E-BEE3-832872474565}" type="presOf" srcId="{91107187-E951-45E9-BCC5-24AE043ACF03}" destId="{CDEF88AE-41EA-4E86-8604-4A7AE7B0AE18}" srcOrd="1" destOrd="0" presId="urn:microsoft.com/office/officeart/2005/8/layout/orgChart1"/>
    <dgm:cxn modelId="{F91F3911-DF7C-47E0-8A7C-10493330703F}" srcId="{AF67674B-F47B-4069-B5A2-D8ACD5B1E532}" destId="{5C8BC979-45AC-45E7-9386-FCDBAE32EE7D}" srcOrd="1" destOrd="0" parTransId="{B8370984-6EAD-4D4A-9DB1-F8C221CB17D9}" sibTransId="{E4D3967A-FB8C-419A-9C34-C8E850C7C229}"/>
    <dgm:cxn modelId="{5F4F57EE-2437-4F24-9B76-AADB4293E00F}" type="presOf" srcId="{AF67674B-F47B-4069-B5A2-D8ACD5B1E532}" destId="{073810BF-8F2C-4AF6-A777-46DD258B43EA}" srcOrd="1" destOrd="0" presId="urn:microsoft.com/office/officeart/2005/8/layout/orgChart1"/>
    <dgm:cxn modelId="{A6D4D544-8007-4315-A965-EE53F2D13E21}" srcId="{3C81CB94-A218-45EF-B9CC-D1F52347F37C}" destId="{4B1CBABC-E1BD-4E98-ADDD-D9243E74BF3E}" srcOrd="1" destOrd="0" parTransId="{6E6B6F59-1259-4AA6-B559-833D7EB9F950}" sibTransId="{1817927B-5AAC-4971-A7CF-75BF2457422A}"/>
    <dgm:cxn modelId="{30242A8A-2234-4251-8CC1-C423E946BC3F}" type="presOf" srcId="{6E6B6F59-1259-4AA6-B559-833D7EB9F950}" destId="{2C804163-0E93-45C8-B5D5-05F49ACBB672}" srcOrd="0" destOrd="0" presId="urn:microsoft.com/office/officeart/2005/8/layout/orgChart1"/>
    <dgm:cxn modelId="{EC2856EA-E0D3-4E05-AAFC-D843ED836DB6}" srcId="{1B1FEA55-3300-48E2-B810-CFE76E1C57C5}" destId="{AF67674B-F47B-4069-B5A2-D8ACD5B1E532}" srcOrd="0" destOrd="0" parTransId="{C2555ADE-9C54-418A-A158-6B084C2C04BF}" sibTransId="{A3FFC8E9-7535-4717-9F30-9A112ECFD537}"/>
    <dgm:cxn modelId="{6EEC64B2-9CBB-4674-A463-3747E47F0024}" type="presOf" srcId="{8B00913F-4452-42B1-BDC2-4A168A04EC19}" destId="{25D47A77-3646-45EB-A4DC-95BADC37FD16}" srcOrd="0" destOrd="0" presId="urn:microsoft.com/office/officeart/2005/8/layout/orgChart1"/>
    <dgm:cxn modelId="{B204203E-A0E2-4236-9FBA-76F8D30524A0}" srcId="{1B1FEA55-3300-48E2-B810-CFE76E1C57C5}" destId="{8D916392-E37F-4078-97C2-15344570718F}" srcOrd="1" destOrd="0" parTransId="{F49145FE-7CF0-4923-AEA2-4FC07693BA9D}" sibTransId="{91221398-6C18-46EC-A04B-0EB189BCCDC6}"/>
    <dgm:cxn modelId="{B4F86B81-2AD4-4898-8569-615F71B5FCFF}" type="presOf" srcId="{3C81CB94-A218-45EF-B9CC-D1F52347F37C}" destId="{E7296441-58FF-4AE9-A4A4-17225C53306C}" srcOrd="0" destOrd="0" presId="urn:microsoft.com/office/officeart/2005/8/layout/orgChart1"/>
    <dgm:cxn modelId="{9C1B1EF7-5C58-4BFF-BA78-85BA237F653F}" type="presOf" srcId="{10F89EF6-686F-41A4-B14B-A44DC21A8D53}" destId="{A5D0FB8A-2BB7-4842-8E60-B6FAB0EF5814}" srcOrd="0" destOrd="0" presId="urn:microsoft.com/office/officeart/2005/8/layout/orgChart1"/>
    <dgm:cxn modelId="{01970904-8E0B-4D49-8968-2A3BD3DC4DE9}" srcId="{8D916392-E37F-4078-97C2-15344570718F}" destId="{8B00913F-4452-42B1-BDC2-4A168A04EC19}" srcOrd="0" destOrd="0" parTransId="{8736F95B-65E0-4D67-BEA7-E1E0CA13B2FA}" sibTransId="{80CE35C9-0532-483D-A045-F3EC10BAAF9B}"/>
    <dgm:cxn modelId="{796F8204-2444-49C0-89A7-6E6C1F973D10}" srcId="{8B00913F-4452-42B1-BDC2-4A168A04EC19}" destId="{10F89EF6-686F-41A4-B14B-A44DC21A8D53}" srcOrd="1" destOrd="0" parTransId="{E15EA161-0CEE-4E42-B170-85EAC148A063}" sibTransId="{DE63F34B-2102-4862-A3E1-FFF2884C859F}"/>
    <dgm:cxn modelId="{6938B243-7ADF-4FE4-A385-8213C72E3046}" type="presOf" srcId="{91107187-E951-45E9-BCC5-24AE043ACF03}" destId="{B9728C8A-AC25-401F-BBA4-943AA5AF46A5}" srcOrd="0" destOrd="0" presId="urn:microsoft.com/office/officeart/2005/8/layout/orgChart1"/>
    <dgm:cxn modelId="{4BF3D9C2-DF9D-4F92-A893-045D46C0A2A8}" type="presOf" srcId="{5C8BC979-45AC-45E7-9386-FCDBAE32EE7D}" destId="{B87D58A0-0593-4555-9C13-CDB8BFDBC0F6}" srcOrd="1" destOrd="0" presId="urn:microsoft.com/office/officeart/2005/8/layout/orgChart1"/>
    <dgm:cxn modelId="{990B5F09-5745-45EB-9B20-AAEA5F18AFEB}" type="presOf" srcId="{1B5F973E-28A9-4FD0-9B2D-D805F6344E5F}" destId="{16834237-9FCA-44BC-B6B1-980074428371}" srcOrd="1" destOrd="0" presId="urn:microsoft.com/office/officeart/2005/8/layout/orgChart1"/>
    <dgm:cxn modelId="{F0B38F28-138D-4923-9A3E-FFE768B3D903}" type="presOf" srcId="{3C81CB94-A218-45EF-B9CC-D1F52347F37C}" destId="{D282F320-C507-41A3-AABF-3D1701FBAC85}" srcOrd="1" destOrd="0" presId="urn:microsoft.com/office/officeart/2005/8/layout/orgChart1"/>
    <dgm:cxn modelId="{6CE09BF2-0BD6-4594-9836-C4024E00697C}" srcId="{8B00913F-4452-42B1-BDC2-4A168A04EC19}" destId="{1B5F973E-28A9-4FD0-9B2D-D805F6344E5F}" srcOrd="0" destOrd="0" parTransId="{0BF4BF3E-35D8-424D-A62E-7A3C1B5E5D06}" sibTransId="{CED43929-9ABE-4D25-AE8C-1BD95A6677AB}"/>
    <dgm:cxn modelId="{A473146F-C617-4484-B941-A408294FC0A9}" type="presOf" srcId="{8D916392-E37F-4078-97C2-15344570718F}" destId="{D6364C58-5691-4FFB-A032-79ADAB0FC7B9}" srcOrd="0" destOrd="0" presId="urn:microsoft.com/office/officeart/2005/8/layout/orgChart1"/>
    <dgm:cxn modelId="{93ED79EE-02F0-4871-92E7-56E6975A5BD1}" type="presOf" srcId="{CEA8AFA1-CDB0-4C77-8217-4DB6D8FCC688}" destId="{F5C7D184-CC02-4382-9F32-3157A7704F2E}" srcOrd="0" destOrd="0" presId="urn:microsoft.com/office/officeart/2005/8/layout/orgChart1"/>
    <dgm:cxn modelId="{296AD4A8-E4E4-4AAB-A426-E2299189647A}" type="presOf" srcId="{E0E67B91-F681-476C-B7BF-52A276E4DA74}" destId="{4E66E501-10F3-43E0-9F54-0A92144807CB}" srcOrd="0" destOrd="0" presId="urn:microsoft.com/office/officeart/2005/8/layout/orgChart1"/>
    <dgm:cxn modelId="{40FF9E67-AA5F-4DAC-A98B-F1503DF08938}" type="presOf" srcId="{4B1CBABC-E1BD-4E98-ADDD-D9243E74BF3E}" destId="{49D5BD32-FD3A-4E15-81CC-B48475691E6C}" srcOrd="0" destOrd="0" presId="urn:microsoft.com/office/officeart/2005/8/layout/orgChart1"/>
    <dgm:cxn modelId="{73A4CBB0-802E-4563-B4CF-99BF06F00D44}" type="presParOf" srcId="{CE9F8466-4FB1-42D3-A574-EB99062D3759}" destId="{75FB5DD9-D517-4EC5-B320-A2840A9F6516}" srcOrd="0" destOrd="0" presId="urn:microsoft.com/office/officeart/2005/8/layout/orgChart1"/>
    <dgm:cxn modelId="{DB0CE078-7DE3-4749-8290-4BB78FF9519D}" type="presParOf" srcId="{75FB5DD9-D517-4EC5-B320-A2840A9F6516}" destId="{1BC4EA02-4B0B-4D5A-BBA4-27CA07B67881}" srcOrd="0" destOrd="0" presId="urn:microsoft.com/office/officeart/2005/8/layout/orgChart1"/>
    <dgm:cxn modelId="{B4F51329-6106-44FB-9C0E-C16D37F6604D}" type="presParOf" srcId="{1BC4EA02-4B0B-4D5A-BBA4-27CA07B67881}" destId="{86F32812-3991-479F-954D-15B552540103}" srcOrd="0" destOrd="0" presId="urn:microsoft.com/office/officeart/2005/8/layout/orgChart1"/>
    <dgm:cxn modelId="{F4EC5A49-BA09-4BC1-96C7-874303A2CE7F}" type="presParOf" srcId="{1BC4EA02-4B0B-4D5A-BBA4-27CA07B67881}" destId="{BC14B34A-C64F-46CA-B77A-736EE5BFECC6}" srcOrd="1" destOrd="0" presId="urn:microsoft.com/office/officeart/2005/8/layout/orgChart1"/>
    <dgm:cxn modelId="{427A3657-0A76-42CF-AF59-F0BB29194200}" type="presParOf" srcId="{75FB5DD9-D517-4EC5-B320-A2840A9F6516}" destId="{EF124BDF-918B-4BE2-876C-A21BED31B7A3}" srcOrd="1" destOrd="0" presId="urn:microsoft.com/office/officeart/2005/8/layout/orgChart1"/>
    <dgm:cxn modelId="{B1045D80-44A5-42CF-890A-71FCB904C40B}" type="presParOf" srcId="{EF124BDF-918B-4BE2-876C-A21BED31B7A3}" destId="{FA7558A8-2876-43E6-AEA9-3C317546ACA6}" srcOrd="0" destOrd="0" presId="urn:microsoft.com/office/officeart/2005/8/layout/orgChart1"/>
    <dgm:cxn modelId="{50E97469-3A32-43EC-8065-ED6FE3742F23}" type="presParOf" srcId="{EF124BDF-918B-4BE2-876C-A21BED31B7A3}" destId="{4513B32B-7B5E-4003-9B7A-C741EADD4096}" srcOrd="1" destOrd="0" presId="urn:microsoft.com/office/officeart/2005/8/layout/orgChart1"/>
    <dgm:cxn modelId="{CB6C38FC-9D57-4913-BC3A-D1B73B845C09}" type="presParOf" srcId="{4513B32B-7B5E-4003-9B7A-C741EADD4096}" destId="{88D24F57-3420-4471-84DF-F25CA7E635B4}" srcOrd="0" destOrd="0" presId="urn:microsoft.com/office/officeart/2005/8/layout/orgChart1"/>
    <dgm:cxn modelId="{3C07D55B-C8FF-4D15-8DE9-35B58C254C7A}" type="presParOf" srcId="{88D24F57-3420-4471-84DF-F25CA7E635B4}" destId="{2E0C59FB-D522-4226-AA03-567FC286E8BA}" srcOrd="0" destOrd="0" presId="urn:microsoft.com/office/officeart/2005/8/layout/orgChart1"/>
    <dgm:cxn modelId="{B938EA4D-EB0D-4C85-B123-A6BB75AB2AB9}" type="presParOf" srcId="{88D24F57-3420-4471-84DF-F25CA7E635B4}" destId="{073810BF-8F2C-4AF6-A777-46DD258B43EA}" srcOrd="1" destOrd="0" presId="urn:microsoft.com/office/officeart/2005/8/layout/orgChart1"/>
    <dgm:cxn modelId="{2F19D501-01EF-467E-810A-BD4A90BB6F6B}" type="presParOf" srcId="{4513B32B-7B5E-4003-9B7A-C741EADD4096}" destId="{7FB52A3E-B17D-44EE-B149-DAC4FBDCA6EA}" srcOrd="1" destOrd="0" presId="urn:microsoft.com/office/officeart/2005/8/layout/orgChart1"/>
    <dgm:cxn modelId="{8C433E71-2B59-4AF5-A101-A2DEEF917576}" type="presParOf" srcId="{4513B32B-7B5E-4003-9B7A-C741EADD4096}" destId="{A3A75155-E290-4A74-B40D-489FF325AA04}" srcOrd="2" destOrd="0" presId="urn:microsoft.com/office/officeart/2005/8/layout/orgChart1"/>
    <dgm:cxn modelId="{17CE9B7D-BAC8-4CD2-9561-61EDCA9CDC31}" type="presParOf" srcId="{A3A75155-E290-4A74-B40D-489FF325AA04}" destId="{F5C7D184-CC02-4382-9F32-3157A7704F2E}" srcOrd="0" destOrd="0" presId="urn:microsoft.com/office/officeart/2005/8/layout/orgChart1"/>
    <dgm:cxn modelId="{352C241E-55CD-4B7C-873B-FBC3E7C9DF60}" type="presParOf" srcId="{A3A75155-E290-4A74-B40D-489FF325AA04}" destId="{6259A9AC-8437-416D-B25F-85540AE20AFA}" srcOrd="1" destOrd="0" presId="urn:microsoft.com/office/officeart/2005/8/layout/orgChart1"/>
    <dgm:cxn modelId="{144B6054-5D0D-479F-AF97-D0E6EC7EA1B1}" type="presParOf" srcId="{6259A9AC-8437-416D-B25F-85540AE20AFA}" destId="{9B4BE0EF-78A4-425B-AF24-0C744D638BBC}" srcOrd="0" destOrd="0" presId="urn:microsoft.com/office/officeart/2005/8/layout/orgChart1"/>
    <dgm:cxn modelId="{9158556C-458F-45D3-AF7E-BFD4A04478F9}" type="presParOf" srcId="{9B4BE0EF-78A4-425B-AF24-0C744D638BBC}" destId="{E7296441-58FF-4AE9-A4A4-17225C53306C}" srcOrd="0" destOrd="0" presId="urn:microsoft.com/office/officeart/2005/8/layout/orgChart1"/>
    <dgm:cxn modelId="{C934A5D8-8976-4E9F-AFE4-992D5B574120}" type="presParOf" srcId="{9B4BE0EF-78A4-425B-AF24-0C744D638BBC}" destId="{D282F320-C507-41A3-AABF-3D1701FBAC85}" srcOrd="1" destOrd="0" presId="urn:microsoft.com/office/officeart/2005/8/layout/orgChart1"/>
    <dgm:cxn modelId="{F193F5BB-CD68-4DBA-85A8-AEDFABEBEB02}" type="presParOf" srcId="{6259A9AC-8437-416D-B25F-85540AE20AFA}" destId="{CF9BB634-4053-4D5A-A351-53068F71D63D}" srcOrd="1" destOrd="0" presId="urn:microsoft.com/office/officeart/2005/8/layout/orgChart1"/>
    <dgm:cxn modelId="{E63EC0D6-AECE-4B28-ABBB-6EBD2DA111BB}" type="presParOf" srcId="{6259A9AC-8437-416D-B25F-85540AE20AFA}" destId="{7E2A99C3-9620-4D62-969A-E6B4F4973991}" srcOrd="2" destOrd="0" presId="urn:microsoft.com/office/officeart/2005/8/layout/orgChart1"/>
    <dgm:cxn modelId="{CD364901-9BB2-41DD-B5AD-C141F76E19A9}" type="presParOf" srcId="{7E2A99C3-9620-4D62-969A-E6B4F4973991}" destId="{027EFBED-6C19-4115-9455-E2B69DC233F7}" srcOrd="0" destOrd="0" presId="urn:microsoft.com/office/officeart/2005/8/layout/orgChart1"/>
    <dgm:cxn modelId="{564A3E93-5DF2-4372-8877-1B6D889B8CFC}" type="presParOf" srcId="{7E2A99C3-9620-4D62-969A-E6B4F4973991}" destId="{0C2BF467-085B-443E-BCEE-492B39F9174C}" srcOrd="1" destOrd="0" presId="urn:microsoft.com/office/officeart/2005/8/layout/orgChart1"/>
    <dgm:cxn modelId="{E7D08409-A52D-41F9-AC5B-BCB25D2DD5D9}" type="presParOf" srcId="{0C2BF467-085B-443E-BCEE-492B39F9174C}" destId="{2F5299B6-9173-47E3-AC9E-5E1111B137ED}" srcOrd="0" destOrd="0" presId="urn:microsoft.com/office/officeart/2005/8/layout/orgChart1"/>
    <dgm:cxn modelId="{C9C03B83-58A0-4126-8654-9BBD3326F8EE}" type="presParOf" srcId="{2F5299B6-9173-47E3-AC9E-5E1111B137ED}" destId="{B9728C8A-AC25-401F-BBA4-943AA5AF46A5}" srcOrd="0" destOrd="0" presId="urn:microsoft.com/office/officeart/2005/8/layout/orgChart1"/>
    <dgm:cxn modelId="{CF1C839F-565F-48DD-A0F1-D8C018123D07}" type="presParOf" srcId="{2F5299B6-9173-47E3-AC9E-5E1111B137ED}" destId="{CDEF88AE-41EA-4E86-8604-4A7AE7B0AE18}" srcOrd="1" destOrd="0" presId="urn:microsoft.com/office/officeart/2005/8/layout/orgChart1"/>
    <dgm:cxn modelId="{6CE6A880-55D1-4765-B5E4-311AF0C297C8}" type="presParOf" srcId="{0C2BF467-085B-443E-BCEE-492B39F9174C}" destId="{21A770FD-605D-4773-971B-46929189118A}" srcOrd="1" destOrd="0" presId="urn:microsoft.com/office/officeart/2005/8/layout/orgChart1"/>
    <dgm:cxn modelId="{DA4CD4A0-AE89-4B0B-9AF9-AC0A3568DF13}" type="presParOf" srcId="{0C2BF467-085B-443E-BCEE-492B39F9174C}" destId="{B5C88EA9-AB7C-472D-A64A-A215C1743025}" srcOrd="2" destOrd="0" presId="urn:microsoft.com/office/officeart/2005/8/layout/orgChart1"/>
    <dgm:cxn modelId="{79A5B26A-0A11-4AB5-AF4B-A8778DEB0BAC}" type="presParOf" srcId="{7E2A99C3-9620-4D62-969A-E6B4F4973991}" destId="{2C804163-0E93-45C8-B5D5-05F49ACBB672}" srcOrd="2" destOrd="0" presId="urn:microsoft.com/office/officeart/2005/8/layout/orgChart1"/>
    <dgm:cxn modelId="{69E72F1F-E738-4B40-98DE-C7DF39511DBD}" type="presParOf" srcId="{7E2A99C3-9620-4D62-969A-E6B4F4973991}" destId="{88357573-8E4A-4344-A53A-D184FE964D17}" srcOrd="3" destOrd="0" presId="urn:microsoft.com/office/officeart/2005/8/layout/orgChart1"/>
    <dgm:cxn modelId="{820C3BFE-8210-4E41-9939-77E2D987D8BB}" type="presParOf" srcId="{88357573-8E4A-4344-A53A-D184FE964D17}" destId="{F28A3BD5-6226-43EB-8D53-AE6A9358753C}" srcOrd="0" destOrd="0" presId="urn:microsoft.com/office/officeart/2005/8/layout/orgChart1"/>
    <dgm:cxn modelId="{B3DAAF2C-362B-41C6-9DB9-A9AB9BA8DFC5}" type="presParOf" srcId="{F28A3BD5-6226-43EB-8D53-AE6A9358753C}" destId="{49D5BD32-FD3A-4E15-81CC-B48475691E6C}" srcOrd="0" destOrd="0" presId="urn:microsoft.com/office/officeart/2005/8/layout/orgChart1"/>
    <dgm:cxn modelId="{1420F93B-9AAB-4565-A42A-D33B2B03BEE8}" type="presParOf" srcId="{F28A3BD5-6226-43EB-8D53-AE6A9358753C}" destId="{DEE2F295-B3AE-47C7-B9D3-ACF3AF59FF77}" srcOrd="1" destOrd="0" presId="urn:microsoft.com/office/officeart/2005/8/layout/orgChart1"/>
    <dgm:cxn modelId="{703F0932-E5FF-48B0-986A-F26E3C75EF9C}" type="presParOf" srcId="{88357573-8E4A-4344-A53A-D184FE964D17}" destId="{66A322D6-74A6-4C84-B645-D21E732DA0A5}" srcOrd="1" destOrd="0" presId="urn:microsoft.com/office/officeart/2005/8/layout/orgChart1"/>
    <dgm:cxn modelId="{3A946868-B318-49DE-B385-AE7C17CF7AE4}" type="presParOf" srcId="{88357573-8E4A-4344-A53A-D184FE964D17}" destId="{631D8635-C949-424D-8637-62C48EFDEEF3}" srcOrd="2" destOrd="0" presId="urn:microsoft.com/office/officeart/2005/8/layout/orgChart1"/>
    <dgm:cxn modelId="{756A493D-98E1-458B-A0D2-ED12115C4608}" type="presParOf" srcId="{A3A75155-E290-4A74-B40D-489FF325AA04}" destId="{EA83A49C-EDAF-4AA4-934E-DA242321878E}" srcOrd="2" destOrd="0" presId="urn:microsoft.com/office/officeart/2005/8/layout/orgChart1"/>
    <dgm:cxn modelId="{CCF1FB9C-1B9C-4812-AA74-944D10696719}" type="presParOf" srcId="{A3A75155-E290-4A74-B40D-489FF325AA04}" destId="{D240E3BE-A7AC-4AC1-9803-CC55616F5480}" srcOrd="3" destOrd="0" presId="urn:microsoft.com/office/officeart/2005/8/layout/orgChart1"/>
    <dgm:cxn modelId="{E2BDC60E-53B0-4D4C-8D3A-F047C67BDD18}" type="presParOf" srcId="{D240E3BE-A7AC-4AC1-9803-CC55616F5480}" destId="{ED148928-9133-4A90-AB24-34C077210FB8}" srcOrd="0" destOrd="0" presId="urn:microsoft.com/office/officeart/2005/8/layout/orgChart1"/>
    <dgm:cxn modelId="{BDBDBB33-6E07-468D-AC27-585C9B0CF508}" type="presParOf" srcId="{ED148928-9133-4A90-AB24-34C077210FB8}" destId="{2065812E-812A-4221-AD83-43F65510B4D8}" srcOrd="0" destOrd="0" presId="urn:microsoft.com/office/officeart/2005/8/layout/orgChart1"/>
    <dgm:cxn modelId="{BD521932-7DCD-49DC-9C2B-6A8733976897}" type="presParOf" srcId="{ED148928-9133-4A90-AB24-34C077210FB8}" destId="{B87D58A0-0593-4555-9C13-CDB8BFDBC0F6}" srcOrd="1" destOrd="0" presId="urn:microsoft.com/office/officeart/2005/8/layout/orgChart1"/>
    <dgm:cxn modelId="{3960EA86-5219-430A-AA17-D95B52F55606}" type="presParOf" srcId="{D240E3BE-A7AC-4AC1-9803-CC55616F5480}" destId="{F3641560-AA6B-4DA7-940E-2CAE09878AD9}" srcOrd="1" destOrd="0" presId="urn:microsoft.com/office/officeart/2005/8/layout/orgChart1"/>
    <dgm:cxn modelId="{CE6ADB4C-F3AB-4871-80DF-D8204E3F9886}" type="presParOf" srcId="{D240E3BE-A7AC-4AC1-9803-CC55616F5480}" destId="{C403229D-2D16-4621-81F2-702660B19DF2}" srcOrd="2" destOrd="0" presId="urn:microsoft.com/office/officeart/2005/8/layout/orgChart1"/>
    <dgm:cxn modelId="{255D2888-2D56-4E45-8B4E-B5987B9F9F09}" type="presParOf" srcId="{EF124BDF-918B-4BE2-876C-A21BED31B7A3}" destId="{E96C631D-971E-41E8-897C-44A39EEF1179}" srcOrd="2" destOrd="0" presId="urn:microsoft.com/office/officeart/2005/8/layout/orgChart1"/>
    <dgm:cxn modelId="{8E6A005F-927B-404C-BD4C-402770471D64}" type="presParOf" srcId="{EF124BDF-918B-4BE2-876C-A21BED31B7A3}" destId="{EE15C073-4A0B-4EB8-ACBA-A553B1DC3EFE}" srcOrd="3" destOrd="0" presId="urn:microsoft.com/office/officeart/2005/8/layout/orgChart1"/>
    <dgm:cxn modelId="{EB18287A-9F19-4963-8D3E-E8572F3654EB}" type="presParOf" srcId="{EE15C073-4A0B-4EB8-ACBA-A553B1DC3EFE}" destId="{468EAB34-52B6-4DCC-A391-6D8677BF5E67}" srcOrd="0" destOrd="0" presId="urn:microsoft.com/office/officeart/2005/8/layout/orgChart1"/>
    <dgm:cxn modelId="{2A8807CC-5BAD-4E80-B2CE-242B467985CF}" type="presParOf" srcId="{468EAB34-52B6-4DCC-A391-6D8677BF5E67}" destId="{D6364C58-5691-4FFB-A032-79ADAB0FC7B9}" srcOrd="0" destOrd="0" presId="urn:microsoft.com/office/officeart/2005/8/layout/orgChart1"/>
    <dgm:cxn modelId="{005E6DBD-705A-412D-8BE8-6C43C92DAA54}" type="presParOf" srcId="{468EAB34-52B6-4DCC-A391-6D8677BF5E67}" destId="{C38C3D9A-2968-4677-9563-DE47997A05CE}" srcOrd="1" destOrd="0" presId="urn:microsoft.com/office/officeart/2005/8/layout/orgChart1"/>
    <dgm:cxn modelId="{620C1EC3-E69E-4158-899C-834590BE1760}" type="presParOf" srcId="{EE15C073-4A0B-4EB8-ACBA-A553B1DC3EFE}" destId="{360FE40C-D9AF-4E57-877A-1C3418DEC2A3}" srcOrd="1" destOrd="0" presId="urn:microsoft.com/office/officeart/2005/8/layout/orgChart1"/>
    <dgm:cxn modelId="{F87D2E9B-3798-4392-B909-0CA2777BD072}" type="presParOf" srcId="{EE15C073-4A0B-4EB8-ACBA-A553B1DC3EFE}" destId="{8F1111D0-49AC-4834-972B-30FEC93CC362}" srcOrd="2" destOrd="0" presId="urn:microsoft.com/office/officeart/2005/8/layout/orgChart1"/>
    <dgm:cxn modelId="{BDC52813-0FED-4FB0-ADFA-43D4455BCA42}" type="presParOf" srcId="{8F1111D0-49AC-4834-972B-30FEC93CC362}" destId="{A546B35F-96B5-4598-99A1-CB1B1B673640}" srcOrd="0" destOrd="0" presId="urn:microsoft.com/office/officeart/2005/8/layout/orgChart1"/>
    <dgm:cxn modelId="{90973F93-A589-43F7-8905-C928F206126E}" type="presParOf" srcId="{8F1111D0-49AC-4834-972B-30FEC93CC362}" destId="{9677B87C-6A74-4B44-9C3C-A21FCDC67811}" srcOrd="1" destOrd="0" presId="urn:microsoft.com/office/officeart/2005/8/layout/orgChart1"/>
    <dgm:cxn modelId="{05339B32-78D4-40DD-8450-F89FE801E826}" type="presParOf" srcId="{9677B87C-6A74-4B44-9C3C-A21FCDC67811}" destId="{C1E14963-0C76-4231-9B12-DE342C0F8BCE}" srcOrd="0" destOrd="0" presId="urn:microsoft.com/office/officeart/2005/8/layout/orgChart1"/>
    <dgm:cxn modelId="{437CAE74-EF8E-479D-9F34-A1CB0461FA20}" type="presParOf" srcId="{C1E14963-0C76-4231-9B12-DE342C0F8BCE}" destId="{25D47A77-3646-45EB-A4DC-95BADC37FD16}" srcOrd="0" destOrd="0" presId="urn:microsoft.com/office/officeart/2005/8/layout/orgChart1"/>
    <dgm:cxn modelId="{4DD1BA46-78C8-464C-99C4-007B7B275FE6}" type="presParOf" srcId="{C1E14963-0C76-4231-9B12-DE342C0F8BCE}" destId="{BA09E9C2-2037-4AEA-AEDF-F5FE70B8FF85}" srcOrd="1" destOrd="0" presId="urn:microsoft.com/office/officeart/2005/8/layout/orgChart1"/>
    <dgm:cxn modelId="{81B1DE7E-A8B8-4B2D-B6D2-E1C89CD5AC4E}" type="presParOf" srcId="{9677B87C-6A74-4B44-9C3C-A21FCDC67811}" destId="{E4DFB457-1C29-467C-BEEA-BACE19B9E96A}" srcOrd="1" destOrd="0" presId="urn:microsoft.com/office/officeart/2005/8/layout/orgChart1"/>
    <dgm:cxn modelId="{6133B424-7871-42A0-A86F-628144E43DD2}" type="presParOf" srcId="{9677B87C-6A74-4B44-9C3C-A21FCDC67811}" destId="{909AA16B-5B63-413E-B3F7-F5ED37D9D696}" srcOrd="2" destOrd="0" presId="urn:microsoft.com/office/officeart/2005/8/layout/orgChart1"/>
    <dgm:cxn modelId="{577BCB9E-F6E0-4378-8346-1B248615F0E5}" type="presParOf" srcId="{909AA16B-5B63-413E-B3F7-F5ED37D9D696}" destId="{C206EF50-42F5-4576-B94A-2BF0CBD1A944}" srcOrd="0" destOrd="0" presId="urn:microsoft.com/office/officeart/2005/8/layout/orgChart1"/>
    <dgm:cxn modelId="{D5505E48-2767-4F7B-8EAE-38BC8D2C5812}" type="presParOf" srcId="{909AA16B-5B63-413E-B3F7-F5ED37D9D696}" destId="{FF9C5A7B-5FCA-4A9A-BC94-4B85A9DB7920}" srcOrd="1" destOrd="0" presId="urn:microsoft.com/office/officeart/2005/8/layout/orgChart1"/>
    <dgm:cxn modelId="{497F1418-50D2-4961-8AEF-BE366CFB113D}" type="presParOf" srcId="{FF9C5A7B-5FCA-4A9A-BC94-4B85A9DB7920}" destId="{11C322B3-4A3B-4338-B02C-4805F2118581}" srcOrd="0" destOrd="0" presId="urn:microsoft.com/office/officeart/2005/8/layout/orgChart1"/>
    <dgm:cxn modelId="{AE72B629-FCBF-46B5-A30D-733956887BAF}" type="presParOf" srcId="{11C322B3-4A3B-4338-B02C-4805F2118581}" destId="{F292D212-959E-44A6-9327-1DAE5F8418B0}" srcOrd="0" destOrd="0" presId="urn:microsoft.com/office/officeart/2005/8/layout/orgChart1"/>
    <dgm:cxn modelId="{659C8C12-3408-40A3-8522-AF4345E769B3}" type="presParOf" srcId="{11C322B3-4A3B-4338-B02C-4805F2118581}" destId="{16834237-9FCA-44BC-B6B1-980074428371}" srcOrd="1" destOrd="0" presId="urn:microsoft.com/office/officeart/2005/8/layout/orgChart1"/>
    <dgm:cxn modelId="{DA3F4EF2-3B5A-4488-89FB-08E9306F5775}" type="presParOf" srcId="{FF9C5A7B-5FCA-4A9A-BC94-4B85A9DB7920}" destId="{E0D99540-7F58-4D5A-AB3C-5D4C9FD2E8C5}" srcOrd="1" destOrd="0" presId="urn:microsoft.com/office/officeart/2005/8/layout/orgChart1"/>
    <dgm:cxn modelId="{D2EA2038-64A9-4A12-BA7D-83D03613AE4D}" type="presParOf" srcId="{FF9C5A7B-5FCA-4A9A-BC94-4B85A9DB7920}" destId="{1197BD90-982E-47DB-9C44-6598B0C3F7F5}" srcOrd="2" destOrd="0" presId="urn:microsoft.com/office/officeart/2005/8/layout/orgChart1"/>
    <dgm:cxn modelId="{63C1124B-9ABF-45FE-B90C-A6FF6B100CFC}" type="presParOf" srcId="{909AA16B-5B63-413E-B3F7-F5ED37D9D696}" destId="{341DE4C6-608A-4D54-A5E5-C0AC3E4B40B5}" srcOrd="2" destOrd="0" presId="urn:microsoft.com/office/officeart/2005/8/layout/orgChart1"/>
    <dgm:cxn modelId="{86C26711-5C2A-4BBD-987D-5E36BBF50511}" type="presParOf" srcId="{909AA16B-5B63-413E-B3F7-F5ED37D9D696}" destId="{A0BC4DA4-5416-483B-B378-131CB4959AB5}" srcOrd="3" destOrd="0" presId="urn:microsoft.com/office/officeart/2005/8/layout/orgChart1"/>
    <dgm:cxn modelId="{0AD1B71C-59FD-4CD4-B0A0-8E9C53674BF2}" type="presParOf" srcId="{A0BC4DA4-5416-483B-B378-131CB4959AB5}" destId="{8027E19F-3193-4235-A215-3723FB82D152}" srcOrd="0" destOrd="0" presId="urn:microsoft.com/office/officeart/2005/8/layout/orgChart1"/>
    <dgm:cxn modelId="{E3303F4C-BF40-4053-95CF-5CE663181BFA}" type="presParOf" srcId="{8027E19F-3193-4235-A215-3723FB82D152}" destId="{A5D0FB8A-2BB7-4842-8E60-B6FAB0EF5814}" srcOrd="0" destOrd="0" presId="urn:microsoft.com/office/officeart/2005/8/layout/orgChart1"/>
    <dgm:cxn modelId="{57580650-53CF-490B-82BA-93EF3D7B7EAD}" type="presParOf" srcId="{8027E19F-3193-4235-A215-3723FB82D152}" destId="{9DFE43B7-A3D4-4C7D-8B36-C7CA2821A192}" srcOrd="1" destOrd="0" presId="urn:microsoft.com/office/officeart/2005/8/layout/orgChart1"/>
    <dgm:cxn modelId="{0B78B62F-B1FC-46ED-A867-E261A1355EBD}" type="presParOf" srcId="{A0BC4DA4-5416-483B-B378-131CB4959AB5}" destId="{D7933178-A7F3-4C06-846F-93954386EAF9}" srcOrd="1" destOrd="0" presId="urn:microsoft.com/office/officeart/2005/8/layout/orgChart1"/>
    <dgm:cxn modelId="{4A8A98E6-BE14-43AA-B594-5A6EAC4C2BF2}" type="presParOf" srcId="{A0BC4DA4-5416-483B-B378-131CB4959AB5}" destId="{CE1C0A7C-672B-483B-AC6B-DD2FCD5FF140}" srcOrd="2" destOrd="0" presId="urn:microsoft.com/office/officeart/2005/8/layout/orgChart1"/>
    <dgm:cxn modelId="{A5B789ED-2448-4DCC-A38C-04936CD8EA44}" type="presParOf" srcId="{8F1111D0-49AC-4834-972B-30FEC93CC362}" destId="{A792C384-9B3C-4690-9240-A9AB5D4A9BA5}" srcOrd="2" destOrd="0" presId="urn:microsoft.com/office/officeart/2005/8/layout/orgChart1"/>
    <dgm:cxn modelId="{4772093A-5DD3-46E8-B017-9A5B4C168D52}" type="presParOf" srcId="{8F1111D0-49AC-4834-972B-30FEC93CC362}" destId="{E4A6B20B-1352-400A-82AD-6AB7802CE79D}" srcOrd="3" destOrd="0" presId="urn:microsoft.com/office/officeart/2005/8/layout/orgChart1"/>
    <dgm:cxn modelId="{4E765AAA-4D51-47F2-8222-EACF0FAB42AB}" type="presParOf" srcId="{E4A6B20B-1352-400A-82AD-6AB7802CE79D}" destId="{90A638E5-AC33-46FE-A567-5662BBA8B1E5}" srcOrd="0" destOrd="0" presId="urn:microsoft.com/office/officeart/2005/8/layout/orgChart1"/>
    <dgm:cxn modelId="{BF619387-3C31-494B-8F77-BD051A59021A}" type="presParOf" srcId="{90A638E5-AC33-46FE-A567-5662BBA8B1E5}" destId="{4E66E501-10F3-43E0-9F54-0A92144807CB}" srcOrd="0" destOrd="0" presId="urn:microsoft.com/office/officeart/2005/8/layout/orgChart1"/>
    <dgm:cxn modelId="{73D15865-4E05-4657-BAA7-EE2A2A0B7B83}" type="presParOf" srcId="{90A638E5-AC33-46FE-A567-5662BBA8B1E5}" destId="{27B10E12-6CDE-4715-ADF0-FA79F92B3C83}" srcOrd="1" destOrd="0" presId="urn:microsoft.com/office/officeart/2005/8/layout/orgChart1"/>
    <dgm:cxn modelId="{F003A24B-34B7-4810-87EC-DA51C4971485}" type="presParOf" srcId="{E4A6B20B-1352-400A-82AD-6AB7802CE79D}" destId="{3660309F-34A5-40AE-8380-CC482780B1E4}" srcOrd="1" destOrd="0" presId="urn:microsoft.com/office/officeart/2005/8/layout/orgChart1"/>
    <dgm:cxn modelId="{5097073A-6848-4ED2-85AA-68ADE74F28EE}" type="presParOf" srcId="{E4A6B20B-1352-400A-82AD-6AB7802CE79D}" destId="{3029E100-44AB-4B82-BFBB-2F802AD64ECB}" srcOrd="2" destOrd="0" presId="urn:microsoft.com/office/officeart/2005/8/layout/orgChart1"/>
    <dgm:cxn modelId="{DEED25EB-16EC-4638-A136-3D6536868A4E}" type="presParOf" srcId="{75FB5DD9-D517-4EC5-B320-A2840A9F6516}" destId="{F02EC697-0163-4A6C-A7CF-C6AC8489841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92C384-9B3C-4690-9240-A9AB5D4A9BA5}">
      <dsp:nvSpPr>
        <dsp:cNvPr id="0" name=""/>
        <dsp:cNvSpPr/>
      </dsp:nvSpPr>
      <dsp:spPr>
        <a:xfrm>
          <a:off x="6816368" y="2129019"/>
          <a:ext cx="133962" cy="586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6881"/>
              </a:lnTo>
              <a:lnTo>
                <a:pt x="133962" y="5868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1DE4C6-608A-4D54-A5E5-C0AC3E4B40B5}">
      <dsp:nvSpPr>
        <dsp:cNvPr id="0" name=""/>
        <dsp:cNvSpPr/>
      </dsp:nvSpPr>
      <dsp:spPr>
        <a:xfrm>
          <a:off x="5272614" y="3034858"/>
          <a:ext cx="133962" cy="586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6881"/>
              </a:lnTo>
              <a:lnTo>
                <a:pt x="133962" y="5868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06EF50-42F5-4576-B94A-2BF0CBD1A944}">
      <dsp:nvSpPr>
        <dsp:cNvPr id="0" name=""/>
        <dsp:cNvSpPr/>
      </dsp:nvSpPr>
      <dsp:spPr>
        <a:xfrm>
          <a:off x="5138652" y="3034858"/>
          <a:ext cx="133962" cy="586881"/>
        </a:xfrm>
        <a:custGeom>
          <a:avLst/>
          <a:gdLst/>
          <a:ahLst/>
          <a:cxnLst/>
          <a:rect l="0" t="0" r="0" b="0"/>
          <a:pathLst>
            <a:path>
              <a:moveTo>
                <a:pt x="133962" y="0"/>
              </a:moveTo>
              <a:lnTo>
                <a:pt x="133962" y="586881"/>
              </a:lnTo>
              <a:lnTo>
                <a:pt x="0" y="5868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46B35F-96B5-4598-99A1-CB1B1B673640}">
      <dsp:nvSpPr>
        <dsp:cNvPr id="0" name=""/>
        <dsp:cNvSpPr/>
      </dsp:nvSpPr>
      <dsp:spPr>
        <a:xfrm>
          <a:off x="5910529" y="2129019"/>
          <a:ext cx="905838" cy="586881"/>
        </a:xfrm>
        <a:custGeom>
          <a:avLst/>
          <a:gdLst/>
          <a:ahLst/>
          <a:cxnLst/>
          <a:rect l="0" t="0" r="0" b="0"/>
          <a:pathLst>
            <a:path>
              <a:moveTo>
                <a:pt x="905838" y="0"/>
              </a:moveTo>
              <a:lnTo>
                <a:pt x="905838" y="586881"/>
              </a:lnTo>
              <a:lnTo>
                <a:pt x="0" y="5868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6C631D-971E-41E8-897C-44A39EEF1179}">
      <dsp:nvSpPr>
        <dsp:cNvPr id="0" name=""/>
        <dsp:cNvSpPr/>
      </dsp:nvSpPr>
      <dsp:spPr>
        <a:xfrm>
          <a:off x="4886676" y="1223180"/>
          <a:ext cx="1929691" cy="267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62"/>
              </a:lnTo>
              <a:lnTo>
                <a:pt x="1929691" y="133962"/>
              </a:lnTo>
              <a:lnTo>
                <a:pt x="1929691" y="2679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83A49C-EDAF-4AA4-934E-DA242321878E}">
      <dsp:nvSpPr>
        <dsp:cNvPr id="0" name=""/>
        <dsp:cNvSpPr/>
      </dsp:nvSpPr>
      <dsp:spPr>
        <a:xfrm>
          <a:off x="2956985" y="2129019"/>
          <a:ext cx="133962" cy="586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6881"/>
              </a:lnTo>
              <a:lnTo>
                <a:pt x="133962" y="5868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804163-0E93-45C8-B5D5-05F49ACBB672}">
      <dsp:nvSpPr>
        <dsp:cNvPr id="0" name=""/>
        <dsp:cNvSpPr/>
      </dsp:nvSpPr>
      <dsp:spPr>
        <a:xfrm>
          <a:off x="1413231" y="3034858"/>
          <a:ext cx="133962" cy="586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6881"/>
              </a:lnTo>
              <a:lnTo>
                <a:pt x="133962" y="5868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7EFBED-6C19-4115-9455-E2B69DC233F7}">
      <dsp:nvSpPr>
        <dsp:cNvPr id="0" name=""/>
        <dsp:cNvSpPr/>
      </dsp:nvSpPr>
      <dsp:spPr>
        <a:xfrm>
          <a:off x="1279269" y="3034858"/>
          <a:ext cx="133962" cy="586881"/>
        </a:xfrm>
        <a:custGeom>
          <a:avLst/>
          <a:gdLst/>
          <a:ahLst/>
          <a:cxnLst/>
          <a:rect l="0" t="0" r="0" b="0"/>
          <a:pathLst>
            <a:path>
              <a:moveTo>
                <a:pt x="133962" y="0"/>
              </a:moveTo>
              <a:lnTo>
                <a:pt x="133962" y="586881"/>
              </a:lnTo>
              <a:lnTo>
                <a:pt x="0" y="5868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7D184-CC02-4382-9F32-3157A7704F2E}">
      <dsp:nvSpPr>
        <dsp:cNvPr id="0" name=""/>
        <dsp:cNvSpPr/>
      </dsp:nvSpPr>
      <dsp:spPr>
        <a:xfrm>
          <a:off x="2051146" y="2129019"/>
          <a:ext cx="905838" cy="586881"/>
        </a:xfrm>
        <a:custGeom>
          <a:avLst/>
          <a:gdLst/>
          <a:ahLst/>
          <a:cxnLst/>
          <a:rect l="0" t="0" r="0" b="0"/>
          <a:pathLst>
            <a:path>
              <a:moveTo>
                <a:pt x="905838" y="0"/>
              </a:moveTo>
              <a:lnTo>
                <a:pt x="905838" y="586881"/>
              </a:lnTo>
              <a:lnTo>
                <a:pt x="0" y="5868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7558A8-2876-43E6-AEA9-3C317546ACA6}">
      <dsp:nvSpPr>
        <dsp:cNvPr id="0" name=""/>
        <dsp:cNvSpPr/>
      </dsp:nvSpPr>
      <dsp:spPr>
        <a:xfrm>
          <a:off x="2956985" y="1223180"/>
          <a:ext cx="1929691" cy="267924"/>
        </a:xfrm>
        <a:custGeom>
          <a:avLst/>
          <a:gdLst/>
          <a:ahLst/>
          <a:cxnLst/>
          <a:rect l="0" t="0" r="0" b="0"/>
          <a:pathLst>
            <a:path>
              <a:moveTo>
                <a:pt x="1929691" y="0"/>
              </a:moveTo>
              <a:lnTo>
                <a:pt x="1929691" y="133962"/>
              </a:lnTo>
              <a:lnTo>
                <a:pt x="0" y="133962"/>
              </a:lnTo>
              <a:lnTo>
                <a:pt x="0" y="2679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32812-3991-479F-954D-15B552540103}">
      <dsp:nvSpPr>
        <dsp:cNvPr id="0" name=""/>
        <dsp:cNvSpPr/>
      </dsp:nvSpPr>
      <dsp:spPr>
        <a:xfrm>
          <a:off x="4248762" y="585266"/>
          <a:ext cx="1275829" cy="637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kern="1200" dirty="0" smtClean="0"/>
            <a:t>160</a:t>
          </a:r>
          <a:endParaRPr lang="en-US" sz="3200" kern="1200" dirty="0"/>
        </a:p>
      </dsp:txBody>
      <dsp:txXfrm>
        <a:off x="4248762" y="585266"/>
        <a:ext cx="1275829" cy="637914"/>
      </dsp:txXfrm>
    </dsp:sp>
    <dsp:sp modelId="{2E0C59FB-D522-4226-AA03-567FC286E8BA}">
      <dsp:nvSpPr>
        <dsp:cNvPr id="0" name=""/>
        <dsp:cNvSpPr/>
      </dsp:nvSpPr>
      <dsp:spPr>
        <a:xfrm>
          <a:off x="2319070" y="1491104"/>
          <a:ext cx="1275829" cy="637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kern="1200" dirty="0" smtClean="0"/>
            <a:t>20</a:t>
          </a:r>
          <a:endParaRPr lang="en-US" sz="3200" kern="1200" dirty="0"/>
        </a:p>
      </dsp:txBody>
      <dsp:txXfrm>
        <a:off x="2319070" y="1491104"/>
        <a:ext cx="1275829" cy="637914"/>
      </dsp:txXfrm>
    </dsp:sp>
    <dsp:sp modelId="{E7296441-58FF-4AE9-A4A4-17225C53306C}">
      <dsp:nvSpPr>
        <dsp:cNvPr id="0" name=""/>
        <dsp:cNvSpPr/>
      </dsp:nvSpPr>
      <dsp:spPr>
        <a:xfrm>
          <a:off x="775317" y="2396943"/>
          <a:ext cx="1275829" cy="637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kern="1200" dirty="0" smtClean="0"/>
            <a:t>10</a:t>
          </a:r>
          <a:endParaRPr lang="en-US" sz="3200" kern="1200" dirty="0"/>
        </a:p>
      </dsp:txBody>
      <dsp:txXfrm>
        <a:off x="775317" y="2396943"/>
        <a:ext cx="1275829" cy="637914"/>
      </dsp:txXfrm>
    </dsp:sp>
    <dsp:sp modelId="{B9728C8A-AC25-401F-BBA4-943AA5AF46A5}">
      <dsp:nvSpPr>
        <dsp:cNvPr id="0" name=""/>
        <dsp:cNvSpPr/>
      </dsp:nvSpPr>
      <dsp:spPr>
        <a:xfrm>
          <a:off x="3440" y="3302782"/>
          <a:ext cx="1275829" cy="637914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kern="1200" dirty="0" smtClean="0"/>
            <a:t>5</a:t>
          </a:r>
          <a:endParaRPr lang="en-US" sz="3200" kern="1200" dirty="0"/>
        </a:p>
      </dsp:txBody>
      <dsp:txXfrm>
        <a:off x="3440" y="3302782"/>
        <a:ext cx="1275829" cy="637914"/>
      </dsp:txXfrm>
    </dsp:sp>
    <dsp:sp modelId="{49D5BD32-FD3A-4E15-81CC-B48475691E6C}">
      <dsp:nvSpPr>
        <dsp:cNvPr id="0" name=""/>
        <dsp:cNvSpPr/>
      </dsp:nvSpPr>
      <dsp:spPr>
        <a:xfrm>
          <a:off x="1547193" y="3302782"/>
          <a:ext cx="1275829" cy="637914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kern="1200" dirty="0" smtClean="0"/>
            <a:t>2</a:t>
          </a:r>
          <a:endParaRPr lang="en-US" sz="3200" kern="1200" dirty="0"/>
        </a:p>
      </dsp:txBody>
      <dsp:txXfrm>
        <a:off x="1547193" y="3302782"/>
        <a:ext cx="1275829" cy="637914"/>
      </dsp:txXfrm>
    </dsp:sp>
    <dsp:sp modelId="{2065812E-812A-4221-AD83-43F65510B4D8}">
      <dsp:nvSpPr>
        <dsp:cNvPr id="0" name=""/>
        <dsp:cNvSpPr/>
      </dsp:nvSpPr>
      <dsp:spPr>
        <a:xfrm>
          <a:off x="3090947" y="2396943"/>
          <a:ext cx="1275829" cy="637914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kern="1200" dirty="0" smtClean="0"/>
            <a:t>2</a:t>
          </a:r>
          <a:endParaRPr lang="en-US" sz="3200" kern="1200" dirty="0"/>
        </a:p>
      </dsp:txBody>
      <dsp:txXfrm>
        <a:off x="3090947" y="2396943"/>
        <a:ext cx="1275829" cy="637914"/>
      </dsp:txXfrm>
    </dsp:sp>
    <dsp:sp modelId="{D6364C58-5691-4FFB-A032-79ADAB0FC7B9}">
      <dsp:nvSpPr>
        <dsp:cNvPr id="0" name=""/>
        <dsp:cNvSpPr/>
      </dsp:nvSpPr>
      <dsp:spPr>
        <a:xfrm>
          <a:off x="6178453" y="1491104"/>
          <a:ext cx="1275829" cy="637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kern="1200" dirty="0" smtClean="0"/>
            <a:t>8</a:t>
          </a:r>
          <a:endParaRPr lang="en-US" sz="3200" kern="1200" dirty="0"/>
        </a:p>
      </dsp:txBody>
      <dsp:txXfrm>
        <a:off x="6178453" y="1491104"/>
        <a:ext cx="1275829" cy="637914"/>
      </dsp:txXfrm>
    </dsp:sp>
    <dsp:sp modelId="{25D47A77-3646-45EB-A4DC-95BADC37FD16}">
      <dsp:nvSpPr>
        <dsp:cNvPr id="0" name=""/>
        <dsp:cNvSpPr/>
      </dsp:nvSpPr>
      <dsp:spPr>
        <a:xfrm>
          <a:off x="4634700" y="2396943"/>
          <a:ext cx="1275829" cy="637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kern="1200" dirty="0" smtClean="0"/>
            <a:t>4</a:t>
          </a:r>
          <a:endParaRPr lang="en-US" sz="3200" kern="1200" dirty="0"/>
        </a:p>
      </dsp:txBody>
      <dsp:txXfrm>
        <a:off x="4634700" y="2396943"/>
        <a:ext cx="1275829" cy="637914"/>
      </dsp:txXfrm>
    </dsp:sp>
    <dsp:sp modelId="{F292D212-959E-44A6-9327-1DAE5F8418B0}">
      <dsp:nvSpPr>
        <dsp:cNvPr id="0" name=""/>
        <dsp:cNvSpPr/>
      </dsp:nvSpPr>
      <dsp:spPr>
        <a:xfrm>
          <a:off x="3862823" y="3302782"/>
          <a:ext cx="1275829" cy="637914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kern="1200" dirty="0" smtClean="0"/>
            <a:t>2</a:t>
          </a:r>
          <a:endParaRPr lang="en-US" sz="3200" kern="1200" dirty="0"/>
        </a:p>
      </dsp:txBody>
      <dsp:txXfrm>
        <a:off x="3862823" y="3302782"/>
        <a:ext cx="1275829" cy="637914"/>
      </dsp:txXfrm>
    </dsp:sp>
    <dsp:sp modelId="{A5D0FB8A-2BB7-4842-8E60-B6FAB0EF5814}">
      <dsp:nvSpPr>
        <dsp:cNvPr id="0" name=""/>
        <dsp:cNvSpPr/>
      </dsp:nvSpPr>
      <dsp:spPr>
        <a:xfrm>
          <a:off x="5406576" y="3302782"/>
          <a:ext cx="1275829" cy="637914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kern="1200" dirty="0" smtClean="0"/>
            <a:t>2</a:t>
          </a:r>
          <a:endParaRPr lang="en-US" sz="3200" kern="1200" dirty="0"/>
        </a:p>
      </dsp:txBody>
      <dsp:txXfrm>
        <a:off x="5406576" y="3302782"/>
        <a:ext cx="1275829" cy="637914"/>
      </dsp:txXfrm>
    </dsp:sp>
    <dsp:sp modelId="{4E66E501-10F3-43E0-9F54-0A92144807CB}">
      <dsp:nvSpPr>
        <dsp:cNvPr id="0" name=""/>
        <dsp:cNvSpPr/>
      </dsp:nvSpPr>
      <dsp:spPr>
        <a:xfrm>
          <a:off x="6950330" y="2396943"/>
          <a:ext cx="1275829" cy="637914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kern="1200" dirty="0" smtClean="0"/>
            <a:t>2</a:t>
          </a:r>
          <a:endParaRPr lang="en-US" sz="3200" kern="1200" dirty="0"/>
        </a:p>
      </dsp:txBody>
      <dsp:txXfrm>
        <a:off x="6950330" y="2396943"/>
        <a:ext cx="1275829" cy="6379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CBE2E-24FC-4137-B522-3DFD35B5C150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02B2-42DE-4630-BC0E-A7C0D32F6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CBE2E-24FC-4137-B522-3DFD35B5C150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02B2-42DE-4630-BC0E-A7C0D32F6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CBE2E-24FC-4137-B522-3DFD35B5C150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02B2-42DE-4630-BC0E-A7C0D32F6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CBE2E-24FC-4137-B522-3DFD35B5C150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02B2-42DE-4630-BC0E-A7C0D32F6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CBE2E-24FC-4137-B522-3DFD35B5C150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02B2-42DE-4630-BC0E-A7C0D32F6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CBE2E-24FC-4137-B522-3DFD35B5C150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02B2-42DE-4630-BC0E-A7C0D32F6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CBE2E-24FC-4137-B522-3DFD35B5C150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02B2-42DE-4630-BC0E-A7C0D32F6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CBE2E-24FC-4137-B522-3DFD35B5C150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02B2-42DE-4630-BC0E-A7C0D32F6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CBE2E-24FC-4137-B522-3DFD35B5C150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02B2-42DE-4630-BC0E-A7C0D32F6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CBE2E-24FC-4137-B522-3DFD35B5C150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02B2-42DE-4630-BC0E-A7C0D32F6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CBE2E-24FC-4137-B522-3DFD35B5C150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302B2-42DE-4630-BC0E-A7C0D32F6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CBE2E-24FC-4137-B522-3DFD35B5C150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302B2-42DE-4630-BC0E-A7C0D32F6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sz="7000" dirty="0" smtClean="0">
                <a:latin typeface="Arial" pitchFamily="34" charset="0"/>
                <a:cs typeface="Arial" pitchFamily="34" charset="0"/>
              </a:rPr>
              <a:t>تحليل الأعداد</a:t>
            </a:r>
            <a:endParaRPr lang="en-US" sz="7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1"/>
            <a:r>
              <a:rPr lang="ar-JO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الطريقة الأولى : شجرة التحليل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Autofit/>
          </a:bodyPr>
          <a:lstStyle/>
          <a:p>
            <a:r>
              <a:rPr lang="ar-JO" sz="5400" dirty="0" smtClean="0">
                <a:latin typeface="Arial" pitchFamily="34" charset="0"/>
                <a:cs typeface="Arial" pitchFamily="34" charset="0"/>
              </a:rPr>
              <a:t>تحليل الأعداد باستخدام طريقة الشجرة</a:t>
            </a:r>
            <a:endParaRPr lang="en-US" sz="5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Autofit/>
          </a:bodyPr>
          <a:lstStyle/>
          <a:p>
            <a:pPr rtl="1">
              <a:spcBef>
                <a:spcPct val="20000"/>
              </a:spcBef>
            </a:pPr>
            <a:r>
              <a:rPr lang="ar-JO" sz="5400" dirty="0" smtClean="0">
                <a:latin typeface="Arial" pitchFamily="34" charset="0"/>
                <a:ea typeface="+mn-ea"/>
                <a:cs typeface="Arial" pitchFamily="34" charset="0"/>
              </a:rPr>
              <a:t>تحليل الأعداد باستخدام طريقة الشجرة</a:t>
            </a:r>
            <a:endParaRPr lang="en-US" sz="5400" dirty="0" smtClean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JO" sz="4800" dirty="0" smtClean="0">
                <a:latin typeface="Arial" pitchFamily="34" charset="0"/>
                <a:cs typeface="Arial" pitchFamily="34" charset="0"/>
              </a:rPr>
              <a:t> ناتج التحليل هو :</a:t>
            </a:r>
          </a:p>
          <a:p>
            <a:pPr algn="just">
              <a:buNone/>
            </a:pPr>
            <a:r>
              <a:rPr lang="en-US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160 = 2*2*2*2*2*5</a:t>
            </a:r>
            <a:endParaRPr lang="en-US" sz="4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36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تحليل الأعداد</vt:lpstr>
      <vt:lpstr>تحليل الأعداد باستخدام طريقة الشجرة</vt:lpstr>
      <vt:lpstr>تحليل الأعداد باستخدام طريقة الشجرة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15</cp:revision>
  <dcterms:created xsi:type="dcterms:W3CDTF">2023-02-16T12:54:33Z</dcterms:created>
  <dcterms:modified xsi:type="dcterms:W3CDTF">2023-02-21T16:26:20Z</dcterms:modified>
</cp:coreProperties>
</file>