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55D37F-883E-4233-920B-D11141369354}" type="doc">
      <dgm:prSet loTypeId="urn:microsoft.com/office/officeart/2005/8/layout/orgChart1" loCatId="hierarchy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82B13A35-3239-4572-A65A-4A25A39E2936}">
      <dgm:prSet phldrT="[Text]"/>
      <dgm:spPr/>
      <dgm:t>
        <a:bodyPr/>
        <a:lstStyle/>
        <a:p>
          <a:r>
            <a:rPr lang="ar-JO" dirty="0" smtClean="0"/>
            <a:t>160</a:t>
          </a:r>
          <a:endParaRPr lang="en-US" dirty="0"/>
        </a:p>
      </dgm:t>
    </dgm:pt>
    <dgm:pt modelId="{7D765E87-78C0-4803-A117-45676B35F3A8}" type="parTrans" cxnId="{000C8802-178C-4CC0-96F6-03FE1F82285E}">
      <dgm:prSet/>
      <dgm:spPr/>
      <dgm:t>
        <a:bodyPr/>
        <a:lstStyle/>
        <a:p>
          <a:endParaRPr lang="en-US"/>
        </a:p>
      </dgm:t>
    </dgm:pt>
    <dgm:pt modelId="{BD8F47C7-9EFE-4E67-B4B6-10E5EE6559BC}" type="sibTrans" cxnId="{000C8802-178C-4CC0-96F6-03FE1F82285E}">
      <dgm:prSet/>
      <dgm:spPr/>
      <dgm:t>
        <a:bodyPr/>
        <a:lstStyle/>
        <a:p>
          <a:endParaRPr lang="en-US"/>
        </a:p>
      </dgm:t>
    </dgm:pt>
    <dgm:pt modelId="{7C7B86C9-0977-44E7-8157-930EC2897A4E}" type="asst">
      <dgm:prSet phldrT="[Text]"/>
      <dgm:spPr/>
      <dgm:t>
        <a:bodyPr/>
        <a:lstStyle/>
        <a:p>
          <a:r>
            <a:rPr lang="ar-JO" dirty="0" smtClean="0"/>
            <a:t>20</a:t>
          </a:r>
          <a:endParaRPr lang="en-US" dirty="0"/>
        </a:p>
      </dgm:t>
    </dgm:pt>
    <dgm:pt modelId="{F74504FE-D458-49CD-814D-6CBAF62B6557}" type="parTrans" cxnId="{EF955204-9786-40AF-A15C-22748A859786}">
      <dgm:prSet/>
      <dgm:spPr/>
      <dgm:t>
        <a:bodyPr/>
        <a:lstStyle/>
        <a:p>
          <a:endParaRPr lang="en-US"/>
        </a:p>
      </dgm:t>
    </dgm:pt>
    <dgm:pt modelId="{810BE53A-FE3F-4479-9E61-060210B61706}" type="sibTrans" cxnId="{EF955204-9786-40AF-A15C-22748A859786}">
      <dgm:prSet/>
      <dgm:spPr/>
      <dgm:t>
        <a:bodyPr/>
        <a:lstStyle/>
        <a:p>
          <a:endParaRPr lang="en-US"/>
        </a:p>
      </dgm:t>
    </dgm:pt>
    <dgm:pt modelId="{F5B4E078-147F-40FD-B3A5-85C4491E1539}">
      <dgm:prSet phldrT="[Text]"/>
      <dgm:spPr/>
      <dgm:t>
        <a:bodyPr/>
        <a:lstStyle/>
        <a:p>
          <a:r>
            <a:rPr lang="ar-JO" dirty="0" smtClean="0"/>
            <a:t>2</a:t>
          </a:r>
          <a:endParaRPr lang="en-US" dirty="0"/>
        </a:p>
      </dgm:t>
    </dgm:pt>
    <dgm:pt modelId="{05AB4C56-FAC0-4347-AC7A-0D6072DDCCF8}" type="parTrans" cxnId="{B6ACFA5A-6F1F-4F13-84C3-575115A7E7FA}">
      <dgm:prSet/>
      <dgm:spPr/>
      <dgm:t>
        <a:bodyPr/>
        <a:lstStyle/>
        <a:p>
          <a:endParaRPr lang="en-US"/>
        </a:p>
      </dgm:t>
    </dgm:pt>
    <dgm:pt modelId="{689A00AE-9A97-4024-A487-75933835DD83}" type="sibTrans" cxnId="{B6ACFA5A-6F1F-4F13-84C3-575115A7E7FA}">
      <dgm:prSet/>
      <dgm:spPr/>
      <dgm:t>
        <a:bodyPr/>
        <a:lstStyle/>
        <a:p>
          <a:endParaRPr lang="en-US"/>
        </a:p>
      </dgm:t>
    </dgm:pt>
    <dgm:pt modelId="{CA62A7BB-EAEF-46CB-9029-6FC0950C47B3}">
      <dgm:prSet phldrT="[Text]"/>
      <dgm:spPr/>
      <dgm:t>
        <a:bodyPr/>
        <a:lstStyle/>
        <a:p>
          <a:r>
            <a:rPr lang="ar-JO" dirty="0" smtClean="0"/>
            <a:t>5</a:t>
          </a:r>
          <a:endParaRPr lang="en-US" dirty="0"/>
        </a:p>
      </dgm:t>
    </dgm:pt>
    <dgm:pt modelId="{E230DF5E-EE9F-4DFD-9CB2-EAEA87D7C796}" type="parTrans" cxnId="{37999ED4-DAD8-4AF2-8BCE-EE37697A7DD9}">
      <dgm:prSet/>
      <dgm:spPr/>
      <dgm:t>
        <a:bodyPr/>
        <a:lstStyle/>
        <a:p>
          <a:endParaRPr lang="en-US"/>
        </a:p>
      </dgm:t>
    </dgm:pt>
    <dgm:pt modelId="{CBD2DAA4-CFCD-4FAF-AF2B-C57676AE788B}" type="sibTrans" cxnId="{37999ED4-DAD8-4AF2-8BCE-EE37697A7DD9}">
      <dgm:prSet/>
      <dgm:spPr/>
      <dgm:t>
        <a:bodyPr/>
        <a:lstStyle/>
        <a:p>
          <a:endParaRPr lang="en-US"/>
        </a:p>
      </dgm:t>
    </dgm:pt>
    <dgm:pt modelId="{767BA3A9-F4BC-478E-8AD4-EBB3D8F45996}">
      <dgm:prSet phldrT="[Text]"/>
      <dgm:spPr/>
      <dgm:t>
        <a:bodyPr/>
        <a:lstStyle/>
        <a:p>
          <a:r>
            <a:rPr lang="ar-JO" dirty="0" smtClean="0"/>
            <a:t>2</a:t>
          </a:r>
          <a:endParaRPr lang="en-US" dirty="0"/>
        </a:p>
      </dgm:t>
    </dgm:pt>
    <dgm:pt modelId="{2F5D9E39-40F0-4614-8BCB-9526D4ACB946}" type="parTrans" cxnId="{C8CEC536-F7DB-4EFB-99F2-5C933BB0A161}">
      <dgm:prSet/>
      <dgm:spPr/>
      <dgm:t>
        <a:bodyPr/>
        <a:lstStyle/>
        <a:p>
          <a:endParaRPr lang="en-US"/>
        </a:p>
      </dgm:t>
    </dgm:pt>
    <dgm:pt modelId="{B89405CD-6179-4BC9-8371-A05D259A3187}" type="sibTrans" cxnId="{C8CEC536-F7DB-4EFB-99F2-5C933BB0A161}">
      <dgm:prSet/>
      <dgm:spPr/>
      <dgm:t>
        <a:bodyPr/>
        <a:lstStyle/>
        <a:p>
          <a:endParaRPr lang="en-US"/>
        </a:p>
      </dgm:t>
    </dgm:pt>
    <dgm:pt modelId="{86DC55A1-C1E5-4A73-B9F2-0378620B98BA}" type="pres">
      <dgm:prSet presAssocID="{AE55D37F-883E-4233-920B-D1114136935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486B7A5-7018-4EEB-836E-EC0301BCF459}" type="pres">
      <dgm:prSet presAssocID="{82B13A35-3239-4572-A65A-4A25A39E2936}" presName="hierRoot1" presStyleCnt="0">
        <dgm:presLayoutVars>
          <dgm:hierBranch val="init"/>
        </dgm:presLayoutVars>
      </dgm:prSet>
      <dgm:spPr/>
    </dgm:pt>
    <dgm:pt modelId="{3A8FE391-134A-4A58-BD00-3DB8074FDBE7}" type="pres">
      <dgm:prSet presAssocID="{82B13A35-3239-4572-A65A-4A25A39E2936}" presName="rootComposite1" presStyleCnt="0"/>
      <dgm:spPr/>
    </dgm:pt>
    <dgm:pt modelId="{7980D838-3938-4363-B938-B5D3EE1AFD74}" type="pres">
      <dgm:prSet presAssocID="{82B13A35-3239-4572-A65A-4A25A39E2936}" presName="rootText1" presStyleLbl="node0" presStyleIdx="0" presStyleCnt="1">
        <dgm:presLayoutVars>
          <dgm:chPref val="3"/>
        </dgm:presLayoutVars>
      </dgm:prSet>
      <dgm:spPr/>
    </dgm:pt>
    <dgm:pt modelId="{398411D8-10E9-4D44-846B-B3BA187D213D}" type="pres">
      <dgm:prSet presAssocID="{82B13A35-3239-4572-A65A-4A25A39E2936}" presName="rootConnector1" presStyleLbl="node1" presStyleIdx="0" presStyleCnt="0"/>
      <dgm:spPr/>
    </dgm:pt>
    <dgm:pt modelId="{C7013A07-DD17-4492-9F97-23D933D8B397}" type="pres">
      <dgm:prSet presAssocID="{82B13A35-3239-4572-A65A-4A25A39E2936}" presName="hierChild2" presStyleCnt="0"/>
      <dgm:spPr/>
    </dgm:pt>
    <dgm:pt modelId="{BBD6315D-F772-4C1F-B830-901D3D107165}" type="pres">
      <dgm:prSet presAssocID="{05AB4C56-FAC0-4347-AC7A-0D6072DDCCF8}" presName="Name37" presStyleLbl="parChTrans1D2" presStyleIdx="0" presStyleCnt="4"/>
      <dgm:spPr/>
    </dgm:pt>
    <dgm:pt modelId="{EE2B1DBB-54AD-4D91-A986-046C182CCDE7}" type="pres">
      <dgm:prSet presAssocID="{F5B4E078-147F-40FD-B3A5-85C4491E1539}" presName="hierRoot2" presStyleCnt="0">
        <dgm:presLayoutVars>
          <dgm:hierBranch val="init"/>
        </dgm:presLayoutVars>
      </dgm:prSet>
      <dgm:spPr/>
    </dgm:pt>
    <dgm:pt modelId="{1954BA86-55D7-4FF0-AAB2-9C1EF1C1A921}" type="pres">
      <dgm:prSet presAssocID="{F5B4E078-147F-40FD-B3A5-85C4491E1539}" presName="rootComposite" presStyleCnt="0"/>
      <dgm:spPr/>
    </dgm:pt>
    <dgm:pt modelId="{CCB279C7-32AA-4286-9D30-AB693C98D3B6}" type="pres">
      <dgm:prSet presAssocID="{F5B4E078-147F-40FD-B3A5-85C4491E153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D420A2-1596-4970-9834-E496A7C12889}" type="pres">
      <dgm:prSet presAssocID="{F5B4E078-147F-40FD-B3A5-85C4491E1539}" presName="rootConnector" presStyleLbl="node2" presStyleIdx="0" presStyleCnt="3"/>
      <dgm:spPr/>
    </dgm:pt>
    <dgm:pt modelId="{6A408A4D-D265-42C2-B1BF-DF37F89A3ED2}" type="pres">
      <dgm:prSet presAssocID="{F5B4E078-147F-40FD-B3A5-85C4491E1539}" presName="hierChild4" presStyleCnt="0"/>
      <dgm:spPr/>
    </dgm:pt>
    <dgm:pt modelId="{0E5735DC-C325-4911-B196-4641933DBFB2}" type="pres">
      <dgm:prSet presAssocID="{F5B4E078-147F-40FD-B3A5-85C4491E1539}" presName="hierChild5" presStyleCnt="0"/>
      <dgm:spPr/>
    </dgm:pt>
    <dgm:pt modelId="{6C3C88B0-2AF2-47C8-B2A5-6DE7FA75F3E5}" type="pres">
      <dgm:prSet presAssocID="{E230DF5E-EE9F-4DFD-9CB2-EAEA87D7C796}" presName="Name37" presStyleLbl="parChTrans1D2" presStyleIdx="1" presStyleCnt="4"/>
      <dgm:spPr/>
    </dgm:pt>
    <dgm:pt modelId="{29A320C6-0A78-4CAA-8482-E3BFE424B932}" type="pres">
      <dgm:prSet presAssocID="{CA62A7BB-EAEF-46CB-9029-6FC0950C47B3}" presName="hierRoot2" presStyleCnt="0">
        <dgm:presLayoutVars>
          <dgm:hierBranch val="init"/>
        </dgm:presLayoutVars>
      </dgm:prSet>
      <dgm:spPr/>
    </dgm:pt>
    <dgm:pt modelId="{13772DF1-0361-45CF-A8D6-C0B4054D4839}" type="pres">
      <dgm:prSet presAssocID="{CA62A7BB-EAEF-46CB-9029-6FC0950C47B3}" presName="rootComposite" presStyleCnt="0"/>
      <dgm:spPr/>
    </dgm:pt>
    <dgm:pt modelId="{237BAAE8-9DD9-4DB7-A4C4-A67726466323}" type="pres">
      <dgm:prSet presAssocID="{CA62A7BB-EAEF-46CB-9029-6FC0950C47B3}" presName="rootText" presStyleLbl="node2" presStyleIdx="1" presStyleCnt="3">
        <dgm:presLayoutVars>
          <dgm:chPref val="3"/>
        </dgm:presLayoutVars>
      </dgm:prSet>
      <dgm:spPr/>
    </dgm:pt>
    <dgm:pt modelId="{53038A85-4F1A-47B7-A236-764ED65C7D7E}" type="pres">
      <dgm:prSet presAssocID="{CA62A7BB-EAEF-46CB-9029-6FC0950C47B3}" presName="rootConnector" presStyleLbl="node2" presStyleIdx="1" presStyleCnt="3"/>
      <dgm:spPr/>
    </dgm:pt>
    <dgm:pt modelId="{949059BC-D831-4286-AC7E-0F187ACBEE62}" type="pres">
      <dgm:prSet presAssocID="{CA62A7BB-EAEF-46CB-9029-6FC0950C47B3}" presName="hierChild4" presStyleCnt="0"/>
      <dgm:spPr/>
    </dgm:pt>
    <dgm:pt modelId="{162A0720-05E6-4AE7-937C-7B8EE15B3A67}" type="pres">
      <dgm:prSet presAssocID="{CA62A7BB-EAEF-46CB-9029-6FC0950C47B3}" presName="hierChild5" presStyleCnt="0"/>
      <dgm:spPr/>
    </dgm:pt>
    <dgm:pt modelId="{60870BA2-E526-4C6C-B191-660AF2F40F1C}" type="pres">
      <dgm:prSet presAssocID="{2F5D9E39-40F0-4614-8BCB-9526D4ACB946}" presName="Name37" presStyleLbl="parChTrans1D2" presStyleIdx="2" presStyleCnt="4"/>
      <dgm:spPr/>
    </dgm:pt>
    <dgm:pt modelId="{B008714F-B05D-4AA9-A7A4-286384EF21FE}" type="pres">
      <dgm:prSet presAssocID="{767BA3A9-F4BC-478E-8AD4-EBB3D8F45996}" presName="hierRoot2" presStyleCnt="0">
        <dgm:presLayoutVars>
          <dgm:hierBranch val="init"/>
        </dgm:presLayoutVars>
      </dgm:prSet>
      <dgm:spPr/>
    </dgm:pt>
    <dgm:pt modelId="{896C47B0-BF20-498E-A4B6-C8147524CA78}" type="pres">
      <dgm:prSet presAssocID="{767BA3A9-F4BC-478E-8AD4-EBB3D8F45996}" presName="rootComposite" presStyleCnt="0"/>
      <dgm:spPr/>
    </dgm:pt>
    <dgm:pt modelId="{AEA21BED-F681-4B14-8F2E-12D8CB092761}" type="pres">
      <dgm:prSet presAssocID="{767BA3A9-F4BC-478E-8AD4-EBB3D8F45996}" presName="rootText" presStyleLbl="node2" presStyleIdx="2" presStyleCnt="3">
        <dgm:presLayoutVars>
          <dgm:chPref val="3"/>
        </dgm:presLayoutVars>
      </dgm:prSet>
      <dgm:spPr/>
    </dgm:pt>
    <dgm:pt modelId="{116406B8-2D5C-4F37-B802-5728478C1A16}" type="pres">
      <dgm:prSet presAssocID="{767BA3A9-F4BC-478E-8AD4-EBB3D8F45996}" presName="rootConnector" presStyleLbl="node2" presStyleIdx="2" presStyleCnt="3"/>
      <dgm:spPr/>
    </dgm:pt>
    <dgm:pt modelId="{4343D695-61A8-4AA1-B478-8080839E9ED5}" type="pres">
      <dgm:prSet presAssocID="{767BA3A9-F4BC-478E-8AD4-EBB3D8F45996}" presName="hierChild4" presStyleCnt="0"/>
      <dgm:spPr/>
    </dgm:pt>
    <dgm:pt modelId="{ED6C7AE6-ABC7-4E3A-9F65-94F8AFD4B352}" type="pres">
      <dgm:prSet presAssocID="{767BA3A9-F4BC-478E-8AD4-EBB3D8F45996}" presName="hierChild5" presStyleCnt="0"/>
      <dgm:spPr/>
    </dgm:pt>
    <dgm:pt modelId="{BF455BA0-8010-47F0-A3D0-DBA0ABBDBACF}" type="pres">
      <dgm:prSet presAssocID="{82B13A35-3239-4572-A65A-4A25A39E2936}" presName="hierChild3" presStyleCnt="0"/>
      <dgm:spPr/>
    </dgm:pt>
    <dgm:pt modelId="{AE72DE1B-1407-4082-B35B-0725F06E93F3}" type="pres">
      <dgm:prSet presAssocID="{F74504FE-D458-49CD-814D-6CBAF62B6557}" presName="Name111" presStyleLbl="parChTrans1D2" presStyleIdx="3" presStyleCnt="4"/>
      <dgm:spPr/>
    </dgm:pt>
    <dgm:pt modelId="{4815DC24-4843-4350-B00A-218218652C03}" type="pres">
      <dgm:prSet presAssocID="{7C7B86C9-0977-44E7-8157-930EC2897A4E}" presName="hierRoot3" presStyleCnt="0">
        <dgm:presLayoutVars>
          <dgm:hierBranch val="init"/>
        </dgm:presLayoutVars>
      </dgm:prSet>
      <dgm:spPr/>
    </dgm:pt>
    <dgm:pt modelId="{68D6D2F5-2CB6-47F8-ADC5-34FD02F460F0}" type="pres">
      <dgm:prSet presAssocID="{7C7B86C9-0977-44E7-8157-930EC2897A4E}" presName="rootComposite3" presStyleCnt="0"/>
      <dgm:spPr/>
    </dgm:pt>
    <dgm:pt modelId="{64F658C0-344C-4ADF-B423-8CE7C5B2449A}" type="pres">
      <dgm:prSet presAssocID="{7C7B86C9-0977-44E7-8157-930EC2897A4E}" presName="rootText3" presStyleLbl="asst1" presStyleIdx="0" presStyleCnt="1">
        <dgm:presLayoutVars>
          <dgm:chPref val="3"/>
        </dgm:presLayoutVars>
      </dgm:prSet>
      <dgm:spPr/>
    </dgm:pt>
    <dgm:pt modelId="{7728AFC4-C3E2-4966-A2F0-CE129FA90E5C}" type="pres">
      <dgm:prSet presAssocID="{7C7B86C9-0977-44E7-8157-930EC2897A4E}" presName="rootConnector3" presStyleLbl="asst1" presStyleIdx="0" presStyleCnt="1"/>
      <dgm:spPr/>
    </dgm:pt>
    <dgm:pt modelId="{13F8BDDB-0925-456C-B741-CCAF38557A96}" type="pres">
      <dgm:prSet presAssocID="{7C7B86C9-0977-44E7-8157-930EC2897A4E}" presName="hierChild6" presStyleCnt="0"/>
      <dgm:spPr/>
    </dgm:pt>
    <dgm:pt modelId="{159EB3D3-F299-4CB3-B214-927C2C3B9876}" type="pres">
      <dgm:prSet presAssocID="{7C7B86C9-0977-44E7-8157-930EC2897A4E}" presName="hierChild7" presStyleCnt="0"/>
      <dgm:spPr/>
    </dgm:pt>
  </dgm:ptLst>
  <dgm:cxnLst>
    <dgm:cxn modelId="{8CD83869-6208-44DB-9A33-D3F4357ACA73}" type="presOf" srcId="{7C7B86C9-0977-44E7-8157-930EC2897A4E}" destId="{64F658C0-344C-4ADF-B423-8CE7C5B2449A}" srcOrd="0" destOrd="0" presId="urn:microsoft.com/office/officeart/2005/8/layout/orgChart1"/>
    <dgm:cxn modelId="{37999ED4-DAD8-4AF2-8BCE-EE37697A7DD9}" srcId="{82B13A35-3239-4572-A65A-4A25A39E2936}" destId="{CA62A7BB-EAEF-46CB-9029-6FC0950C47B3}" srcOrd="2" destOrd="0" parTransId="{E230DF5E-EE9F-4DFD-9CB2-EAEA87D7C796}" sibTransId="{CBD2DAA4-CFCD-4FAF-AF2B-C57676AE788B}"/>
    <dgm:cxn modelId="{15B97F54-57A7-4975-8914-DB43F79DDB7B}" type="presOf" srcId="{F5B4E078-147F-40FD-B3A5-85C4491E1539}" destId="{CCB279C7-32AA-4286-9D30-AB693C98D3B6}" srcOrd="0" destOrd="0" presId="urn:microsoft.com/office/officeart/2005/8/layout/orgChart1"/>
    <dgm:cxn modelId="{DD065353-D013-4BB6-88CA-61EA1BE30EDD}" type="presOf" srcId="{767BA3A9-F4BC-478E-8AD4-EBB3D8F45996}" destId="{116406B8-2D5C-4F37-B802-5728478C1A16}" srcOrd="1" destOrd="0" presId="urn:microsoft.com/office/officeart/2005/8/layout/orgChart1"/>
    <dgm:cxn modelId="{EF955204-9786-40AF-A15C-22748A859786}" srcId="{82B13A35-3239-4572-A65A-4A25A39E2936}" destId="{7C7B86C9-0977-44E7-8157-930EC2897A4E}" srcOrd="0" destOrd="0" parTransId="{F74504FE-D458-49CD-814D-6CBAF62B6557}" sibTransId="{810BE53A-FE3F-4479-9E61-060210B61706}"/>
    <dgm:cxn modelId="{06983F80-AC6D-49C7-8CDE-2AE3C3889AE3}" type="presOf" srcId="{82B13A35-3239-4572-A65A-4A25A39E2936}" destId="{7980D838-3938-4363-B938-B5D3EE1AFD74}" srcOrd="0" destOrd="0" presId="urn:microsoft.com/office/officeart/2005/8/layout/orgChart1"/>
    <dgm:cxn modelId="{8B2FCE85-DF15-4E6B-AAE6-C496089581BA}" type="presOf" srcId="{7C7B86C9-0977-44E7-8157-930EC2897A4E}" destId="{7728AFC4-C3E2-4966-A2F0-CE129FA90E5C}" srcOrd="1" destOrd="0" presId="urn:microsoft.com/office/officeart/2005/8/layout/orgChart1"/>
    <dgm:cxn modelId="{0A211D6F-C427-44D0-847E-ED82BE0AB99D}" type="presOf" srcId="{2F5D9E39-40F0-4614-8BCB-9526D4ACB946}" destId="{60870BA2-E526-4C6C-B191-660AF2F40F1C}" srcOrd="0" destOrd="0" presId="urn:microsoft.com/office/officeart/2005/8/layout/orgChart1"/>
    <dgm:cxn modelId="{8D13725D-60F1-4D42-BEE8-444CB200D3B8}" type="presOf" srcId="{CA62A7BB-EAEF-46CB-9029-6FC0950C47B3}" destId="{53038A85-4F1A-47B7-A236-764ED65C7D7E}" srcOrd="1" destOrd="0" presId="urn:microsoft.com/office/officeart/2005/8/layout/orgChart1"/>
    <dgm:cxn modelId="{5D383343-A7BD-4768-890E-50D6FDB2AC4E}" type="presOf" srcId="{CA62A7BB-EAEF-46CB-9029-6FC0950C47B3}" destId="{237BAAE8-9DD9-4DB7-A4C4-A67726466323}" srcOrd="0" destOrd="0" presId="urn:microsoft.com/office/officeart/2005/8/layout/orgChart1"/>
    <dgm:cxn modelId="{000C8802-178C-4CC0-96F6-03FE1F82285E}" srcId="{AE55D37F-883E-4233-920B-D11141369354}" destId="{82B13A35-3239-4572-A65A-4A25A39E2936}" srcOrd="0" destOrd="0" parTransId="{7D765E87-78C0-4803-A117-45676B35F3A8}" sibTransId="{BD8F47C7-9EFE-4E67-B4B6-10E5EE6559BC}"/>
    <dgm:cxn modelId="{0C68970E-D262-4E85-B021-C2418338E97D}" type="presOf" srcId="{F74504FE-D458-49CD-814D-6CBAF62B6557}" destId="{AE72DE1B-1407-4082-B35B-0725F06E93F3}" srcOrd="0" destOrd="0" presId="urn:microsoft.com/office/officeart/2005/8/layout/orgChart1"/>
    <dgm:cxn modelId="{54D10114-6174-45C3-AE54-087D2BE3F3FA}" type="presOf" srcId="{05AB4C56-FAC0-4347-AC7A-0D6072DDCCF8}" destId="{BBD6315D-F772-4C1F-B830-901D3D107165}" srcOrd="0" destOrd="0" presId="urn:microsoft.com/office/officeart/2005/8/layout/orgChart1"/>
    <dgm:cxn modelId="{1CB93BF1-2CC1-47DA-A4F8-167AAFDBF27B}" type="presOf" srcId="{AE55D37F-883E-4233-920B-D11141369354}" destId="{86DC55A1-C1E5-4A73-B9F2-0378620B98BA}" srcOrd="0" destOrd="0" presId="urn:microsoft.com/office/officeart/2005/8/layout/orgChart1"/>
    <dgm:cxn modelId="{D4A53BA8-D30F-4656-AE0A-C85889D1E2A6}" type="presOf" srcId="{F5B4E078-147F-40FD-B3A5-85C4491E1539}" destId="{08D420A2-1596-4970-9834-E496A7C12889}" srcOrd="1" destOrd="0" presId="urn:microsoft.com/office/officeart/2005/8/layout/orgChart1"/>
    <dgm:cxn modelId="{34F78C32-6F0E-4BD2-8C3B-71B95F5D53C0}" type="presOf" srcId="{E230DF5E-EE9F-4DFD-9CB2-EAEA87D7C796}" destId="{6C3C88B0-2AF2-47C8-B2A5-6DE7FA75F3E5}" srcOrd="0" destOrd="0" presId="urn:microsoft.com/office/officeart/2005/8/layout/orgChart1"/>
    <dgm:cxn modelId="{434B6096-1AD4-435A-8408-C42258103869}" type="presOf" srcId="{82B13A35-3239-4572-A65A-4A25A39E2936}" destId="{398411D8-10E9-4D44-846B-B3BA187D213D}" srcOrd="1" destOrd="0" presId="urn:microsoft.com/office/officeart/2005/8/layout/orgChart1"/>
    <dgm:cxn modelId="{34B85994-A09C-43AF-942A-241372144505}" type="presOf" srcId="{767BA3A9-F4BC-478E-8AD4-EBB3D8F45996}" destId="{AEA21BED-F681-4B14-8F2E-12D8CB092761}" srcOrd="0" destOrd="0" presId="urn:microsoft.com/office/officeart/2005/8/layout/orgChart1"/>
    <dgm:cxn modelId="{C8CEC536-F7DB-4EFB-99F2-5C933BB0A161}" srcId="{82B13A35-3239-4572-A65A-4A25A39E2936}" destId="{767BA3A9-F4BC-478E-8AD4-EBB3D8F45996}" srcOrd="3" destOrd="0" parTransId="{2F5D9E39-40F0-4614-8BCB-9526D4ACB946}" sibTransId="{B89405CD-6179-4BC9-8371-A05D259A3187}"/>
    <dgm:cxn modelId="{B6ACFA5A-6F1F-4F13-84C3-575115A7E7FA}" srcId="{82B13A35-3239-4572-A65A-4A25A39E2936}" destId="{F5B4E078-147F-40FD-B3A5-85C4491E1539}" srcOrd="1" destOrd="0" parTransId="{05AB4C56-FAC0-4347-AC7A-0D6072DDCCF8}" sibTransId="{689A00AE-9A97-4024-A487-75933835DD83}"/>
    <dgm:cxn modelId="{67432ACE-81CF-4A5C-B244-8B21DCF16240}" type="presParOf" srcId="{86DC55A1-C1E5-4A73-B9F2-0378620B98BA}" destId="{C486B7A5-7018-4EEB-836E-EC0301BCF459}" srcOrd="0" destOrd="0" presId="urn:microsoft.com/office/officeart/2005/8/layout/orgChart1"/>
    <dgm:cxn modelId="{27552A53-B521-4B02-808A-436D42ABBC9D}" type="presParOf" srcId="{C486B7A5-7018-4EEB-836E-EC0301BCF459}" destId="{3A8FE391-134A-4A58-BD00-3DB8074FDBE7}" srcOrd="0" destOrd="0" presId="urn:microsoft.com/office/officeart/2005/8/layout/orgChart1"/>
    <dgm:cxn modelId="{3B44BA7F-955D-43D4-9191-AA399BD17D0A}" type="presParOf" srcId="{3A8FE391-134A-4A58-BD00-3DB8074FDBE7}" destId="{7980D838-3938-4363-B938-B5D3EE1AFD74}" srcOrd="0" destOrd="0" presId="urn:microsoft.com/office/officeart/2005/8/layout/orgChart1"/>
    <dgm:cxn modelId="{F82DCB0F-E93D-4022-B600-39379F0E4932}" type="presParOf" srcId="{3A8FE391-134A-4A58-BD00-3DB8074FDBE7}" destId="{398411D8-10E9-4D44-846B-B3BA187D213D}" srcOrd="1" destOrd="0" presId="urn:microsoft.com/office/officeart/2005/8/layout/orgChart1"/>
    <dgm:cxn modelId="{BBE09401-6705-4BCB-BB29-54864686AF75}" type="presParOf" srcId="{C486B7A5-7018-4EEB-836E-EC0301BCF459}" destId="{C7013A07-DD17-4492-9F97-23D933D8B397}" srcOrd="1" destOrd="0" presId="urn:microsoft.com/office/officeart/2005/8/layout/orgChart1"/>
    <dgm:cxn modelId="{D7C56BC2-807E-4A29-983B-BB3DB4815595}" type="presParOf" srcId="{C7013A07-DD17-4492-9F97-23D933D8B397}" destId="{BBD6315D-F772-4C1F-B830-901D3D107165}" srcOrd="0" destOrd="0" presId="urn:microsoft.com/office/officeart/2005/8/layout/orgChart1"/>
    <dgm:cxn modelId="{35C245F9-517D-449E-8A98-6E3FEFE55621}" type="presParOf" srcId="{C7013A07-DD17-4492-9F97-23D933D8B397}" destId="{EE2B1DBB-54AD-4D91-A986-046C182CCDE7}" srcOrd="1" destOrd="0" presId="urn:microsoft.com/office/officeart/2005/8/layout/orgChart1"/>
    <dgm:cxn modelId="{6F8ED930-BC0A-42C0-88FA-78E3245B281A}" type="presParOf" srcId="{EE2B1DBB-54AD-4D91-A986-046C182CCDE7}" destId="{1954BA86-55D7-4FF0-AAB2-9C1EF1C1A921}" srcOrd="0" destOrd="0" presId="urn:microsoft.com/office/officeart/2005/8/layout/orgChart1"/>
    <dgm:cxn modelId="{CCE90716-1BA1-470B-869E-A606B1B80EBA}" type="presParOf" srcId="{1954BA86-55D7-4FF0-AAB2-9C1EF1C1A921}" destId="{CCB279C7-32AA-4286-9D30-AB693C98D3B6}" srcOrd="0" destOrd="0" presId="urn:microsoft.com/office/officeart/2005/8/layout/orgChart1"/>
    <dgm:cxn modelId="{7D420642-2DAD-4D2B-9AAE-3F9C37F524A9}" type="presParOf" srcId="{1954BA86-55D7-4FF0-AAB2-9C1EF1C1A921}" destId="{08D420A2-1596-4970-9834-E496A7C12889}" srcOrd="1" destOrd="0" presId="urn:microsoft.com/office/officeart/2005/8/layout/orgChart1"/>
    <dgm:cxn modelId="{A1305A9C-A8EA-4B20-9A15-5EB116D3CCBA}" type="presParOf" srcId="{EE2B1DBB-54AD-4D91-A986-046C182CCDE7}" destId="{6A408A4D-D265-42C2-B1BF-DF37F89A3ED2}" srcOrd="1" destOrd="0" presId="urn:microsoft.com/office/officeart/2005/8/layout/orgChart1"/>
    <dgm:cxn modelId="{05CF31CA-4E5C-4A38-8D3E-829A44BF9D97}" type="presParOf" srcId="{EE2B1DBB-54AD-4D91-A986-046C182CCDE7}" destId="{0E5735DC-C325-4911-B196-4641933DBFB2}" srcOrd="2" destOrd="0" presId="urn:microsoft.com/office/officeart/2005/8/layout/orgChart1"/>
    <dgm:cxn modelId="{43AA390A-83B6-437B-B3E6-CC3E3CA83FE8}" type="presParOf" srcId="{C7013A07-DD17-4492-9F97-23D933D8B397}" destId="{6C3C88B0-2AF2-47C8-B2A5-6DE7FA75F3E5}" srcOrd="2" destOrd="0" presId="urn:microsoft.com/office/officeart/2005/8/layout/orgChart1"/>
    <dgm:cxn modelId="{07249241-59B7-49A1-B795-9A6092124D11}" type="presParOf" srcId="{C7013A07-DD17-4492-9F97-23D933D8B397}" destId="{29A320C6-0A78-4CAA-8482-E3BFE424B932}" srcOrd="3" destOrd="0" presId="urn:microsoft.com/office/officeart/2005/8/layout/orgChart1"/>
    <dgm:cxn modelId="{D659B34F-0132-4446-BF01-2D838BBBF1A3}" type="presParOf" srcId="{29A320C6-0A78-4CAA-8482-E3BFE424B932}" destId="{13772DF1-0361-45CF-A8D6-C0B4054D4839}" srcOrd="0" destOrd="0" presId="urn:microsoft.com/office/officeart/2005/8/layout/orgChart1"/>
    <dgm:cxn modelId="{5FB13268-C7C5-4F4A-84A5-C1EA54242F16}" type="presParOf" srcId="{13772DF1-0361-45CF-A8D6-C0B4054D4839}" destId="{237BAAE8-9DD9-4DB7-A4C4-A67726466323}" srcOrd="0" destOrd="0" presId="urn:microsoft.com/office/officeart/2005/8/layout/orgChart1"/>
    <dgm:cxn modelId="{A63C599C-16D9-4685-B596-DFB4F0C894BC}" type="presParOf" srcId="{13772DF1-0361-45CF-A8D6-C0B4054D4839}" destId="{53038A85-4F1A-47B7-A236-764ED65C7D7E}" srcOrd="1" destOrd="0" presId="urn:microsoft.com/office/officeart/2005/8/layout/orgChart1"/>
    <dgm:cxn modelId="{984D9C37-B0F8-4D58-8DBD-99636FAA8021}" type="presParOf" srcId="{29A320C6-0A78-4CAA-8482-E3BFE424B932}" destId="{949059BC-D831-4286-AC7E-0F187ACBEE62}" srcOrd="1" destOrd="0" presId="urn:microsoft.com/office/officeart/2005/8/layout/orgChart1"/>
    <dgm:cxn modelId="{3B359F02-9EC0-44EC-9E99-41D412E53F0F}" type="presParOf" srcId="{29A320C6-0A78-4CAA-8482-E3BFE424B932}" destId="{162A0720-05E6-4AE7-937C-7B8EE15B3A67}" srcOrd="2" destOrd="0" presId="urn:microsoft.com/office/officeart/2005/8/layout/orgChart1"/>
    <dgm:cxn modelId="{85E08481-FA60-4F2A-8521-03612AFA2BF8}" type="presParOf" srcId="{C7013A07-DD17-4492-9F97-23D933D8B397}" destId="{60870BA2-E526-4C6C-B191-660AF2F40F1C}" srcOrd="4" destOrd="0" presId="urn:microsoft.com/office/officeart/2005/8/layout/orgChart1"/>
    <dgm:cxn modelId="{A8B5DE71-849D-490A-AEBE-D7846B1B3DDA}" type="presParOf" srcId="{C7013A07-DD17-4492-9F97-23D933D8B397}" destId="{B008714F-B05D-4AA9-A7A4-286384EF21FE}" srcOrd="5" destOrd="0" presId="urn:microsoft.com/office/officeart/2005/8/layout/orgChart1"/>
    <dgm:cxn modelId="{A0441EDF-1791-4A57-AC83-7AD4025A0763}" type="presParOf" srcId="{B008714F-B05D-4AA9-A7A4-286384EF21FE}" destId="{896C47B0-BF20-498E-A4B6-C8147524CA78}" srcOrd="0" destOrd="0" presId="urn:microsoft.com/office/officeart/2005/8/layout/orgChart1"/>
    <dgm:cxn modelId="{B419A14D-0BD8-410E-8E1F-CDB505FE93DF}" type="presParOf" srcId="{896C47B0-BF20-498E-A4B6-C8147524CA78}" destId="{AEA21BED-F681-4B14-8F2E-12D8CB092761}" srcOrd="0" destOrd="0" presId="urn:microsoft.com/office/officeart/2005/8/layout/orgChart1"/>
    <dgm:cxn modelId="{C226ED5F-1C9F-42F8-A377-808081A77DF7}" type="presParOf" srcId="{896C47B0-BF20-498E-A4B6-C8147524CA78}" destId="{116406B8-2D5C-4F37-B802-5728478C1A16}" srcOrd="1" destOrd="0" presId="urn:microsoft.com/office/officeart/2005/8/layout/orgChart1"/>
    <dgm:cxn modelId="{D4DFB729-D408-4E54-8559-3040C3746EA2}" type="presParOf" srcId="{B008714F-B05D-4AA9-A7A4-286384EF21FE}" destId="{4343D695-61A8-4AA1-B478-8080839E9ED5}" srcOrd="1" destOrd="0" presId="urn:microsoft.com/office/officeart/2005/8/layout/orgChart1"/>
    <dgm:cxn modelId="{7CC2356E-AADE-4839-8C76-0DC23C42F157}" type="presParOf" srcId="{B008714F-B05D-4AA9-A7A4-286384EF21FE}" destId="{ED6C7AE6-ABC7-4E3A-9F65-94F8AFD4B352}" srcOrd="2" destOrd="0" presId="urn:microsoft.com/office/officeart/2005/8/layout/orgChart1"/>
    <dgm:cxn modelId="{8E345468-21C1-4FED-960F-A688CF4F9A45}" type="presParOf" srcId="{C486B7A5-7018-4EEB-836E-EC0301BCF459}" destId="{BF455BA0-8010-47F0-A3D0-DBA0ABBDBACF}" srcOrd="2" destOrd="0" presId="urn:microsoft.com/office/officeart/2005/8/layout/orgChart1"/>
    <dgm:cxn modelId="{404716B9-E8D2-48C0-B0BC-13683A32A74E}" type="presParOf" srcId="{BF455BA0-8010-47F0-A3D0-DBA0ABBDBACF}" destId="{AE72DE1B-1407-4082-B35B-0725F06E93F3}" srcOrd="0" destOrd="0" presId="urn:microsoft.com/office/officeart/2005/8/layout/orgChart1"/>
    <dgm:cxn modelId="{31EDCB12-1736-4B32-BEA5-8BA6197F12CB}" type="presParOf" srcId="{BF455BA0-8010-47F0-A3D0-DBA0ABBDBACF}" destId="{4815DC24-4843-4350-B00A-218218652C03}" srcOrd="1" destOrd="0" presId="urn:microsoft.com/office/officeart/2005/8/layout/orgChart1"/>
    <dgm:cxn modelId="{03ECD183-48AF-4C8D-8EEE-6BDA2A7BF7AF}" type="presParOf" srcId="{4815DC24-4843-4350-B00A-218218652C03}" destId="{68D6D2F5-2CB6-47F8-ADC5-34FD02F460F0}" srcOrd="0" destOrd="0" presId="urn:microsoft.com/office/officeart/2005/8/layout/orgChart1"/>
    <dgm:cxn modelId="{59A3FCDF-0787-4231-8E23-9DA6FB733655}" type="presParOf" srcId="{68D6D2F5-2CB6-47F8-ADC5-34FD02F460F0}" destId="{64F658C0-344C-4ADF-B423-8CE7C5B2449A}" srcOrd="0" destOrd="0" presId="urn:microsoft.com/office/officeart/2005/8/layout/orgChart1"/>
    <dgm:cxn modelId="{84D70200-55BD-4E97-82C5-F030CEAE63A6}" type="presParOf" srcId="{68D6D2F5-2CB6-47F8-ADC5-34FD02F460F0}" destId="{7728AFC4-C3E2-4966-A2F0-CE129FA90E5C}" srcOrd="1" destOrd="0" presId="urn:microsoft.com/office/officeart/2005/8/layout/orgChart1"/>
    <dgm:cxn modelId="{F3B843F3-88A4-4D00-8B16-8B0A8589E156}" type="presParOf" srcId="{4815DC24-4843-4350-B00A-218218652C03}" destId="{13F8BDDB-0925-456C-B741-CCAF38557A96}" srcOrd="1" destOrd="0" presId="urn:microsoft.com/office/officeart/2005/8/layout/orgChart1"/>
    <dgm:cxn modelId="{66C4379B-F0E0-4A85-823C-DFEBD87AB19E}" type="presParOf" srcId="{4815DC24-4843-4350-B00A-218218652C03}" destId="{159EB3D3-F299-4CB3-B214-927C2C3B987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72DE1B-1407-4082-B35B-0725F06E93F3}">
      <dsp:nvSpPr>
        <dsp:cNvPr id="0" name=""/>
        <dsp:cNvSpPr/>
      </dsp:nvSpPr>
      <dsp:spPr>
        <a:xfrm>
          <a:off x="5019908" y="1133479"/>
          <a:ext cx="237891" cy="1042189"/>
        </a:xfrm>
        <a:custGeom>
          <a:avLst/>
          <a:gdLst/>
          <a:ahLst/>
          <a:cxnLst/>
          <a:rect l="0" t="0" r="0" b="0"/>
          <a:pathLst>
            <a:path>
              <a:moveTo>
                <a:pt x="237891" y="0"/>
              </a:moveTo>
              <a:lnTo>
                <a:pt x="237891" y="1042189"/>
              </a:lnTo>
              <a:lnTo>
                <a:pt x="0" y="1042189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870BA2-E526-4C6C-B191-660AF2F40F1C}">
      <dsp:nvSpPr>
        <dsp:cNvPr id="0" name=""/>
        <dsp:cNvSpPr/>
      </dsp:nvSpPr>
      <dsp:spPr>
        <a:xfrm>
          <a:off x="5257800" y="1133479"/>
          <a:ext cx="2741411" cy="2084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6487"/>
              </a:lnTo>
              <a:lnTo>
                <a:pt x="2741411" y="1846487"/>
              </a:lnTo>
              <a:lnTo>
                <a:pt x="2741411" y="2084378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3C88B0-2AF2-47C8-B2A5-6DE7FA75F3E5}">
      <dsp:nvSpPr>
        <dsp:cNvPr id="0" name=""/>
        <dsp:cNvSpPr/>
      </dsp:nvSpPr>
      <dsp:spPr>
        <a:xfrm>
          <a:off x="5212080" y="1133479"/>
          <a:ext cx="91440" cy="20843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84378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D6315D-F772-4C1F-B830-901D3D107165}">
      <dsp:nvSpPr>
        <dsp:cNvPr id="0" name=""/>
        <dsp:cNvSpPr/>
      </dsp:nvSpPr>
      <dsp:spPr>
        <a:xfrm>
          <a:off x="2516388" y="1133479"/>
          <a:ext cx="2741411" cy="2084378"/>
        </a:xfrm>
        <a:custGeom>
          <a:avLst/>
          <a:gdLst/>
          <a:ahLst/>
          <a:cxnLst/>
          <a:rect l="0" t="0" r="0" b="0"/>
          <a:pathLst>
            <a:path>
              <a:moveTo>
                <a:pt x="2741411" y="0"/>
              </a:moveTo>
              <a:lnTo>
                <a:pt x="2741411" y="1846487"/>
              </a:lnTo>
              <a:lnTo>
                <a:pt x="0" y="1846487"/>
              </a:lnTo>
              <a:lnTo>
                <a:pt x="0" y="2084378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80D838-3938-4363-B938-B5D3EE1AFD74}">
      <dsp:nvSpPr>
        <dsp:cNvPr id="0" name=""/>
        <dsp:cNvSpPr/>
      </dsp:nvSpPr>
      <dsp:spPr>
        <a:xfrm>
          <a:off x="4124985" y="665"/>
          <a:ext cx="2265629" cy="113281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6500" kern="1200" dirty="0" smtClean="0"/>
            <a:t>160</a:t>
          </a:r>
          <a:endParaRPr lang="en-US" sz="6500" kern="1200" dirty="0"/>
        </a:p>
      </dsp:txBody>
      <dsp:txXfrm>
        <a:off x="4124985" y="665"/>
        <a:ext cx="2265629" cy="1132814"/>
      </dsp:txXfrm>
    </dsp:sp>
    <dsp:sp modelId="{CCB279C7-32AA-4286-9D30-AB693C98D3B6}">
      <dsp:nvSpPr>
        <dsp:cNvPr id="0" name=""/>
        <dsp:cNvSpPr/>
      </dsp:nvSpPr>
      <dsp:spPr>
        <a:xfrm>
          <a:off x="1383574" y="3217858"/>
          <a:ext cx="2265629" cy="113281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6500" kern="1200" dirty="0" smtClean="0"/>
            <a:t>2</a:t>
          </a:r>
          <a:endParaRPr lang="en-US" sz="6500" kern="1200" dirty="0"/>
        </a:p>
      </dsp:txBody>
      <dsp:txXfrm>
        <a:off x="1383574" y="3217858"/>
        <a:ext cx="2265629" cy="1132814"/>
      </dsp:txXfrm>
    </dsp:sp>
    <dsp:sp modelId="{237BAAE8-9DD9-4DB7-A4C4-A67726466323}">
      <dsp:nvSpPr>
        <dsp:cNvPr id="0" name=""/>
        <dsp:cNvSpPr/>
      </dsp:nvSpPr>
      <dsp:spPr>
        <a:xfrm>
          <a:off x="4124985" y="3217858"/>
          <a:ext cx="2265629" cy="113281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6500" kern="1200" dirty="0" smtClean="0"/>
            <a:t>5</a:t>
          </a:r>
          <a:endParaRPr lang="en-US" sz="6500" kern="1200" dirty="0"/>
        </a:p>
      </dsp:txBody>
      <dsp:txXfrm>
        <a:off x="4124985" y="3217858"/>
        <a:ext cx="2265629" cy="1132814"/>
      </dsp:txXfrm>
    </dsp:sp>
    <dsp:sp modelId="{AEA21BED-F681-4B14-8F2E-12D8CB092761}">
      <dsp:nvSpPr>
        <dsp:cNvPr id="0" name=""/>
        <dsp:cNvSpPr/>
      </dsp:nvSpPr>
      <dsp:spPr>
        <a:xfrm>
          <a:off x="6866396" y="3217858"/>
          <a:ext cx="2265629" cy="113281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6500" kern="1200" dirty="0" smtClean="0"/>
            <a:t>2</a:t>
          </a:r>
          <a:endParaRPr lang="en-US" sz="6500" kern="1200" dirty="0"/>
        </a:p>
      </dsp:txBody>
      <dsp:txXfrm>
        <a:off x="6866396" y="3217858"/>
        <a:ext cx="2265629" cy="1132814"/>
      </dsp:txXfrm>
    </dsp:sp>
    <dsp:sp modelId="{64F658C0-344C-4ADF-B423-8CE7C5B2449A}">
      <dsp:nvSpPr>
        <dsp:cNvPr id="0" name=""/>
        <dsp:cNvSpPr/>
      </dsp:nvSpPr>
      <dsp:spPr>
        <a:xfrm>
          <a:off x="2754279" y="1609261"/>
          <a:ext cx="2265629" cy="113281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6500" kern="1200" dirty="0" smtClean="0"/>
            <a:t>20</a:t>
          </a:r>
          <a:endParaRPr lang="en-US" sz="6500" kern="1200" dirty="0"/>
        </a:p>
      </dsp:txBody>
      <dsp:txXfrm>
        <a:off x="2754279" y="1609261"/>
        <a:ext cx="2265629" cy="11328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56E6-81B9-4084-8BB9-F80B3328E4F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A109A-9816-426A-8673-33F588551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152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56E6-81B9-4084-8BB9-F80B3328E4F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A109A-9816-426A-8673-33F588551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7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56E6-81B9-4084-8BB9-F80B3328E4F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A109A-9816-426A-8673-33F588551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20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56E6-81B9-4084-8BB9-F80B3328E4F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A109A-9816-426A-8673-33F588551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11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56E6-81B9-4084-8BB9-F80B3328E4F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A109A-9816-426A-8673-33F588551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232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56E6-81B9-4084-8BB9-F80B3328E4F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A109A-9816-426A-8673-33F588551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172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56E6-81B9-4084-8BB9-F80B3328E4F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A109A-9816-426A-8673-33F588551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312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56E6-81B9-4084-8BB9-F80B3328E4F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A109A-9816-426A-8673-33F588551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918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56E6-81B9-4084-8BB9-F80B3328E4F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A109A-9816-426A-8673-33F588551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997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56E6-81B9-4084-8BB9-F80B3328E4F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A109A-9816-426A-8673-33F588551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624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56E6-81B9-4084-8BB9-F80B3328E4F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A109A-9816-426A-8673-33F588551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576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F56E6-81B9-4084-8BB9-F80B3328E4F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A109A-9816-426A-8673-33F588551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5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rtl="1"/>
            <a:r>
              <a:rPr lang="ar-JO" sz="7000" dirty="0" smtClean="0">
                <a:cs typeface="+mn-cs"/>
              </a:rPr>
              <a:t>تحليل الاعداد</a:t>
            </a:r>
            <a:endParaRPr lang="en-US" sz="7000" dirty="0"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rtl="1"/>
            <a:r>
              <a:rPr lang="ar-JO" sz="4800" dirty="0" smtClean="0"/>
              <a:t>الطريقة الاولى : شجرة التحليل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188904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5400" dirty="0" smtClean="0">
                <a:cs typeface="+mn-cs"/>
              </a:rPr>
              <a:t>تحليل الاعداد باستخدام طريقة الشجرة </a:t>
            </a:r>
            <a:endParaRPr lang="en-US" sz="5400" dirty="0">
              <a:cs typeface="+mn-cs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416104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5412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5400" dirty="0" smtClean="0">
                <a:cs typeface="+mn-cs"/>
              </a:rPr>
              <a:t>تحليل الاعداد باستخدام طريقة الشجرة </a:t>
            </a:r>
            <a:endParaRPr lang="en-US" sz="54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JO" sz="4800" dirty="0" smtClean="0">
                <a:solidFill>
                  <a:srgbClr val="FF0000"/>
                </a:solidFill>
              </a:rPr>
              <a:t>ناتج التحليل هو :</a:t>
            </a:r>
            <a:endParaRPr lang="en-US" sz="4800" dirty="0" smtClean="0">
              <a:solidFill>
                <a:srgbClr val="FF0000"/>
              </a:solidFill>
            </a:endParaRPr>
          </a:p>
          <a:p>
            <a:pPr marL="0" indent="0" algn="r">
              <a:buNone/>
            </a:pPr>
            <a:r>
              <a:rPr lang="en-US" sz="4800" dirty="0" smtClean="0">
                <a:solidFill>
                  <a:srgbClr val="FF0000"/>
                </a:solidFill>
              </a:rPr>
              <a:t>160=2*2*2*2*2*5</a:t>
            </a:r>
            <a:endParaRPr lang="ar-JO" sz="4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104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27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تحليل الاعداد</vt:lpstr>
      <vt:lpstr>تحليل الاعداد باستخدام طريقة الشجرة </vt:lpstr>
      <vt:lpstr>تحليل الاعداد باستخدام طريقة الشجرة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تحليل الاعداد</dc:title>
  <dc:creator>User</dc:creator>
  <cp:lastModifiedBy>User</cp:lastModifiedBy>
  <cp:revision>2</cp:revision>
  <dcterms:created xsi:type="dcterms:W3CDTF">2023-02-21T15:42:32Z</dcterms:created>
  <dcterms:modified xsi:type="dcterms:W3CDTF">2023-02-21T15:51:04Z</dcterms:modified>
</cp:coreProperties>
</file>