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4958F0-EB57-4BA9-AE5D-DF244BC263F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CA88BF-41C3-4E04-8E77-A46063AED4A3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ar-SA" dirty="0" smtClean="0"/>
            <a:t>160</a:t>
          </a:r>
          <a:endParaRPr lang="en-US" dirty="0"/>
        </a:p>
      </dgm:t>
    </dgm:pt>
    <dgm:pt modelId="{3C498C07-98FB-437E-BA02-FF4577EA21C3}" type="parTrans" cxnId="{08B42DDF-4BCE-4AA7-BFE6-78CC9C8AECF6}">
      <dgm:prSet/>
      <dgm:spPr/>
      <dgm:t>
        <a:bodyPr/>
        <a:lstStyle/>
        <a:p>
          <a:endParaRPr lang="en-US"/>
        </a:p>
      </dgm:t>
    </dgm:pt>
    <dgm:pt modelId="{59F1B6C9-BED1-4EDC-9CFB-C8D4EC4A0AAF}" type="sibTrans" cxnId="{08B42DDF-4BCE-4AA7-BFE6-78CC9C8AECF6}">
      <dgm:prSet/>
      <dgm:spPr/>
      <dgm:t>
        <a:bodyPr/>
        <a:lstStyle/>
        <a:p>
          <a:endParaRPr lang="en-US"/>
        </a:p>
      </dgm:t>
    </dgm:pt>
    <dgm:pt modelId="{BAB01492-C11F-4E94-901A-64ACF2899E83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ar-SA" dirty="0" smtClean="0"/>
            <a:t>20</a:t>
          </a:r>
          <a:endParaRPr lang="en-US" dirty="0"/>
        </a:p>
      </dgm:t>
    </dgm:pt>
    <dgm:pt modelId="{AE376A16-2F17-40F4-9337-FD9E43D4BAA0}" type="parTrans" cxnId="{BB3085F3-DCEF-4DB0-8148-E24AFEC78A46}">
      <dgm:prSet/>
      <dgm:spPr/>
      <dgm:t>
        <a:bodyPr/>
        <a:lstStyle/>
        <a:p>
          <a:endParaRPr lang="en-US"/>
        </a:p>
      </dgm:t>
    </dgm:pt>
    <dgm:pt modelId="{BCF9EA12-AA98-406F-A999-5D69722300D5}" type="sibTrans" cxnId="{BB3085F3-DCEF-4DB0-8148-E24AFEC78A46}">
      <dgm:prSet/>
      <dgm:spPr/>
      <dgm:t>
        <a:bodyPr/>
        <a:lstStyle/>
        <a:p>
          <a:endParaRPr lang="en-US"/>
        </a:p>
      </dgm:t>
    </dgm:pt>
    <dgm:pt modelId="{EB27D6F8-275B-498A-A10A-ED908D29CCCD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ar-SA" dirty="0" smtClean="0"/>
            <a:t>8</a:t>
          </a:r>
          <a:endParaRPr lang="en-US" dirty="0"/>
        </a:p>
      </dgm:t>
    </dgm:pt>
    <dgm:pt modelId="{21C2EE1A-3F02-420B-AE50-DCA2AB054554}" type="parTrans" cxnId="{A8D859FD-A40B-4A65-B28A-B78ACDF7F946}">
      <dgm:prSet/>
      <dgm:spPr/>
      <dgm:t>
        <a:bodyPr/>
        <a:lstStyle/>
        <a:p>
          <a:endParaRPr lang="en-US"/>
        </a:p>
      </dgm:t>
    </dgm:pt>
    <dgm:pt modelId="{B7A4F54E-49FD-426E-A125-28F33C071C65}" type="sibTrans" cxnId="{A8D859FD-A40B-4A65-B28A-B78ACDF7F946}">
      <dgm:prSet/>
      <dgm:spPr/>
      <dgm:t>
        <a:bodyPr/>
        <a:lstStyle/>
        <a:p>
          <a:endParaRPr lang="en-US"/>
        </a:p>
      </dgm:t>
    </dgm:pt>
    <dgm:pt modelId="{B3CB9F86-75F2-4E06-88E5-17BCEEAC4A41}" type="asst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ar-SA" dirty="0" smtClean="0"/>
            <a:t>10</a:t>
          </a:r>
          <a:endParaRPr lang="en-US" dirty="0"/>
        </a:p>
      </dgm:t>
    </dgm:pt>
    <dgm:pt modelId="{CA89C953-D671-4229-8AB1-FC306F03FA86}" type="parTrans" cxnId="{15C89872-D0A2-450E-9A0A-F7C09ADAF4EC}">
      <dgm:prSet/>
      <dgm:spPr/>
      <dgm:t>
        <a:bodyPr/>
        <a:lstStyle/>
        <a:p>
          <a:endParaRPr lang="en-US"/>
        </a:p>
      </dgm:t>
    </dgm:pt>
    <dgm:pt modelId="{87E6E75A-1209-4C7E-8206-C4CF624F52A1}" type="sibTrans" cxnId="{15C89872-D0A2-450E-9A0A-F7C09ADAF4EC}">
      <dgm:prSet/>
      <dgm:spPr/>
      <dgm:t>
        <a:bodyPr/>
        <a:lstStyle/>
        <a:p>
          <a:endParaRPr lang="en-US"/>
        </a:p>
      </dgm:t>
    </dgm:pt>
    <dgm:pt modelId="{AA1666B3-007F-4924-8C19-139770BDB29D}" type="asst">
      <dgm:prSet/>
      <dgm:spPr>
        <a:solidFill>
          <a:srgbClr val="C00000"/>
        </a:solidFill>
      </dgm:spPr>
      <dgm:t>
        <a:bodyPr/>
        <a:lstStyle/>
        <a:p>
          <a:r>
            <a:rPr lang="ar-SA" dirty="0" smtClean="0"/>
            <a:t>2</a:t>
          </a:r>
          <a:endParaRPr lang="en-US" dirty="0"/>
        </a:p>
      </dgm:t>
    </dgm:pt>
    <dgm:pt modelId="{6A67B3E5-BC8F-4CB4-9CED-2BC29D0932BF}" type="parTrans" cxnId="{B77E2094-CEE9-4D14-BCE5-0375E1E9BBA2}">
      <dgm:prSet/>
      <dgm:spPr/>
      <dgm:t>
        <a:bodyPr/>
        <a:lstStyle/>
        <a:p>
          <a:endParaRPr lang="en-US"/>
        </a:p>
      </dgm:t>
    </dgm:pt>
    <dgm:pt modelId="{6F3EAF41-0103-4681-B401-CEB0F43B93B8}" type="sibTrans" cxnId="{B77E2094-CEE9-4D14-BCE5-0375E1E9BBA2}">
      <dgm:prSet/>
      <dgm:spPr/>
      <dgm:t>
        <a:bodyPr/>
        <a:lstStyle/>
        <a:p>
          <a:endParaRPr lang="en-US"/>
        </a:p>
      </dgm:t>
    </dgm:pt>
    <dgm:pt modelId="{0725C1C5-0346-4447-A7C5-EA87287584F0}" type="asst">
      <dgm:prSet/>
      <dgm:spPr>
        <a:solidFill>
          <a:srgbClr val="C00000"/>
        </a:solidFill>
      </dgm:spPr>
      <dgm:t>
        <a:bodyPr/>
        <a:lstStyle/>
        <a:p>
          <a:r>
            <a:rPr lang="ar-SA" dirty="0" smtClean="0"/>
            <a:t>5</a:t>
          </a:r>
          <a:endParaRPr lang="en-US" dirty="0"/>
        </a:p>
      </dgm:t>
    </dgm:pt>
    <dgm:pt modelId="{B5FC14F0-50CF-4F3D-A3AB-8A51D7BBF909}" type="parTrans" cxnId="{19819D22-0DFE-4F00-9D51-8EFF8CCD6900}">
      <dgm:prSet/>
      <dgm:spPr/>
      <dgm:t>
        <a:bodyPr/>
        <a:lstStyle/>
        <a:p>
          <a:endParaRPr lang="en-US"/>
        </a:p>
      </dgm:t>
    </dgm:pt>
    <dgm:pt modelId="{3B50338A-CEE0-4B41-9A4A-8663E798CFCF}" type="sibTrans" cxnId="{19819D22-0DFE-4F00-9D51-8EFF8CCD6900}">
      <dgm:prSet/>
      <dgm:spPr/>
      <dgm:t>
        <a:bodyPr/>
        <a:lstStyle/>
        <a:p>
          <a:endParaRPr lang="en-US"/>
        </a:p>
      </dgm:t>
    </dgm:pt>
    <dgm:pt modelId="{DEA5D9A6-B26B-411F-AE53-CDEC4D0AA763}" type="asst">
      <dgm:prSet/>
      <dgm:spPr>
        <a:solidFill>
          <a:srgbClr val="C00000"/>
        </a:solidFill>
      </dgm:spPr>
      <dgm:t>
        <a:bodyPr/>
        <a:lstStyle/>
        <a:p>
          <a:r>
            <a:rPr lang="ar-SA" dirty="0" smtClean="0"/>
            <a:t>2</a:t>
          </a:r>
          <a:endParaRPr lang="en-US" dirty="0"/>
        </a:p>
      </dgm:t>
    </dgm:pt>
    <dgm:pt modelId="{76ABAF10-2B8F-49C6-A791-7024BE767597}" type="parTrans" cxnId="{C8F00711-195C-4598-B760-287B1C8F98EE}">
      <dgm:prSet/>
      <dgm:spPr/>
      <dgm:t>
        <a:bodyPr/>
        <a:lstStyle/>
        <a:p>
          <a:endParaRPr lang="en-US"/>
        </a:p>
      </dgm:t>
    </dgm:pt>
    <dgm:pt modelId="{9410F3D4-7B65-4650-BC0C-518DAD7CB0B5}" type="sibTrans" cxnId="{C8F00711-195C-4598-B760-287B1C8F98EE}">
      <dgm:prSet/>
      <dgm:spPr/>
      <dgm:t>
        <a:bodyPr/>
        <a:lstStyle/>
        <a:p>
          <a:endParaRPr lang="en-US"/>
        </a:p>
      </dgm:t>
    </dgm:pt>
    <dgm:pt modelId="{6605248A-70AF-4ED3-8621-02AD0AC30887}" type="asst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ar-SA" dirty="0" smtClean="0"/>
            <a:t>4</a:t>
          </a:r>
          <a:endParaRPr lang="en-US" dirty="0"/>
        </a:p>
      </dgm:t>
    </dgm:pt>
    <dgm:pt modelId="{48632DE5-4215-4F6D-9BD5-8759C632B4C2}" type="parTrans" cxnId="{813679BE-CC70-46AA-A5F9-4A154609F4C0}">
      <dgm:prSet/>
      <dgm:spPr/>
      <dgm:t>
        <a:bodyPr/>
        <a:lstStyle/>
        <a:p>
          <a:endParaRPr lang="en-US"/>
        </a:p>
      </dgm:t>
    </dgm:pt>
    <dgm:pt modelId="{BB7A63D4-D4E4-44F8-95B4-4DCAFED34D9A}" type="sibTrans" cxnId="{813679BE-CC70-46AA-A5F9-4A154609F4C0}">
      <dgm:prSet/>
      <dgm:spPr/>
      <dgm:t>
        <a:bodyPr/>
        <a:lstStyle/>
        <a:p>
          <a:endParaRPr lang="en-US"/>
        </a:p>
      </dgm:t>
    </dgm:pt>
    <dgm:pt modelId="{938A9588-C114-4B74-9E34-6AC2D4E40E50}" type="asst">
      <dgm:prSet/>
      <dgm:spPr>
        <a:solidFill>
          <a:srgbClr val="C00000"/>
        </a:solidFill>
      </dgm:spPr>
      <dgm:t>
        <a:bodyPr/>
        <a:lstStyle/>
        <a:p>
          <a:r>
            <a:rPr lang="ar-SA" dirty="0" smtClean="0"/>
            <a:t>2</a:t>
          </a:r>
          <a:endParaRPr lang="en-US" dirty="0"/>
        </a:p>
      </dgm:t>
    </dgm:pt>
    <dgm:pt modelId="{D2D8D2A3-94E4-49A3-B4BE-CDE514CBFB5A}" type="parTrans" cxnId="{CC0BDC57-D666-4549-AC37-A7AC131E81F4}">
      <dgm:prSet/>
      <dgm:spPr/>
      <dgm:t>
        <a:bodyPr/>
        <a:lstStyle/>
        <a:p>
          <a:endParaRPr lang="en-US"/>
        </a:p>
      </dgm:t>
    </dgm:pt>
    <dgm:pt modelId="{8BEC9580-8756-46CA-A893-C749B11AEE41}" type="sibTrans" cxnId="{CC0BDC57-D666-4549-AC37-A7AC131E81F4}">
      <dgm:prSet/>
      <dgm:spPr/>
      <dgm:t>
        <a:bodyPr/>
        <a:lstStyle/>
        <a:p>
          <a:endParaRPr lang="en-US"/>
        </a:p>
      </dgm:t>
    </dgm:pt>
    <dgm:pt modelId="{021FF26E-E3E5-4F94-8D61-CB1D536EB06D}" type="asst">
      <dgm:prSet/>
      <dgm:spPr>
        <a:solidFill>
          <a:srgbClr val="C00000"/>
        </a:solidFill>
      </dgm:spPr>
      <dgm:t>
        <a:bodyPr/>
        <a:lstStyle/>
        <a:p>
          <a:r>
            <a:rPr lang="ar-SA" dirty="0" smtClean="0"/>
            <a:t>2</a:t>
          </a:r>
          <a:endParaRPr lang="en-US" dirty="0"/>
        </a:p>
      </dgm:t>
    </dgm:pt>
    <dgm:pt modelId="{2F112796-0D84-48FE-84CB-422176D385F1}" type="parTrans" cxnId="{A9787D5D-5613-40E3-AD15-6F0339E6B413}">
      <dgm:prSet/>
      <dgm:spPr/>
      <dgm:t>
        <a:bodyPr/>
        <a:lstStyle/>
        <a:p>
          <a:endParaRPr lang="en-US"/>
        </a:p>
      </dgm:t>
    </dgm:pt>
    <dgm:pt modelId="{2956BCF8-D8CA-4A1E-87B0-4273F1082FF5}" type="sibTrans" cxnId="{A9787D5D-5613-40E3-AD15-6F0339E6B413}">
      <dgm:prSet/>
      <dgm:spPr/>
      <dgm:t>
        <a:bodyPr/>
        <a:lstStyle/>
        <a:p>
          <a:endParaRPr lang="en-US"/>
        </a:p>
      </dgm:t>
    </dgm:pt>
    <dgm:pt modelId="{D6253DD6-F60A-43DA-9E28-02AABCBD148D}" type="asst">
      <dgm:prSet/>
      <dgm:spPr>
        <a:solidFill>
          <a:srgbClr val="C00000"/>
        </a:solidFill>
      </dgm:spPr>
      <dgm:t>
        <a:bodyPr/>
        <a:lstStyle/>
        <a:p>
          <a:r>
            <a:rPr lang="ar-SA" dirty="0" smtClean="0"/>
            <a:t>2</a:t>
          </a:r>
          <a:endParaRPr lang="en-US" dirty="0"/>
        </a:p>
      </dgm:t>
    </dgm:pt>
    <dgm:pt modelId="{3E349611-7FE8-447F-89D7-88BE73870DD4}" type="parTrans" cxnId="{A09B2BA5-2C4C-4F37-9FF1-881B333D92AE}">
      <dgm:prSet/>
      <dgm:spPr/>
      <dgm:t>
        <a:bodyPr/>
        <a:lstStyle/>
        <a:p>
          <a:endParaRPr lang="en-US"/>
        </a:p>
      </dgm:t>
    </dgm:pt>
    <dgm:pt modelId="{7FEC43CC-1D0C-4388-A1D3-A1321F3ABF12}" type="sibTrans" cxnId="{A09B2BA5-2C4C-4F37-9FF1-881B333D92AE}">
      <dgm:prSet/>
      <dgm:spPr/>
      <dgm:t>
        <a:bodyPr/>
        <a:lstStyle/>
        <a:p>
          <a:endParaRPr lang="en-US"/>
        </a:p>
      </dgm:t>
    </dgm:pt>
    <dgm:pt modelId="{492BC1B5-3B62-440E-83D1-4C1047855E9D}" type="pres">
      <dgm:prSet presAssocID="{194958F0-EB57-4BA9-AE5D-DF244BC263F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3CF9556-1BF8-4160-A3DB-4451BB9C1164}" type="pres">
      <dgm:prSet presAssocID="{D4CA88BF-41C3-4E04-8E77-A46063AED4A3}" presName="hierRoot1" presStyleCnt="0">
        <dgm:presLayoutVars>
          <dgm:hierBranch val="init"/>
        </dgm:presLayoutVars>
      </dgm:prSet>
      <dgm:spPr/>
    </dgm:pt>
    <dgm:pt modelId="{1C0A9846-9B70-4F94-A21F-C1E3FCD1DFD6}" type="pres">
      <dgm:prSet presAssocID="{D4CA88BF-41C3-4E04-8E77-A46063AED4A3}" presName="rootComposite1" presStyleCnt="0"/>
      <dgm:spPr/>
    </dgm:pt>
    <dgm:pt modelId="{C5A7202C-E5C5-4761-BDEA-3A530E52A891}" type="pres">
      <dgm:prSet presAssocID="{D4CA88BF-41C3-4E04-8E77-A46063AED4A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30D08B-D0AB-4599-83F3-65F4E494F51A}" type="pres">
      <dgm:prSet presAssocID="{D4CA88BF-41C3-4E04-8E77-A46063AED4A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127F8D9-3AE6-4CD7-BEBA-ABB81F56E039}" type="pres">
      <dgm:prSet presAssocID="{D4CA88BF-41C3-4E04-8E77-A46063AED4A3}" presName="hierChild2" presStyleCnt="0"/>
      <dgm:spPr/>
    </dgm:pt>
    <dgm:pt modelId="{49AC8C9A-CB1B-40BE-B23E-C5D5C1A6F246}" type="pres">
      <dgm:prSet presAssocID="{AE376A16-2F17-40F4-9337-FD9E43D4BAA0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BE4816C-C175-4975-B516-3BA409FA6889}" type="pres">
      <dgm:prSet presAssocID="{BAB01492-C11F-4E94-901A-64ACF2899E83}" presName="hierRoot2" presStyleCnt="0">
        <dgm:presLayoutVars>
          <dgm:hierBranch val="init"/>
        </dgm:presLayoutVars>
      </dgm:prSet>
      <dgm:spPr/>
    </dgm:pt>
    <dgm:pt modelId="{927DA03F-BFC6-4BA3-9F49-2CA41BF37C48}" type="pres">
      <dgm:prSet presAssocID="{BAB01492-C11F-4E94-901A-64ACF2899E83}" presName="rootComposite" presStyleCnt="0"/>
      <dgm:spPr/>
    </dgm:pt>
    <dgm:pt modelId="{3260B581-4990-426F-80AB-AB7A6F9BBC27}" type="pres">
      <dgm:prSet presAssocID="{BAB01492-C11F-4E94-901A-64ACF2899E8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89C5A2-40C2-4F95-BA7D-0EEB9DEB7006}" type="pres">
      <dgm:prSet presAssocID="{BAB01492-C11F-4E94-901A-64ACF2899E83}" presName="rootConnector" presStyleLbl="node2" presStyleIdx="0" presStyleCnt="2"/>
      <dgm:spPr/>
      <dgm:t>
        <a:bodyPr/>
        <a:lstStyle/>
        <a:p>
          <a:endParaRPr lang="en-US"/>
        </a:p>
      </dgm:t>
    </dgm:pt>
    <dgm:pt modelId="{D0D2BE18-BCD8-4F75-A28E-B7789D5435A4}" type="pres">
      <dgm:prSet presAssocID="{BAB01492-C11F-4E94-901A-64ACF2899E83}" presName="hierChild4" presStyleCnt="0"/>
      <dgm:spPr/>
    </dgm:pt>
    <dgm:pt modelId="{6B3C3C70-3775-4412-8C23-71E1B55D2D10}" type="pres">
      <dgm:prSet presAssocID="{BAB01492-C11F-4E94-901A-64ACF2899E83}" presName="hierChild5" presStyleCnt="0"/>
      <dgm:spPr/>
    </dgm:pt>
    <dgm:pt modelId="{4C3DC16F-498F-4556-B7FA-D21410142477}" type="pres">
      <dgm:prSet presAssocID="{CA89C953-D671-4229-8AB1-FC306F03FA86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DEE82513-C9BD-4C23-AB24-B488CA6C7748}" type="pres">
      <dgm:prSet presAssocID="{B3CB9F86-75F2-4E06-88E5-17BCEEAC4A41}" presName="hierRoot3" presStyleCnt="0">
        <dgm:presLayoutVars>
          <dgm:hierBranch val="init"/>
        </dgm:presLayoutVars>
      </dgm:prSet>
      <dgm:spPr/>
    </dgm:pt>
    <dgm:pt modelId="{6927AEFB-5183-42AC-A139-602B0F98C7F1}" type="pres">
      <dgm:prSet presAssocID="{B3CB9F86-75F2-4E06-88E5-17BCEEAC4A41}" presName="rootComposite3" presStyleCnt="0"/>
      <dgm:spPr/>
    </dgm:pt>
    <dgm:pt modelId="{5CA37960-87CB-45A7-8AE2-E99018EEE341}" type="pres">
      <dgm:prSet presAssocID="{B3CB9F86-75F2-4E06-88E5-17BCEEAC4A41}" presName="rootText3" presStyleLbl="asst2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DF6B86-9C53-4BF7-BE6A-E9EA388316FF}" type="pres">
      <dgm:prSet presAssocID="{B3CB9F86-75F2-4E06-88E5-17BCEEAC4A41}" presName="rootConnector3" presStyleLbl="asst2" presStyleIdx="0" presStyleCnt="8"/>
      <dgm:spPr/>
      <dgm:t>
        <a:bodyPr/>
        <a:lstStyle/>
        <a:p>
          <a:endParaRPr lang="en-US"/>
        </a:p>
      </dgm:t>
    </dgm:pt>
    <dgm:pt modelId="{99D697E2-259C-48AC-AFC4-96BEAE5061B2}" type="pres">
      <dgm:prSet presAssocID="{B3CB9F86-75F2-4E06-88E5-17BCEEAC4A41}" presName="hierChild6" presStyleCnt="0"/>
      <dgm:spPr/>
    </dgm:pt>
    <dgm:pt modelId="{0BFADB03-D7E3-459C-86EB-841B97605773}" type="pres">
      <dgm:prSet presAssocID="{B3CB9F86-75F2-4E06-88E5-17BCEEAC4A41}" presName="hierChild7" presStyleCnt="0"/>
      <dgm:spPr/>
    </dgm:pt>
    <dgm:pt modelId="{AEA5C449-08BD-4914-8442-F078D3CB2B5E}" type="pres">
      <dgm:prSet presAssocID="{B5FC14F0-50CF-4F3D-A3AB-8A51D7BBF909}" presName="Name111" presStyleLbl="parChTrans1D4" presStyleIdx="0" presStyleCnt="4"/>
      <dgm:spPr/>
      <dgm:t>
        <a:bodyPr/>
        <a:lstStyle/>
        <a:p>
          <a:endParaRPr lang="en-US"/>
        </a:p>
      </dgm:t>
    </dgm:pt>
    <dgm:pt modelId="{A2273D15-87B6-414E-A7EC-04D787F2804C}" type="pres">
      <dgm:prSet presAssocID="{0725C1C5-0346-4447-A7C5-EA87287584F0}" presName="hierRoot3" presStyleCnt="0">
        <dgm:presLayoutVars>
          <dgm:hierBranch val="init"/>
        </dgm:presLayoutVars>
      </dgm:prSet>
      <dgm:spPr/>
    </dgm:pt>
    <dgm:pt modelId="{1ADADE27-4D25-4609-A236-203C680FCB00}" type="pres">
      <dgm:prSet presAssocID="{0725C1C5-0346-4447-A7C5-EA87287584F0}" presName="rootComposite3" presStyleCnt="0"/>
      <dgm:spPr/>
    </dgm:pt>
    <dgm:pt modelId="{A30611C7-25AC-4D5E-BBBC-E06E85236A46}" type="pres">
      <dgm:prSet presAssocID="{0725C1C5-0346-4447-A7C5-EA87287584F0}" presName="rootText3" presStyleLbl="asst2" presStyleIdx="1" presStyleCnt="8" custLinFactNeighborX="-2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CB4D88-9337-4137-8F90-45E996C7E32C}" type="pres">
      <dgm:prSet presAssocID="{0725C1C5-0346-4447-A7C5-EA87287584F0}" presName="rootConnector3" presStyleLbl="asst2" presStyleIdx="1" presStyleCnt="8"/>
      <dgm:spPr/>
      <dgm:t>
        <a:bodyPr/>
        <a:lstStyle/>
        <a:p>
          <a:endParaRPr lang="en-US"/>
        </a:p>
      </dgm:t>
    </dgm:pt>
    <dgm:pt modelId="{2E8C060D-4775-493D-BFF3-B40BB2F56587}" type="pres">
      <dgm:prSet presAssocID="{0725C1C5-0346-4447-A7C5-EA87287584F0}" presName="hierChild6" presStyleCnt="0"/>
      <dgm:spPr/>
    </dgm:pt>
    <dgm:pt modelId="{0E3CDB2B-9652-4E40-929C-4216628EE4BC}" type="pres">
      <dgm:prSet presAssocID="{0725C1C5-0346-4447-A7C5-EA87287584F0}" presName="hierChild7" presStyleCnt="0"/>
      <dgm:spPr/>
    </dgm:pt>
    <dgm:pt modelId="{4DFBCF03-1B7D-427A-BD4A-1D862ECEAEF4}" type="pres">
      <dgm:prSet presAssocID="{76ABAF10-2B8F-49C6-A791-7024BE767597}" presName="Name111" presStyleLbl="parChTrans1D4" presStyleIdx="1" presStyleCnt="4"/>
      <dgm:spPr/>
      <dgm:t>
        <a:bodyPr/>
        <a:lstStyle/>
        <a:p>
          <a:endParaRPr lang="en-US"/>
        </a:p>
      </dgm:t>
    </dgm:pt>
    <dgm:pt modelId="{6C463E13-8CCB-4EBB-9743-DDF93856B39F}" type="pres">
      <dgm:prSet presAssocID="{DEA5D9A6-B26B-411F-AE53-CDEC4D0AA763}" presName="hierRoot3" presStyleCnt="0">
        <dgm:presLayoutVars>
          <dgm:hierBranch val="init"/>
        </dgm:presLayoutVars>
      </dgm:prSet>
      <dgm:spPr/>
    </dgm:pt>
    <dgm:pt modelId="{96B02EC9-51CB-4E57-A469-448D0F866E8E}" type="pres">
      <dgm:prSet presAssocID="{DEA5D9A6-B26B-411F-AE53-CDEC4D0AA763}" presName="rootComposite3" presStyleCnt="0"/>
      <dgm:spPr/>
    </dgm:pt>
    <dgm:pt modelId="{4CB504DF-E065-4D0B-9256-2B4F1C7F0F9A}" type="pres">
      <dgm:prSet presAssocID="{DEA5D9A6-B26B-411F-AE53-CDEC4D0AA763}" presName="rootText3" presStyleLbl="asst2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57A438-CE92-4526-A548-F0D0328BFB3B}" type="pres">
      <dgm:prSet presAssocID="{DEA5D9A6-B26B-411F-AE53-CDEC4D0AA763}" presName="rootConnector3" presStyleLbl="asst2" presStyleIdx="2" presStyleCnt="8"/>
      <dgm:spPr/>
      <dgm:t>
        <a:bodyPr/>
        <a:lstStyle/>
        <a:p>
          <a:endParaRPr lang="en-US"/>
        </a:p>
      </dgm:t>
    </dgm:pt>
    <dgm:pt modelId="{94B33054-9D06-4036-877F-960BE1157DC9}" type="pres">
      <dgm:prSet presAssocID="{DEA5D9A6-B26B-411F-AE53-CDEC4D0AA763}" presName="hierChild6" presStyleCnt="0"/>
      <dgm:spPr/>
    </dgm:pt>
    <dgm:pt modelId="{E2E30F06-852C-498F-AF3A-EE3C53648700}" type="pres">
      <dgm:prSet presAssocID="{DEA5D9A6-B26B-411F-AE53-CDEC4D0AA763}" presName="hierChild7" presStyleCnt="0"/>
      <dgm:spPr/>
    </dgm:pt>
    <dgm:pt modelId="{113ACB70-2278-47A5-8C09-2E1D8EE6B38D}" type="pres">
      <dgm:prSet presAssocID="{6A67B3E5-BC8F-4CB4-9CED-2BC29D0932BF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D8A41500-00BC-45FA-86D3-CDF7FF9EBCE4}" type="pres">
      <dgm:prSet presAssocID="{AA1666B3-007F-4924-8C19-139770BDB29D}" presName="hierRoot3" presStyleCnt="0">
        <dgm:presLayoutVars>
          <dgm:hierBranch val="init"/>
        </dgm:presLayoutVars>
      </dgm:prSet>
      <dgm:spPr/>
    </dgm:pt>
    <dgm:pt modelId="{70D225D0-CB67-40C0-92E5-376175DA125D}" type="pres">
      <dgm:prSet presAssocID="{AA1666B3-007F-4924-8C19-139770BDB29D}" presName="rootComposite3" presStyleCnt="0"/>
      <dgm:spPr/>
    </dgm:pt>
    <dgm:pt modelId="{DD637E01-3291-49CB-92CA-F51D376B8C0D}" type="pres">
      <dgm:prSet presAssocID="{AA1666B3-007F-4924-8C19-139770BDB29D}" presName="rootText3" presStyleLbl="asst2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0BA7C7-8BED-466C-BB14-C849D37900BF}" type="pres">
      <dgm:prSet presAssocID="{AA1666B3-007F-4924-8C19-139770BDB29D}" presName="rootConnector3" presStyleLbl="asst2" presStyleIdx="3" presStyleCnt="8"/>
      <dgm:spPr/>
      <dgm:t>
        <a:bodyPr/>
        <a:lstStyle/>
        <a:p>
          <a:endParaRPr lang="en-US"/>
        </a:p>
      </dgm:t>
    </dgm:pt>
    <dgm:pt modelId="{6BCC079D-02DC-4106-80DF-0CE7FBE34878}" type="pres">
      <dgm:prSet presAssocID="{AA1666B3-007F-4924-8C19-139770BDB29D}" presName="hierChild6" presStyleCnt="0"/>
      <dgm:spPr/>
    </dgm:pt>
    <dgm:pt modelId="{EA4B8E94-98F6-4F48-A718-C4DBDE849BE3}" type="pres">
      <dgm:prSet presAssocID="{AA1666B3-007F-4924-8C19-139770BDB29D}" presName="hierChild7" presStyleCnt="0"/>
      <dgm:spPr/>
    </dgm:pt>
    <dgm:pt modelId="{121E91A1-EFC8-4E94-81AA-6008E6301608}" type="pres">
      <dgm:prSet presAssocID="{21C2EE1A-3F02-420B-AE50-DCA2AB054554}" presName="Name37" presStyleLbl="parChTrans1D2" presStyleIdx="1" presStyleCnt="2"/>
      <dgm:spPr/>
      <dgm:t>
        <a:bodyPr/>
        <a:lstStyle/>
        <a:p>
          <a:endParaRPr lang="en-US"/>
        </a:p>
      </dgm:t>
    </dgm:pt>
    <dgm:pt modelId="{DC349898-EDC0-40C0-A57D-1F540D3AEF26}" type="pres">
      <dgm:prSet presAssocID="{EB27D6F8-275B-498A-A10A-ED908D29CCCD}" presName="hierRoot2" presStyleCnt="0">
        <dgm:presLayoutVars>
          <dgm:hierBranch val="init"/>
        </dgm:presLayoutVars>
      </dgm:prSet>
      <dgm:spPr/>
    </dgm:pt>
    <dgm:pt modelId="{D6EC1A00-ADE7-40D4-AE35-F66EA70C733C}" type="pres">
      <dgm:prSet presAssocID="{EB27D6F8-275B-498A-A10A-ED908D29CCCD}" presName="rootComposite" presStyleCnt="0"/>
      <dgm:spPr/>
    </dgm:pt>
    <dgm:pt modelId="{D102A2C8-BC72-4B52-A3BC-C9464E6965CD}" type="pres">
      <dgm:prSet presAssocID="{EB27D6F8-275B-498A-A10A-ED908D29CCC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B8D67-E6AF-405A-B3F4-8560CF310166}" type="pres">
      <dgm:prSet presAssocID="{EB27D6F8-275B-498A-A10A-ED908D29CCCD}" presName="rootConnector" presStyleLbl="node2" presStyleIdx="1" presStyleCnt="2"/>
      <dgm:spPr/>
      <dgm:t>
        <a:bodyPr/>
        <a:lstStyle/>
        <a:p>
          <a:endParaRPr lang="en-US"/>
        </a:p>
      </dgm:t>
    </dgm:pt>
    <dgm:pt modelId="{2FA4AB5A-A008-4215-B9B3-BEF71586EA91}" type="pres">
      <dgm:prSet presAssocID="{EB27D6F8-275B-498A-A10A-ED908D29CCCD}" presName="hierChild4" presStyleCnt="0"/>
      <dgm:spPr/>
    </dgm:pt>
    <dgm:pt modelId="{5A5CD681-77AC-4C68-A4D3-32A087687AFB}" type="pres">
      <dgm:prSet presAssocID="{EB27D6F8-275B-498A-A10A-ED908D29CCCD}" presName="hierChild5" presStyleCnt="0"/>
      <dgm:spPr/>
    </dgm:pt>
    <dgm:pt modelId="{81899838-9320-446A-83E0-F393EF8BAFAE}" type="pres">
      <dgm:prSet presAssocID="{48632DE5-4215-4F6D-9BD5-8759C632B4C2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5A6238C2-ED76-4975-B0E2-E3A7F4F6FA58}" type="pres">
      <dgm:prSet presAssocID="{6605248A-70AF-4ED3-8621-02AD0AC30887}" presName="hierRoot3" presStyleCnt="0">
        <dgm:presLayoutVars>
          <dgm:hierBranch val="init"/>
        </dgm:presLayoutVars>
      </dgm:prSet>
      <dgm:spPr/>
    </dgm:pt>
    <dgm:pt modelId="{7C85C512-6A06-459B-A24D-FC1339FA1412}" type="pres">
      <dgm:prSet presAssocID="{6605248A-70AF-4ED3-8621-02AD0AC30887}" presName="rootComposite3" presStyleCnt="0"/>
      <dgm:spPr/>
    </dgm:pt>
    <dgm:pt modelId="{5A815C3A-83F0-4CF6-A997-93F480D346F5}" type="pres">
      <dgm:prSet presAssocID="{6605248A-70AF-4ED3-8621-02AD0AC30887}" presName="rootText3" presStyleLbl="asst2" presStyleIdx="4" presStyleCnt="8" custLinFactNeighborX="712" custLinFactNeighborY="-1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C1A2E2-DD30-411D-9BBC-5B74EFBEB450}" type="pres">
      <dgm:prSet presAssocID="{6605248A-70AF-4ED3-8621-02AD0AC30887}" presName="rootConnector3" presStyleLbl="asst2" presStyleIdx="4" presStyleCnt="8"/>
      <dgm:spPr/>
      <dgm:t>
        <a:bodyPr/>
        <a:lstStyle/>
        <a:p>
          <a:endParaRPr lang="en-US"/>
        </a:p>
      </dgm:t>
    </dgm:pt>
    <dgm:pt modelId="{8162BAFF-5480-41FD-BB34-73160209C712}" type="pres">
      <dgm:prSet presAssocID="{6605248A-70AF-4ED3-8621-02AD0AC30887}" presName="hierChild6" presStyleCnt="0"/>
      <dgm:spPr/>
    </dgm:pt>
    <dgm:pt modelId="{12FA0943-A414-486D-8163-98D988281643}" type="pres">
      <dgm:prSet presAssocID="{6605248A-70AF-4ED3-8621-02AD0AC30887}" presName="hierChild7" presStyleCnt="0"/>
      <dgm:spPr/>
    </dgm:pt>
    <dgm:pt modelId="{7D551DE3-210E-4FCB-8D61-4D153992ABB7}" type="pres">
      <dgm:prSet presAssocID="{2F112796-0D84-48FE-84CB-422176D385F1}" presName="Name111" presStyleLbl="parChTrans1D4" presStyleIdx="2" presStyleCnt="4"/>
      <dgm:spPr/>
      <dgm:t>
        <a:bodyPr/>
        <a:lstStyle/>
        <a:p>
          <a:endParaRPr lang="en-US"/>
        </a:p>
      </dgm:t>
    </dgm:pt>
    <dgm:pt modelId="{82728143-09AD-4918-8397-53B9E5C31CBD}" type="pres">
      <dgm:prSet presAssocID="{021FF26E-E3E5-4F94-8D61-CB1D536EB06D}" presName="hierRoot3" presStyleCnt="0">
        <dgm:presLayoutVars>
          <dgm:hierBranch val="init"/>
        </dgm:presLayoutVars>
      </dgm:prSet>
      <dgm:spPr/>
    </dgm:pt>
    <dgm:pt modelId="{ECE79C1D-89E0-4E86-9FEB-B9F07754C9EA}" type="pres">
      <dgm:prSet presAssocID="{021FF26E-E3E5-4F94-8D61-CB1D536EB06D}" presName="rootComposite3" presStyleCnt="0"/>
      <dgm:spPr/>
    </dgm:pt>
    <dgm:pt modelId="{76FF642C-6A6A-4FCE-B9F8-BFEA6D268DF1}" type="pres">
      <dgm:prSet presAssocID="{021FF26E-E3E5-4F94-8D61-CB1D536EB06D}" presName="rootText3" presStyleLbl="asst2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DAF996-F912-4207-A7F3-37B76C362E6C}" type="pres">
      <dgm:prSet presAssocID="{021FF26E-E3E5-4F94-8D61-CB1D536EB06D}" presName="rootConnector3" presStyleLbl="asst2" presStyleIdx="5" presStyleCnt="8"/>
      <dgm:spPr/>
      <dgm:t>
        <a:bodyPr/>
        <a:lstStyle/>
        <a:p>
          <a:endParaRPr lang="en-US"/>
        </a:p>
      </dgm:t>
    </dgm:pt>
    <dgm:pt modelId="{F12635BC-77AB-4520-8F3A-026146BEB69D}" type="pres">
      <dgm:prSet presAssocID="{021FF26E-E3E5-4F94-8D61-CB1D536EB06D}" presName="hierChild6" presStyleCnt="0"/>
      <dgm:spPr/>
    </dgm:pt>
    <dgm:pt modelId="{9965DE1D-B4BC-417C-955F-A42DE64F3144}" type="pres">
      <dgm:prSet presAssocID="{021FF26E-E3E5-4F94-8D61-CB1D536EB06D}" presName="hierChild7" presStyleCnt="0"/>
      <dgm:spPr/>
    </dgm:pt>
    <dgm:pt modelId="{5AD6834F-CCEE-4D27-9891-662A22C17F89}" type="pres">
      <dgm:prSet presAssocID="{3E349611-7FE8-447F-89D7-88BE73870DD4}" presName="Name111" presStyleLbl="parChTrans1D4" presStyleIdx="3" presStyleCnt="4"/>
      <dgm:spPr/>
      <dgm:t>
        <a:bodyPr/>
        <a:lstStyle/>
        <a:p>
          <a:endParaRPr lang="en-US"/>
        </a:p>
      </dgm:t>
    </dgm:pt>
    <dgm:pt modelId="{9CB32CE5-08C3-4914-A2DA-A27E820E42F7}" type="pres">
      <dgm:prSet presAssocID="{D6253DD6-F60A-43DA-9E28-02AABCBD148D}" presName="hierRoot3" presStyleCnt="0">
        <dgm:presLayoutVars>
          <dgm:hierBranch val="init"/>
        </dgm:presLayoutVars>
      </dgm:prSet>
      <dgm:spPr/>
    </dgm:pt>
    <dgm:pt modelId="{27098553-D119-492E-AE00-4846439E8683}" type="pres">
      <dgm:prSet presAssocID="{D6253DD6-F60A-43DA-9E28-02AABCBD148D}" presName="rootComposite3" presStyleCnt="0"/>
      <dgm:spPr/>
    </dgm:pt>
    <dgm:pt modelId="{4511372C-9A3F-447A-9CD9-98A4987C5C54}" type="pres">
      <dgm:prSet presAssocID="{D6253DD6-F60A-43DA-9E28-02AABCBD148D}" presName="rootText3" presStyleLbl="asst2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450F90-3B18-46AD-8633-05E88B4D8A54}" type="pres">
      <dgm:prSet presAssocID="{D6253DD6-F60A-43DA-9E28-02AABCBD148D}" presName="rootConnector3" presStyleLbl="asst2" presStyleIdx="6" presStyleCnt="8"/>
      <dgm:spPr/>
      <dgm:t>
        <a:bodyPr/>
        <a:lstStyle/>
        <a:p>
          <a:endParaRPr lang="en-US"/>
        </a:p>
      </dgm:t>
    </dgm:pt>
    <dgm:pt modelId="{B2CB0C2E-7CB4-4C2F-BF6D-7D42BE39B1DE}" type="pres">
      <dgm:prSet presAssocID="{D6253DD6-F60A-43DA-9E28-02AABCBD148D}" presName="hierChild6" presStyleCnt="0"/>
      <dgm:spPr/>
    </dgm:pt>
    <dgm:pt modelId="{51D9E292-2537-4CF4-9B0E-9FD8EB5FA2B7}" type="pres">
      <dgm:prSet presAssocID="{D6253DD6-F60A-43DA-9E28-02AABCBD148D}" presName="hierChild7" presStyleCnt="0"/>
      <dgm:spPr/>
    </dgm:pt>
    <dgm:pt modelId="{0223A5EF-FDBF-4186-824E-768AABC67521}" type="pres">
      <dgm:prSet presAssocID="{D2D8D2A3-94E4-49A3-B4BE-CDE514CBFB5A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01085681-2677-4AF5-AB76-CCF496C3D015}" type="pres">
      <dgm:prSet presAssocID="{938A9588-C114-4B74-9E34-6AC2D4E40E50}" presName="hierRoot3" presStyleCnt="0">
        <dgm:presLayoutVars>
          <dgm:hierBranch val="init"/>
        </dgm:presLayoutVars>
      </dgm:prSet>
      <dgm:spPr/>
    </dgm:pt>
    <dgm:pt modelId="{0260F0C0-083B-45D4-9C49-750ECB8EC7F4}" type="pres">
      <dgm:prSet presAssocID="{938A9588-C114-4B74-9E34-6AC2D4E40E50}" presName="rootComposite3" presStyleCnt="0"/>
      <dgm:spPr/>
    </dgm:pt>
    <dgm:pt modelId="{7075C494-8A6D-4068-80B7-FA446F764047}" type="pres">
      <dgm:prSet presAssocID="{938A9588-C114-4B74-9E34-6AC2D4E40E50}" presName="rootText3" presStyleLbl="asst2" presStyleIdx="7" presStyleCnt="8" custLinFactNeighborX="2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753555-29B0-407D-8A28-E8EC53702CA8}" type="pres">
      <dgm:prSet presAssocID="{938A9588-C114-4B74-9E34-6AC2D4E40E50}" presName="rootConnector3" presStyleLbl="asst2" presStyleIdx="7" presStyleCnt="8"/>
      <dgm:spPr/>
      <dgm:t>
        <a:bodyPr/>
        <a:lstStyle/>
        <a:p>
          <a:endParaRPr lang="en-US"/>
        </a:p>
      </dgm:t>
    </dgm:pt>
    <dgm:pt modelId="{D8D409B2-EEFB-4168-AFAB-16890BFC957B}" type="pres">
      <dgm:prSet presAssocID="{938A9588-C114-4B74-9E34-6AC2D4E40E50}" presName="hierChild6" presStyleCnt="0"/>
      <dgm:spPr/>
    </dgm:pt>
    <dgm:pt modelId="{32B78B0C-D642-4DCC-9CC8-AC2C8C6E7D3D}" type="pres">
      <dgm:prSet presAssocID="{938A9588-C114-4B74-9E34-6AC2D4E40E50}" presName="hierChild7" presStyleCnt="0"/>
      <dgm:spPr/>
    </dgm:pt>
    <dgm:pt modelId="{8194C03D-C366-4CF6-A67A-09B9C1A0D7BE}" type="pres">
      <dgm:prSet presAssocID="{D4CA88BF-41C3-4E04-8E77-A46063AED4A3}" presName="hierChild3" presStyleCnt="0"/>
      <dgm:spPr/>
    </dgm:pt>
  </dgm:ptLst>
  <dgm:cxnLst>
    <dgm:cxn modelId="{F040DBAE-470A-44EC-911B-A7D5770EC576}" type="presOf" srcId="{6605248A-70AF-4ED3-8621-02AD0AC30887}" destId="{DBC1A2E2-DD30-411D-9BBC-5B74EFBEB450}" srcOrd="1" destOrd="0" presId="urn:microsoft.com/office/officeart/2005/8/layout/orgChart1"/>
    <dgm:cxn modelId="{BC827A07-72F0-400C-AAD0-BCABF2D03847}" type="presOf" srcId="{AE376A16-2F17-40F4-9337-FD9E43D4BAA0}" destId="{49AC8C9A-CB1B-40BE-B23E-C5D5C1A6F246}" srcOrd="0" destOrd="0" presId="urn:microsoft.com/office/officeart/2005/8/layout/orgChart1"/>
    <dgm:cxn modelId="{A8D859FD-A40B-4A65-B28A-B78ACDF7F946}" srcId="{D4CA88BF-41C3-4E04-8E77-A46063AED4A3}" destId="{EB27D6F8-275B-498A-A10A-ED908D29CCCD}" srcOrd="1" destOrd="0" parTransId="{21C2EE1A-3F02-420B-AE50-DCA2AB054554}" sibTransId="{B7A4F54E-49FD-426E-A125-28F33C071C65}"/>
    <dgm:cxn modelId="{9FCE74EF-6108-4F91-B1E2-F633B81BA41F}" type="presOf" srcId="{EB27D6F8-275B-498A-A10A-ED908D29CCCD}" destId="{D102A2C8-BC72-4B52-A3BC-C9464E6965CD}" srcOrd="0" destOrd="0" presId="urn:microsoft.com/office/officeart/2005/8/layout/orgChart1"/>
    <dgm:cxn modelId="{59FC4504-E0C5-4325-923D-6851901D8479}" type="presOf" srcId="{B3CB9F86-75F2-4E06-88E5-17BCEEAC4A41}" destId="{5CA37960-87CB-45A7-8AE2-E99018EEE341}" srcOrd="0" destOrd="0" presId="urn:microsoft.com/office/officeart/2005/8/layout/orgChart1"/>
    <dgm:cxn modelId="{C5816C33-C1E8-4691-86F9-462917E47BC3}" type="presOf" srcId="{D6253DD6-F60A-43DA-9E28-02AABCBD148D}" destId="{4511372C-9A3F-447A-9CD9-98A4987C5C54}" srcOrd="0" destOrd="0" presId="urn:microsoft.com/office/officeart/2005/8/layout/orgChart1"/>
    <dgm:cxn modelId="{98A68C1C-0FBE-43AB-B14C-3D355AAF7455}" type="presOf" srcId="{6A67B3E5-BC8F-4CB4-9CED-2BC29D0932BF}" destId="{113ACB70-2278-47A5-8C09-2E1D8EE6B38D}" srcOrd="0" destOrd="0" presId="urn:microsoft.com/office/officeart/2005/8/layout/orgChart1"/>
    <dgm:cxn modelId="{7E9E9E8E-32E9-4365-9F2A-6717C44705BD}" type="presOf" srcId="{B5FC14F0-50CF-4F3D-A3AB-8A51D7BBF909}" destId="{AEA5C449-08BD-4914-8442-F078D3CB2B5E}" srcOrd="0" destOrd="0" presId="urn:microsoft.com/office/officeart/2005/8/layout/orgChart1"/>
    <dgm:cxn modelId="{A9787D5D-5613-40E3-AD15-6F0339E6B413}" srcId="{6605248A-70AF-4ED3-8621-02AD0AC30887}" destId="{021FF26E-E3E5-4F94-8D61-CB1D536EB06D}" srcOrd="0" destOrd="0" parTransId="{2F112796-0D84-48FE-84CB-422176D385F1}" sibTransId="{2956BCF8-D8CA-4A1E-87B0-4273F1082FF5}"/>
    <dgm:cxn modelId="{A25E33AE-14EF-4C07-9E35-90B42B78FA67}" type="presOf" srcId="{DEA5D9A6-B26B-411F-AE53-CDEC4D0AA763}" destId="{8A57A438-CE92-4526-A548-F0D0328BFB3B}" srcOrd="1" destOrd="0" presId="urn:microsoft.com/office/officeart/2005/8/layout/orgChart1"/>
    <dgm:cxn modelId="{327D3B91-CC57-4F92-9187-31C142C79DEC}" type="presOf" srcId="{D6253DD6-F60A-43DA-9E28-02AABCBD148D}" destId="{3C450F90-3B18-46AD-8633-05E88B4D8A54}" srcOrd="1" destOrd="0" presId="urn:microsoft.com/office/officeart/2005/8/layout/orgChart1"/>
    <dgm:cxn modelId="{08B42DDF-4BCE-4AA7-BFE6-78CC9C8AECF6}" srcId="{194958F0-EB57-4BA9-AE5D-DF244BC263FC}" destId="{D4CA88BF-41C3-4E04-8E77-A46063AED4A3}" srcOrd="0" destOrd="0" parTransId="{3C498C07-98FB-437E-BA02-FF4577EA21C3}" sibTransId="{59F1B6C9-BED1-4EDC-9CFB-C8D4EC4A0AAF}"/>
    <dgm:cxn modelId="{C8F00711-195C-4598-B760-287B1C8F98EE}" srcId="{B3CB9F86-75F2-4E06-88E5-17BCEEAC4A41}" destId="{DEA5D9A6-B26B-411F-AE53-CDEC4D0AA763}" srcOrd="1" destOrd="0" parTransId="{76ABAF10-2B8F-49C6-A791-7024BE767597}" sibTransId="{9410F3D4-7B65-4650-BC0C-518DAD7CB0B5}"/>
    <dgm:cxn modelId="{15C89872-D0A2-450E-9A0A-F7C09ADAF4EC}" srcId="{BAB01492-C11F-4E94-901A-64ACF2899E83}" destId="{B3CB9F86-75F2-4E06-88E5-17BCEEAC4A41}" srcOrd="0" destOrd="0" parTransId="{CA89C953-D671-4229-8AB1-FC306F03FA86}" sibTransId="{87E6E75A-1209-4C7E-8206-C4CF624F52A1}"/>
    <dgm:cxn modelId="{F04E2EE7-5151-4447-8EAE-3C71092D4783}" type="presOf" srcId="{194958F0-EB57-4BA9-AE5D-DF244BC263FC}" destId="{492BC1B5-3B62-440E-83D1-4C1047855E9D}" srcOrd="0" destOrd="0" presId="urn:microsoft.com/office/officeart/2005/8/layout/orgChart1"/>
    <dgm:cxn modelId="{C8D7B2F6-F8BC-4AAE-92FE-B01577599BBC}" type="presOf" srcId="{AA1666B3-007F-4924-8C19-139770BDB29D}" destId="{410BA7C7-8BED-466C-BB14-C849D37900BF}" srcOrd="1" destOrd="0" presId="urn:microsoft.com/office/officeart/2005/8/layout/orgChart1"/>
    <dgm:cxn modelId="{B77E2094-CEE9-4D14-BCE5-0375E1E9BBA2}" srcId="{BAB01492-C11F-4E94-901A-64ACF2899E83}" destId="{AA1666B3-007F-4924-8C19-139770BDB29D}" srcOrd="1" destOrd="0" parTransId="{6A67B3E5-BC8F-4CB4-9CED-2BC29D0932BF}" sibTransId="{6F3EAF41-0103-4681-B401-CEB0F43B93B8}"/>
    <dgm:cxn modelId="{CC0BDC57-D666-4549-AC37-A7AC131E81F4}" srcId="{EB27D6F8-275B-498A-A10A-ED908D29CCCD}" destId="{938A9588-C114-4B74-9E34-6AC2D4E40E50}" srcOrd="1" destOrd="0" parTransId="{D2D8D2A3-94E4-49A3-B4BE-CDE514CBFB5A}" sibTransId="{8BEC9580-8756-46CA-A893-C749B11AEE41}"/>
    <dgm:cxn modelId="{2D7FC9D1-EE21-4AF3-9ED4-4D3F06CE5CD2}" type="presOf" srcId="{D4CA88BF-41C3-4E04-8E77-A46063AED4A3}" destId="{C5A7202C-E5C5-4761-BDEA-3A530E52A891}" srcOrd="0" destOrd="0" presId="urn:microsoft.com/office/officeart/2005/8/layout/orgChart1"/>
    <dgm:cxn modelId="{C98E0843-E2E8-49FD-8679-82A260308136}" type="presOf" srcId="{D2D8D2A3-94E4-49A3-B4BE-CDE514CBFB5A}" destId="{0223A5EF-FDBF-4186-824E-768AABC67521}" srcOrd="0" destOrd="0" presId="urn:microsoft.com/office/officeart/2005/8/layout/orgChart1"/>
    <dgm:cxn modelId="{5926C5B0-04AB-4205-95F6-DB09E0732CEA}" type="presOf" srcId="{CA89C953-D671-4229-8AB1-FC306F03FA86}" destId="{4C3DC16F-498F-4556-B7FA-D21410142477}" srcOrd="0" destOrd="0" presId="urn:microsoft.com/office/officeart/2005/8/layout/orgChart1"/>
    <dgm:cxn modelId="{2441F6DD-A6EB-448A-A034-B90735E6AAF9}" type="presOf" srcId="{021FF26E-E3E5-4F94-8D61-CB1D536EB06D}" destId="{76FF642C-6A6A-4FCE-B9F8-BFEA6D268DF1}" srcOrd="0" destOrd="0" presId="urn:microsoft.com/office/officeart/2005/8/layout/orgChart1"/>
    <dgm:cxn modelId="{7ED7A727-E4D3-4673-8621-C326E3219FA2}" type="presOf" srcId="{BAB01492-C11F-4E94-901A-64ACF2899E83}" destId="{3260B581-4990-426F-80AB-AB7A6F9BBC27}" srcOrd="0" destOrd="0" presId="urn:microsoft.com/office/officeart/2005/8/layout/orgChart1"/>
    <dgm:cxn modelId="{A8F837C8-7A28-4144-8AFA-A56DB41834B0}" type="presOf" srcId="{0725C1C5-0346-4447-A7C5-EA87287584F0}" destId="{A30611C7-25AC-4D5E-BBBC-E06E85236A46}" srcOrd="0" destOrd="0" presId="urn:microsoft.com/office/officeart/2005/8/layout/orgChart1"/>
    <dgm:cxn modelId="{B8EBD667-36E6-40CE-82F0-DFF5ACECC393}" type="presOf" srcId="{938A9588-C114-4B74-9E34-6AC2D4E40E50}" destId="{7075C494-8A6D-4068-80B7-FA446F764047}" srcOrd="0" destOrd="0" presId="urn:microsoft.com/office/officeart/2005/8/layout/orgChart1"/>
    <dgm:cxn modelId="{813679BE-CC70-46AA-A5F9-4A154609F4C0}" srcId="{EB27D6F8-275B-498A-A10A-ED908D29CCCD}" destId="{6605248A-70AF-4ED3-8621-02AD0AC30887}" srcOrd="0" destOrd="0" parTransId="{48632DE5-4215-4F6D-9BD5-8759C632B4C2}" sibTransId="{BB7A63D4-D4E4-44F8-95B4-4DCAFED34D9A}"/>
    <dgm:cxn modelId="{8432BD83-8696-4564-92DC-78B362FF34AC}" type="presOf" srcId="{AA1666B3-007F-4924-8C19-139770BDB29D}" destId="{DD637E01-3291-49CB-92CA-F51D376B8C0D}" srcOrd="0" destOrd="0" presId="urn:microsoft.com/office/officeart/2005/8/layout/orgChart1"/>
    <dgm:cxn modelId="{6C7EA9AD-11FB-42E0-BBFB-8841B2C4EDFA}" type="presOf" srcId="{DEA5D9A6-B26B-411F-AE53-CDEC4D0AA763}" destId="{4CB504DF-E065-4D0B-9256-2B4F1C7F0F9A}" srcOrd="0" destOrd="0" presId="urn:microsoft.com/office/officeart/2005/8/layout/orgChart1"/>
    <dgm:cxn modelId="{A09B2BA5-2C4C-4F37-9FF1-881B333D92AE}" srcId="{6605248A-70AF-4ED3-8621-02AD0AC30887}" destId="{D6253DD6-F60A-43DA-9E28-02AABCBD148D}" srcOrd="1" destOrd="0" parTransId="{3E349611-7FE8-447F-89D7-88BE73870DD4}" sibTransId="{7FEC43CC-1D0C-4388-A1D3-A1321F3ABF12}"/>
    <dgm:cxn modelId="{1FA47F98-8473-4453-A915-DD6B516FE522}" type="presOf" srcId="{021FF26E-E3E5-4F94-8D61-CB1D536EB06D}" destId="{AEDAF996-F912-4207-A7F3-37B76C362E6C}" srcOrd="1" destOrd="0" presId="urn:microsoft.com/office/officeart/2005/8/layout/orgChart1"/>
    <dgm:cxn modelId="{4D8B9CBE-F40B-4425-9E74-481565F60288}" type="presOf" srcId="{B3CB9F86-75F2-4E06-88E5-17BCEEAC4A41}" destId="{7ADF6B86-9C53-4BF7-BE6A-E9EA388316FF}" srcOrd="1" destOrd="0" presId="urn:microsoft.com/office/officeart/2005/8/layout/orgChart1"/>
    <dgm:cxn modelId="{9B2EB7BD-132A-4476-A865-3B3A0FA2A8A7}" type="presOf" srcId="{BAB01492-C11F-4E94-901A-64ACF2899E83}" destId="{0289C5A2-40C2-4F95-BA7D-0EEB9DEB7006}" srcOrd="1" destOrd="0" presId="urn:microsoft.com/office/officeart/2005/8/layout/orgChart1"/>
    <dgm:cxn modelId="{D6A071D0-D7A8-428C-9562-5D01732338CF}" type="presOf" srcId="{6605248A-70AF-4ED3-8621-02AD0AC30887}" destId="{5A815C3A-83F0-4CF6-A997-93F480D346F5}" srcOrd="0" destOrd="0" presId="urn:microsoft.com/office/officeart/2005/8/layout/orgChart1"/>
    <dgm:cxn modelId="{E5953248-2DAE-418B-B85E-B1AC6AA33522}" type="presOf" srcId="{3E349611-7FE8-447F-89D7-88BE73870DD4}" destId="{5AD6834F-CCEE-4D27-9891-662A22C17F89}" srcOrd="0" destOrd="0" presId="urn:microsoft.com/office/officeart/2005/8/layout/orgChart1"/>
    <dgm:cxn modelId="{80831D7D-BAF3-435C-B094-D5EBBC2D3E27}" type="presOf" srcId="{D4CA88BF-41C3-4E04-8E77-A46063AED4A3}" destId="{3930D08B-D0AB-4599-83F3-65F4E494F51A}" srcOrd="1" destOrd="0" presId="urn:microsoft.com/office/officeart/2005/8/layout/orgChart1"/>
    <dgm:cxn modelId="{5A27F98A-1614-4DBB-9AE4-74D7B198D1E8}" type="presOf" srcId="{2F112796-0D84-48FE-84CB-422176D385F1}" destId="{7D551DE3-210E-4FCB-8D61-4D153992ABB7}" srcOrd="0" destOrd="0" presId="urn:microsoft.com/office/officeart/2005/8/layout/orgChart1"/>
    <dgm:cxn modelId="{DD8B228E-5037-4A32-9C2E-8311F5C6D674}" type="presOf" srcId="{0725C1C5-0346-4447-A7C5-EA87287584F0}" destId="{45CB4D88-9337-4137-8F90-45E996C7E32C}" srcOrd="1" destOrd="0" presId="urn:microsoft.com/office/officeart/2005/8/layout/orgChart1"/>
    <dgm:cxn modelId="{BB3085F3-DCEF-4DB0-8148-E24AFEC78A46}" srcId="{D4CA88BF-41C3-4E04-8E77-A46063AED4A3}" destId="{BAB01492-C11F-4E94-901A-64ACF2899E83}" srcOrd="0" destOrd="0" parTransId="{AE376A16-2F17-40F4-9337-FD9E43D4BAA0}" sibTransId="{BCF9EA12-AA98-406F-A999-5D69722300D5}"/>
    <dgm:cxn modelId="{A29582AD-E61C-4E09-BC35-233365C87F76}" type="presOf" srcId="{76ABAF10-2B8F-49C6-A791-7024BE767597}" destId="{4DFBCF03-1B7D-427A-BD4A-1D862ECEAEF4}" srcOrd="0" destOrd="0" presId="urn:microsoft.com/office/officeart/2005/8/layout/orgChart1"/>
    <dgm:cxn modelId="{E24CB7C4-A082-4121-BD10-10E1BDA62637}" type="presOf" srcId="{938A9588-C114-4B74-9E34-6AC2D4E40E50}" destId="{64753555-29B0-407D-8A28-E8EC53702CA8}" srcOrd="1" destOrd="0" presId="urn:microsoft.com/office/officeart/2005/8/layout/orgChart1"/>
    <dgm:cxn modelId="{19819D22-0DFE-4F00-9D51-8EFF8CCD6900}" srcId="{B3CB9F86-75F2-4E06-88E5-17BCEEAC4A41}" destId="{0725C1C5-0346-4447-A7C5-EA87287584F0}" srcOrd="0" destOrd="0" parTransId="{B5FC14F0-50CF-4F3D-A3AB-8A51D7BBF909}" sibTransId="{3B50338A-CEE0-4B41-9A4A-8663E798CFCF}"/>
    <dgm:cxn modelId="{29E0BAEF-4F08-411D-BD04-712483ABBE48}" type="presOf" srcId="{48632DE5-4215-4F6D-9BD5-8759C632B4C2}" destId="{81899838-9320-446A-83E0-F393EF8BAFAE}" srcOrd="0" destOrd="0" presId="urn:microsoft.com/office/officeart/2005/8/layout/orgChart1"/>
    <dgm:cxn modelId="{65E68880-FB8B-4C6F-B48E-7F1700324087}" type="presOf" srcId="{21C2EE1A-3F02-420B-AE50-DCA2AB054554}" destId="{121E91A1-EFC8-4E94-81AA-6008E6301608}" srcOrd="0" destOrd="0" presId="urn:microsoft.com/office/officeart/2005/8/layout/orgChart1"/>
    <dgm:cxn modelId="{0948C2F2-8136-4F7B-9D84-CFF5D0BBD91F}" type="presOf" srcId="{EB27D6F8-275B-498A-A10A-ED908D29CCCD}" destId="{68DB8D67-E6AF-405A-B3F4-8560CF310166}" srcOrd="1" destOrd="0" presId="urn:microsoft.com/office/officeart/2005/8/layout/orgChart1"/>
    <dgm:cxn modelId="{0A66118A-9800-45F3-80DA-92DC24B05D17}" type="presParOf" srcId="{492BC1B5-3B62-440E-83D1-4C1047855E9D}" destId="{C3CF9556-1BF8-4160-A3DB-4451BB9C1164}" srcOrd="0" destOrd="0" presId="urn:microsoft.com/office/officeart/2005/8/layout/orgChart1"/>
    <dgm:cxn modelId="{197A7A8E-24A4-4E94-84BD-6021DD3FB620}" type="presParOf" srcId="{C3CF9556-1BF8-4160-A3DB-4451BB9C1164}" destId="{1C0A9846-9B70-4F94-A21F-C1E3FCD1DFD6}" srcOrd="0" destOrd="0" presId="urn:microsoft.com/office/officeart/2005/8/layout/orgChart1"/>
    <dgm:cxn modelId="{C19F9B77-642F-4D9D-A7A3-2D7BBD86D0D8}" type="presParOf" srcId="{1C0A9846-9B70-4F94-A21F-C1E3FCD1DFD6}" destId="{C5A7202C-E5C5-4761-BDEA-3A530E52A891}" srcOrd="0" destOrd="0" presId="urn:microsoft.com/office/officeart/2005/8/layout/orgChart1"/>
    <dgm:cxn modelId="{521C52A6-EEAD-44A3-ADD0-F65AB40A428C}" type="presParOf" srcId="{1C0A9846-9B70-4F94-A21F-C1E3FCD1DFD6}" destId="{3930D08B-D0AB-4599-83F3-65F4E494F51A}" srcOrd="1" destOrd="0" presId="urn:microsoft.com/office/officeart/2005/8/layout/orgChart1"/>
    <dgm:cxn modelId="{50CE66EE-7E26-4EF5-8719-74B570EE8CD5}" type="presParOf" srcId="{C3CF9556-1BF8-4160-A3DB-4451BB9C1164}" destId="{B127F8D9-3AE6-4CD7-BEBA-ABB81F56E039}" srcOrd="1" destOrd="0" presId="urn:microsoft.com/office/officeart/2005/8/layout/orgChart1"/>
    <dgm:cxn modelId="{F1E1ED08-1794-483B-B79E-251CAEE997B4}" type="presParOf" srcId="{B127F8D9-3AE6-4CD7-BEBA-ABB81F56E039}" destId="{49AC8C9A-CB1B-40BE-B23E-C5D5C1A6F246}" srcOrd="0" destOrd="0" presId="urn:microsoft.com/office/officeart/2005/8/layout/orgChart1"/>
    <dgm:cxn modelId="{63124191-84BC-4E74-ACF3-F6C7EBD0BF40}" type="presParOf" srcId="{B127F8D9-3AE6-4CD7-BEBA-ABB81F56E039}" destId="{BBE4816C-C175-4975-B516-3BA409FA6889}" srcOrd="1" destOrd="0" presId="urn:microsoft.com/office/officeart/2005/8/layout/orgChart1"/>
    <dgm:cxn modelId="{312F5821-A118-4B08-85A7-C08A523BA806}" type="presParOf" srcId="{BBE4816C-C175-4975-B516-3BA409FA6889}" destId="{927DA03F-BFC6-4BA3-9F49-2CA41BF37C48}" srcOrd="0" destOrd="0" presId="urn:microsoft.com/office/officeart/2005/8/layout/orgChart1"/>
    <dgm:cxn modelId="{66FC6949-8274-419A-85E4-5DD1449ED8B0}" type="presParOf" srcId="{927DA03F-BFC6-4BA3-9F49-2CA41BF37C48}" destId="{3260B581-4990-426F-80AB-AB7A6F9BBC27}" srcOrd="0" destOrd="0" presId="urn:microsoft.com/office/officeart/2005/8/layout/orgChart1"/>
    <dgm:cxn modelId="{B3D33781-4285-4A1B-A82A-DA878593AB7E}" type="presParOf" srcId="{927DA03F-BFC6-4BA3-9F49-2CA41BF37C48}" destId="{0289C5A2-40C2-4F95-BA7D-0EEB9DEB7006}" srcOrd="1" destOrd="0" presId="urn:microsoft.com/office/officeart/2005/8/layout/orgChart1"/>
    <dgm:cxn modelId="{382D9C45-F7BD-4551-AA76-AD32F011B891}" type="presParOf" srcId="{BBE4816C-C175-4975-B516-3BA409FA6889}" destId="{D0D2BE18-BCD8-4F75-A28E-B7789D5435A4}" srcOrd="1" destOrd="0" presId="urn:microsoft.com/office/officeart/2005/8/layout/orgChart1"/>
    <dgm:cxn modelId="{DB5E1C83-7330-455D-85F0-82FE67C56E72}" type="presParOf" srcId="{BBE4816C-C175-4975-B516-3BA409FA6889}" destId="{6B3C3C70-3775-4412-8C23-71E1B55D2D10}" srcOrd="2" destOrd="0" presId="urn:microsoft.com/office/officeart/2005/8/layout/orgChart1"/>
    <dgm:cxn modelId="{0CA035B0-E699-480B-A902-165001C2B352}" type="presParOf" srcId="{6B3C3C70-3775-4412-8C23-71E1B55D2D10}" destId="{4C3DC16F-498F-4556-B7FA-D21410142477}" srcOrd="0" destOrd="0" presId="urn:microsoft.com/office/officeart/2005/8/layout/orgChart1"/>
    <dgm:cxn modelId="{33A44F1C-2CF6-49E6-8337-CBB9CA2973B7}" type="presParOf" srcId="{6B3C3C70-3775-4412-8C23-71E1B55D2D10}" destId="{DEE82513-C9BD-4C23-AB24-B488CA6C7748}" srcOrd="1" destOrd="0" presId="urn:microsoft.com/office/officeart/2005/8/layout/orgChart1"/>
    <dgm:cxn modelId="{00E8470C-18B5-48E0-B4F0-1894E61B215E}" type="presParOf" srcId="{DEE82513-C9BD-4C23-AB24-B488CA6C7748}" destId="{6927AEFB-5183-42AC-A139-602B0F98C7F1}" srcOrd="0" destOrd="0" presId="urn:microsoft.com/office/officeart/2005/8/layout/orgChart1"/>
    <dgm:cxn modelId="{EA3B1594-70A6-43A3-9BF5-FF5D398D4CC3}" type="presParOf" srcId="{6927AEFB-5183-42AC-A139-602B0F98C7F1}" destId="{5CA37960-87CB-45A7-8AE2-E99018EEE341}" srcOrd="0" destOrd="0" presId="urn:microsoft.com/office/officeart/2005/8/layout/orgChart1"/>
    <dgm:cxn modelId="{FF1EA976-3AEB-48E5-8405-83314C6DE630}" type="presParOf" srcId="{6927AEFB-5183-42AC-A139-602B0F98C7F1}" destId="{7ADF6B86-9C53-4BF7-BE6A-E9EA388316FF}" srcOrd="1" destOrd="0" presId="urn:microsoft.com/office/officeart/2005/8/layout/orgChart1"/>
    <dgm:cxn modelId="{4C98190F-C6ED-49B7-A114-341843C9AAD3}" type="presParOf" srcId="{DEE82513-C9BD-4C23-AB24-B488CA6C7748}" destId="{99D697E2-259C-48AC-AFC4-96BEAE5061B2}" srcOrd="1" destOrd="0" presId="urn:microsoft.com/office/officeart/2005/8/layout/orgChart1"/>
    <dgm:cxn modelId="{5D1F13F5-791D-4139-90B0-6CF26886A83B}" type="presParOf" srcId="{DEE82513-C9BD-4C23-AB24-B488CA6C7748}" destId="{0BFADB03-D7E3-459C-86EB-841B97605773}" srcOrd="2" destOrd="0" presId="urn:microsoft.com/office/officeart/2005/8/layout/orgChart1"/>
    <dgm:cxn modelId="{CD432C4E-13A4-402F-AB7E-8CDD5EAE905D}" type="presParOf" srcId="{0BFADB03-D7E3-459C-86EB-841B97605773}" destId="{AEA5C449-08BD-4914-8442-F078D3CB2B5E}" srcOrd="0" destOrd="0" presId="urn:microsoft.com/office/officeart/2005/8/layout/orgChart1"/>
    <dgm:cxn modelId="{A030AB44-84C1-4226-9D99-8BDECAA28297}" type="presParOf" srcId="{0BFADB03-D7E3-459C-86EB-841B97605773}" destId="{A2273D15-87B6-414E-A7EC-04D787F2804C}" srcOrd="1" destOrd="0" presId="urn:microsoft.com/office/officeart/2005/8/layout/orgChart1"/>
    <dgm:cxn modelId="{E8A9A236-286E-4E4B-8424-DEA8C386988C}" type="presParOf" srcId="{A2273D15-87B6-414E-A7EC-04D787F2804C}" destId="{1ADADE27-4D25-4609-A236-203C680FCB00}" srcOrd="0" destOrd="0" presId="urn:microsoft.com/office/officeart/2005/8/layout/orgChart1"/>
    <dgm:cxn modelId="{9FBC3171-8845-43A8-B661-FC660B9D1406}" type="presParOf" srcId="{1ADADE27-4D25-4609-A236-203C680FCB00}" destId="{A30611C7-25AC-4D5E-BBBC-E06E85236A46}" srcOrd="0" destOrd="0" presId="urn:microsoft.com/office/officeart/2005/8/layout/orgChart1"/>
    <dgm:cxn modelId="{627D1217-13F1-4161-8A44-328B8F742861}" type="presParOf" srcId="{1ADADE27-4D25-4609-A236-203C680FCB00}" destId="{45CB4D88-9337-4137-8F90-45E996C7E32C}" srcOrd="1" destOrd="0" presId="urn:microsoft.com/office/officeart/2005/8/layout/orgChart1"/>
    <dgm:cxn modelId="{5899EFA2-86CD-4C20-AAA3-548617BA6650}" type="presParOf" srcId="{A2273D15-87B6-414E-A7EC-04D787F2804C}" destId="{2E8C060D-4775-493D-BFF3-B40BB2F56587}" srcOrd="1" destOrd="0" presId="urn:microsoft.com/office/officeart/2005/8/layout/orgChart1"/>
    <dgm:cxn modelId="{05BAD40D-E99E-4250-8D5F-66F88391BF81}" type="presParOf" srcId="{A2273D15-87B6-414E-A7EC-04D787F2804C}" destId="{0E3CDB2B-9652-4E40-929C-4216628EE4BC}" srcOrd="2" destOrd="0" presId="urn:microsoft.com/office/officeart/2005/8/layout/orgChart1"/>
    <dgm:cxn modelId="{0C46AC93-21C4-4D70-86E0-7CDB744007C4}" type="presParOf" srcId="{0BFADB03-D7E3-459C-86EB-841B97605773}" destId="{4DFBCF03-1B7D-427A-BD4A-1D862ECEAEF4}" srcOrd="2" destOrd="0" presId="urn:microsoft.com/office/officeart/2005/8/layout/orgChart1"/>
    <dgm:cxn modelId="{2218CF0A-DB91-4C92-B856-1CA1DDCAB79A}" type="presParOf" srcId="{0BFADB03-D7E3-459C-86EB-841B97605773}" destId="{6C463E13-8CCB-4EBB-9743-DDF93856B39F}" srcOrd="3" destOrd="0" presId="urn:microsoft.com/office/officeart/2005/8/layout/orgChart1"/>
    <dgm:cxn modelId="{7F5F3ABD-F37C-4079-B7F9-D695BA76163A}" type="presParOf" srcId="{6C463E13-8CCB-4EBB-9743-DDF93856B39F}" destId="{96B02EC9-51CB-4E57-A469-448D0F866E8E}" srcOrd="0" destOrd="0" presId="urn:microsoft.com/office/officeart/2005/8/layout/orgChart1"/>
    <dgm:cxn modelId="{961369C3-D076-4209-9F18-7B126AB35DFB}" type="presParOf" srcId="{96B02EC9-51CB-4E57-A469-448D0F866E8E}" destId="{4CB504DF-E065-4D0B-9256-2B4F1C7F0F9A}" srcOrd="0" destOrd="0" presId="urn:microsoft.com/office/officeart/2005/8/layout/orgChart1"/>
    <dgm:cxn modelId="{48A35F43-E2A6-4C57-959A-D177EE168AE2}" type="presParOf" srcId="{96B02EC9-51CB-4E57-A469-448D0F866E8E}" destId="{8A57A438-CE92-4526-A548-F0D0328BFB3B}" srcOrd="1" destOrd="0" presId="urn:microsoft.com/office/officeart/2005/8/layout/orgChart1"/>
    <dgm:cxn modelId="{EEBF5781-1249-4488-880C-E4423E0B576B}" type="presParOf" srcId="{6C463E13-8CCB-4EBB-9743-DDF93856B39F}" destId="{94B33054-9D06-4036-877F-960BE1157DC9}" srcOrd="1" destOrd="0" presId="urn:microsoft.com/office/officeart/2005/8/layout/orgChart1"/>
    <dgm:cxn modelId="{F22040E6-0F5D-441D-B3FE-B02040823BE2}" type="presParOf" srcId="{6C463E13-8CCB-4EBB-9743-DDF93856B39F}" destId="{E2E30F06-852C-498F-AF3A-EE3C53648700}" srcOrd="2" destOrd="0" presId="urn:microsoft.com/office/officeart/2005/8/layout/orgChart1"/>
    <dgm:cxn modelId="{720E9668-4F8F-43F0-B2DF-8539FAE2425B}" type="presParOf" srcId="{6B3C3C70-3775-4412-8C23-71E1B55D2D10}" destId="{113ACB70-2278-47A5-8C09-2E1D8EE6B38D}" srcOrd="2" destOrd="0" presId="urn:microsoft.com/office/officeart/2005/8/layout/orgChart1"/>
    <dgm:cxn modelId="{37296C49-7EAC-429F-98D6-D0093E3B2A5E}" type="presParOf" srcId="{6B3C3C70-3775-4412-8C23-71E1B55D2D10}" destId="{D8A41500-00BC-45FA-86D3-CDF7FF9EBCE4}" srcOrd="3" destOrd="0" presId="urn:microsoft.com/office/officeart/2005/8/layout/orgChart1"/>
    <dgm:cxn modelId="{BC24C157-83B3-4149-82EC-17A8CAE37973}" type="presParOf" srcId="{D8A41500-00BC-45FA-86D3-CDF7FF9EBCE4}" destId="{70D225D0-CB67-40C0-92E5-376175DA125D}" srcOrd="0" destOrd="0" presId="urn:microsoft.com/office/officeart/2005/8/layout/orgChart1"/>
    <dgm:cxn modelId="{FAE3665E-41E7-49D1-91FD-B4EA4A45D778}" type="presParOf" srcId="{70D225D0-CB67-40C0-92E5-376175DA125D}" destId="{DD637E01-3291-49CB-92CA-F51D376B8C0D}" srcOrd="0" destOrd="0" presId="urn:microsoft.com/office/officeart/2005/8/layout/orgChart1"/>
    <dgm:cxn modelId="{28B40022-E119-4F95-A3EB-55024EA6FE9F}" type="presParOf" srcId="{70D225D0-CB67-40C0-92E5-376175DA125D}" destId="{410BA7C7-8BED-466C-BB14-C849D37900BF}" srcOrd="1" destOrd="0" presId="urn:microsoft.com/office/officeart/2005/8/layout/orgChart1"/>
    <dgm:cxn modelId="{9E5546D3-20DD-4787-BDD9-40D8CEBA77BC}" type="presParOf" srcId="{D8A41500-00BC-45FA-86D3-CDF7FF9EBCE4}" destId="{6BCC079D-02DC-4106-80DF-0CE7FBE34878}" srcOrd="1" destOrd="0" presId="urn:microsoft.com/office/officeart/2005/8/layout/orgChart1"/>
    <dgm:cxn modelId="{EEB81361-A021-4152-AA99-F7C7B2B5BE61}" type="presParOf" srcId="{D8A41500-00BC-45FA-86D3-CDF7FF9EBCE4}" destId="{EA4B8E94-98F6-4F48-A718-C4DBDE849BE3}" srcOrd="2" destOrd="0" presId="urn:microsoft.com/office/officeart/2005/8/layout/orgChart1"/>
    <dgm:cxn modelId="{7CDE0967-C93E-4C1B-BA3F-6F6CAADB4F97}" type="presParOf" srcId="{B127F8D9-3AE6-4CD7-BEBA-ABB81F56E039}" destId="{121E91A1-EFC8-4E94-81AA-6008E6301608}" srcOrd="2" destOrd="0" presId="urn:microsoft.com/office/officeart/2005/8/layout/orgChart1"/>
    <dgm:cxn modelId="{F88EAB07-B80D-4766-940C-3E37403E2D31}" type="presParOf" srcId="{B127F8D9-3AE6-4CD7-BEBA-ABB81F56E039}" destId="{DC349898-EDC0-40C0-A57D-1F540D3AEF26}" srcOrd="3" destOrd="0" presId="urn:microsoft.com/office/officeart/2005/8/layout/orgChart1"/>
    <dgm:cxn modelId="{5DF18D22-153C-4537-BAE5-D9F51BFD0DF2}" type="presParOf" srcId="{DC349898-EDC0-40C0-A57D-1F540D3AEF26}" destId="{D6EC1A00-ADE7-40D4-AE35-F66EA70C733C}" srcOrd="0" destOrd="0" presId="urn:microsoft.com/office/officeart/2005/8/layout/orgChart1"/>
    <dgm:cxn modelId="{424C6DF9-D799-4C7B-BC31-CA0403DBA1F0}" type="presParOf" srcId="{D6EC1A00-ADE7-40D4-AE35-F66EA70C733C}" destId="{D102A2C8-BC72-4B52-A3BC-C9464E6965CD}" srcOrd="0" destOrd="0" presId="urn:microsoft.com/office/officeart/2005/8/layout/orgChart1"/>
    <dgm:cxn modelId="{B1AF457B-0722-453C-AC1C-B42F275AF4A7}" type="presParOf" srcId="{D6EC1A00-ADE7-40D4-AE35-F66EA70C733C}" destId="{68DB8D67-E6AF-405A-B3F4-8560CF310166}" srcOrd="1" destOrd="0" presId="urn:microsoft.com/office/officeart/2005/8/layout/orgChart1"/>
    <dgm:cxn modelId="{E0A130EE-420D-4634-A586-7E1808061B29}" type="presParOf" srcId="{DC349898-EDC0-40C0-A57D-1F540D3AEF26}" destId="{2FA4AB5A-A008-4215-B9B3-BEF71586EA91}" srcOrd="1" destOrd="0" presId="urn:microsoft.com/office/officeart/2005/8/layout/orgChart1"/>
    <dgm:cxn modelId="{57199BAE-704F-4D41-9E23-68BF6B47105C}" type="presParOf" srcId="{DC349898-EDC0-40C0-A57D-1F540D3AEF26}" destId="{5A5CD681-77AC-4C68-A4D3-32A087687AFB}" srcOrd="2" destOrd="0" presId="urn:microsoft.com/office/officeart/2005/8/layout/orgChart1"/>
    <dgm:cxn modelId="{0BE06915-0D1C-40C2-AE7C-DFA0B3B666C6}" type="presParOf" srcId="{5A5CD681-77AC-4C68-A4D3-32A087687AFB}" destId="{81899838-9320-446A-83E0-F393EF8BAFAE}" srcOrd="0" destOrd="0" presId="urn:microsoft.com/office/officeart/2005/8/layout/orgChart1"/>
    <dgm:cxn modelId="{CFF238C1-3611-4DBE-AD74-C4C32A3586AC}" type="presParOf" srcId="{5A5CD681-77AC-4C68-A4D3-32A087687AFB}" destId="{5A6238C2-ED76-4975-B0E2-E3A7F4F6FA58}" srcOrd="1" destOrd="0" presId="urn:microsoft.com/office/officeart/2005/8/layout/orgChart1"/>
    <dgm:cxn modelId="{2CAC8AE1-6F38-4F34-B9A7-03F2C65F001A}" type="presParOf" srcId="{5A6238C2-ED76-4975-B0E2-E3A7F4F6FA58}" destId="{7C85C512-6A06-459B-A24D-FC1339FA1412}" srcOrd="0" destOrd="0" presId="urn:microsoft.com/office/officeart/2005/8/layout/orgChart1"/>
    <dgm:cxn modelId="{4EA86C33-7661-43B2-BE96-5DC6E867EA66}" type="presParOf" srcId="{7C85C512-6A06-459B-A24D-FC1339FA1412}" destId="{5A815C3A-83F0-4CF6-A997-93F480D346F5}" srcOrd="0" destOrd="0" presId="urn:microsoft.com/office/officeart/2005/8/layout/orgChart1"/>
    <dgm:cxn modelId="{264A6548-E6B3-44C0-8C61-F5D25219527A}" type="presParOf" srcId="{7C85C512-6A06-459B-A24D-FC1339FA1412}" destId="{DBC1A2E2-DD30-411D-9BBC-5B74EFBEB450}" srcOrd="1" destOrd="0" presId="urn:microsoft.com/office/officeart/2005/8/layout/orgChart1"/>
    <dgm:cxn modelId="{26A723A7-2F25-4CE0-B241-0FD9A30EF6CD}" type="presParOf" srcId="{5A6238C2-ED76-4975-B0E2-E3A7F4F6FA58}" destId="{8162BAFF-5480-41FD-BB34-73160209C712}" srcOrd="1" destOrd="0" presId="urn:microsoft.com/office/officeart/2005/8/layout/orgChart1"/>
    <dgm:cxn modelId="{68DA4DED-DFE3-4429-B6AE-139C8FC1359C}" type="presParOf" srcId="{5A6238C2-ED76-4975-B0E2-E3A7F4F6FA58}" destId="{12FA0943-A414-486D-8163-98D988281643}" srcOrd="2" destOrd="0" presId="urn:microsoft.com/office/officeart/2005/8/layout/orgChart1"/>
    <dgm:cxn modelId="{D0E472DA-4076-4378-A833-C4EE32E34A7F}" type="presParOf" srcId="{12FA0943-A414-486D-8163-98D988281643}" destId="{7D551DE3-210E-4FCB-8D61-4D153992ABB7}" srcOrd="0" destOrd="0" presId="urn:microsoft.com/office/officeart/2005/8/layout/orgChart1"/>
    <dgm:cxn modelId="{CAC09B1A-C523-40C2-9F8A-D87F413DC924}" type="presParOf" srcId="{12FA0943-A414-486D-8163-98D988281643}" destId="{82728143-09AD-4918-8397-53B9E5C31CBD}" srcOrd="1" destOrd="0" presId="urn:microsoft.com/office/officeart/2005/8/layout/orgChart1"/>
    <dgm:cxn modelId="{8C4009B6-B304-4FE0-9AC7-36C28F6CFB47}" type="presParOf" srcId="{82728143-09AD-4918-8397-53B9E5C31CBD}" destId="{ECE79C1D-89E0-4E86-9FEB-B9F07754C9EA}" srcOrd="0" destOrd="0" presId="urn:microsoft.com/office/officeart/2005/8/layout/orgChart1"/>
    <dgm:cxn modelId="{18148C48-C37A-444D-83C6-510DCA5816B9}" type="presParOf" srcId="{ECE79C1D-89E0-4E86-9FEB-B9F07754C9EA}" destId="{76FF642C-6A6A-4FCE-B9F8-BFEA6D268DF1}" srcOrd="0" destOrd="0" presId="urn:microsoft.com/office/officeart/2005/8/layout/orgChart1"/>
    <dgm:cxn modelId="{4BB67761-D840-473A-9FEB-D66050E603E1}" type="presParOf" srcId="{ECE79C1D-89E0-4E86-9FEB-B9F07754C9EA}" destId="{AEDAF996-F912-4207-A7F3-37B76C362E6C}" srcOrd="1" destOrd="0" presId="urn:microsoft.com/office/officeart/2005/8/layout/orgChart1"/>
    <dgm:cxn modelId="{66D5E5C9-3D2C-484D-8868-91414AD6B661}" type="presParOf" srcId="{82728143-09AD-4918-8397-53B9E5C31CBD}" destId="{F12635BC-77AB-4520-8F3A-026146BEB69D}" srcOrd="1" destOrd="0" presId="urn:microsoft.com/office/officeart/2005/8/layout/orgChart1"/>
    <dgm:cxn modelId="{0AE9FA96-EE4A-4293-AE50-5D0AC868F11F}" type="presParOf" srcId="{82728143-09AD-4918-8397-53B9E5C31CBD}" destId="{9965DE1D-B4BC-417C-955F-A42DE64F3144}" srcOrd="2" destOrd="0" presId="urn:microsoft.com/office/officeart/2005/8/layout/orgChart1"/>
    <dgm:cxn modelId="{D0B4F7D2-AD2F-48D7-B949-189286F1247C}" type="presParOf" srcId="{12FA0943-A414-486D-8163-98D988281643}" destId="{5AD6834F-CCEE-4D27-9891-662A22C17F89}" srcOrd="2" destOrd="0" presId="urn:microsoft.com/office/officeart/2005/8/layout/orgChart1"/>
    <dgm:cxn modelId="{A73BCD0A-B09A-46A1-9559-E4CAB9A9E000}" type="presParOf" srcId="{12FA0943-A414-486D-8163-98D988281643}" destId="{9CB32CE5-08C3-4914-A2DA-A27E820E42F7}" srcOrd="3" destOrd="0" presId="urn:microsoft.com/office/officeart/2005/8/layout/orgChart1"/>
    <dgm:cxn modelId="{0EEF39DF-4151-4014-BEE5-D84FEA968B69}" type="presParOf" srcId="{9CB32CE5-08C3-4914-A2DA-A27E820E42F7}" destId="{27098553-D119-492E-AE00-4846439E8683}" srcOrd="0" destOrd="0" presId="urn:microsoft.com/office/officeart/2005/8/layout/orgChart1"/>
    <dgm:cxn modelId="{4C0053FF-4432-4271-B8F8-A4F7531EDAE8}" type="presParOf" srcId="{27098553-D119-492E-AE00-4846439E8683}" destId="{4511372C-9A3F-447A-9CD9-98A4987C5C54}" srcOrd="0" destOrd="0" presId="urn:microsoft.com/office/officeart/2005/8/layout/orgChart1"/>
    <dgm:cxn modelId="{2ECAB314-AF03-4097-A08B-37AF58F47863}" type="presParOf" srcId="{27098553-D119-492E-AE00-4846439E8683}" destId="{3C450F90-3B18-46AD-8633-05E88B4D8A54}" srcOrd="1" destOrd="0" presId="urn:microsoft.com/office/officeart/2005/8/layout/orgChart1"/>
    <dgm:cxn modelId="{4E77FC6F-FFDC-4804-A918-92B741395D7F}" type="presParOf" srcId="{9CB32CE5-08C3-4914-A2DA-A27E820E42F7}" destId="{B2CB0C2E-7CB4-4C2F-BF6D-7D42BE39B1DE}" srcOrd="1" destOrd="0" presId="urn:microsoft.com/office/officeart/2005/8/layout/orgChart1"/>
    <dgm:cxn modelId="{8436ED8C-C29A-43A1-8717-06DF9E50C302}" type="presParOf" srcId="{9CB32CE5-08C3-4914-A2DA-A27E820E42F7}" destId="{51D9E292-2537-4CF4-9B0E-9FD8EB5FA2B7}" srcOrd="2" destOrd="0" presId="urn:microsoft.com/office/officeart/2005/8/layout/orgChart1"/>
    <dgm:cxn modelId="{80E1E749-B716-43F7-AFB1-21492CA9E491}" type="presParOf" srcId="{5A5CD681-77AC-4C68-A4D3-32A087687AFB}" destId="{0223A5EF-FDBF-4186-824E-768AABC67521}" srcOrd="2" destOrd="0" presId="urn:microsoft.com/office/officeart/2005/8/layout/orgChart1"/>
    <dgm:cxn modelId="{3B2F2851-9E3E-4F1B-9C1F-14AECA30BAF3}" type="presParOf" srcId="{5A5CD681-77AC-4C68-A4D3-32A087687AFB}" destId="{01085681-2677-4AF5-AB76-CCF496C3D015}" srcOrd="3" destOrd="0" presId="urn:microsoft.com/office/officeart/2005/8/layout/orgChart1"/>
    <dgm:cxn modelId="{2F1222FF-48B1-4EE4-91C8-FDB71B716A0B}" type="presParOf" srcId="{01085681-2677-4AF5-AB76-CCF496C3D015}" destId="{0260F0C0-083B-45D4-9C49-750ECB8EC7F4}" srcOrd="0" destOrd="0" presId="urn:microsoft.com/office/officeart/2005/8/layout/orgChart1"/>
    <dgm:cxn modelId="{E18A2C05-3184-4B9C-8B27-A6FE94DA9C5F}" type="presParOf" srcId="{0260F0C0-083B-45D4-9C49-750ECB8EC7F4}" destId="{7075C494-8A6D-4068-80B7-FA446F764047}" srcOrd="0" destOrd="0" presId="urn:microsoft.com/office/officeart/2005/8/layout/orgChart1"/>
    <dgm:cxn modelId="{9695E541-C88B-4D9D-BCDB-D5C28B380750}" type="presParOf" srcId="{0260F0C0-083B-45D4-9C49-750ECB8EC7F4}" destId="{64753555-29B0-407D-8A28-E8EC53702CA8}" srcOrd="1" destOrd="0" presId="urn:microsoft.com/office/officeart/2005/8/layout/orgChart1"/>
    <dgm:cxn modelId="{9E8DD4A4-4A44-476C-A40B-2CDC8D0B3FDC}" type="presParOf" srcId="{01085681-2677-4AF5-AB76-CCF496C3D015}" destId="{D8D409B2-EEFB-4168-AFAB-16890BFC957B}" srcOrd="1" destOrd="0" presId="urn:microsoft.com/office/officeart/2005/8/layout/orgChart1"/>
    <dgm:cxn modelId="{F2F46BDC-19F8-4C61-A0C0-C47C09BE9098}" type="presParOf" srcId="{01085681-2677-4AF5-AB76-CCF496C3D015}" destId="{32B78B0C-D642-4DCC-9CC8-AC2C8C6E7D3D}" srcOrd="2" destOrd="0" presId="urn:microsoft.com/office/officeart/2005/8/layout/orgChart1"/>
    <dgm:cxn modelId="{FC64C4C9-5F73-4442-9268-165A906EC80E}" type="presParOf" srcId="{C3CF9556-1BF8-4160-A3DB-4451BB9C1164}" destId="{8194C03D-C366-4CF6-A67A-09B9C1A0D7B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23A5EF-FDBF-4186-824E-768AABC67521}">
      <dsp:nvSpPr>
        <dsp:cNvPr id="0" name=""/>
        <dsp:cNvSpPr/>
      </dsp:nvSpPr>
      <dsp:spPr>
        <a:xfrm>
          <a:off x="8709803" y="2004495"/>
          <a:ext cx="175570" cy="74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903"/>
              </a:lnTo>
              <a:lnTo>
                <a:pt x="175570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D6834F-CCEE-4D27-9891-662A22C17F89}">
      <dsp:nvSpPr>
        <dsp:cNvPr id="0" name=""/>
        <dsp:cNvSpPr/>
      </dsp:nvSpPr>
      <dsp:spPr>
        <a:xfrm>
          <a:off x="6748837" y="3161083"/>
          <a:ext cx="159566" cy="750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0776"/>
              </a:lnTo>
              <a:lnTo>
                <a:pt x="159566" y="7507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51DE3-210E-4FCB-8D61-4D153992ABB7}">
      <dsp:nvSpPr>
        <dsp:cNvPr id="0" name=""/>
        <dsp:cNvSpPr/>
      </dsp:nvSpPr>
      <dsp:spPr>
        <a:xfrm>
          <a:off x="6566056" y="3161083"/>
          <a:ext cx="182780" cy="750776"/>
        </a:xfrm>
        <a:custGeom>
          <a:avLst/>
          <a:gdLst/>
          <a:ahLst/>
          <a:cxnLst/>
          <a:rect l="0" t="0" r="0" b="0"/>
          <a:pathLst>
            <a:path>
              <a:moveTo>
                <a:pt x="182780" y="0"/>
              </a:moveTo>
              <a:lnTo>
                <a:pt x="182780" y="750776"/>
              </a:lnTo>
              <a:lnTo>
                <a:pt x="0" y="7507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99838-9320-446A-83E0-F393EF8BAFAE}">
      <dsp:nvSpPr>
        <dsp:cNvPr id="0" name=""/>
        <dsp:cNvSpPr/>
      </dsp:nvSpPr>
      <dsp:spPr>
        <a:xfrm>
          <a:off x="7563950" y="2004495"/>
          <a:ext cx="1145853" cy="749031"/>
        </a:xfrm>
        <a:custGeom>
          <a:avLst/>
          <a:gdLst/>
          <a:ahLst/>
          <a:cxnLst/>
          <a:rect l="0" t="0" r="0" b="0"/>
          <a:pathLst>
            <a:path>
              <a:moveTo>
                <a:pt x="1145853" y="0"/>
              </a:moveTo>
              <a:lnTo>
                <a:pt x="1145853" y="749031"/>
              </a:lnTo>
              <a:lnTo>
                <a:pt x="0" y="7490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E91A1-EFC8-4E94-81AA-6008E6301608}">
      <dsp:nvSpPr>
        <dsp:cNvPr id="0" name=""/>
        <dsp:cNvSpPr/>
      </dsp:nvSpPr>
      <dsp:spPr>
        <a:xfrm>
          <a:off x="6244086" y="847034"/>
          <a:ext cx="2465716" cy="342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173"/>
              </a:lnTo>
              <a:lnTo>
                <a:pt x="2465716" y="171173"/>
              </a:lnTo>
              <a:lnTo>
                <a:pt x="2465716" y="3423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ACB70-2278-47A5-8C09-2E1D8EE6B38D}">
      <dsp:nvSpPr>
        <dsp:cNvPr id="0" name=""/>
        <dsp:cNvSpPr/>
      </dsp:nvSpPr>
      <dsp:spPr>
        <a:xfrm>
          <a:off x="3778369" y="2004495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903"/>
              </a:lnTo>
              <a:lnTo>
                <a:pt x="171173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BCF03-1B7D-427A-BD4A-1D862ECEAEF4}">
      <dsp:nvSpPr>
        <dsp:cNvPr id="0" name=""/>
        <dsp:cNvSpPr/>
      </dsp:nvSpPr>
      <dsp:spPr>
        <a:xfrm>
          <a:off x="1805796" y="3161955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903"/>
              </a:lnTo>
              <a:lnTo>
                <a:pt x="171173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A5C449-08BD-4914-8442-F078D3CB2B5E}">
      <dsp:nvSpPr>
        <dsp:cNvPr id="0" name=""/>
        <dsp:cNvSpPr/>
      </dsp:nvSpPr>
      <dsp:spPr>
        <a:xfrm>
          <a:off x="1630226" y="3161955"/>
          <a:ext cx="175570" cy="749903"/>
        </a:xfrm>
        <a:custGeom>
          <a:avLst/>
          <a:gdLst/>
          <a:ahLst/>
          <a:cxnLst/>
          <a:rect l="0" t="0" r="0" b="0"/>
          <a:pathLst>
            <a:path>
              <a:moveTo>
                <a:pt x="175570" y="0"/>
              </a:moveTo>
              <a:lnTo>
                <a:pt x="175570" y="749903"/>
              </a:lnTo>
              <a:lnTo>
                <a:pt x="0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3DC16F-498F-4556-B7FA-D21410142477}">
      <dsp:nvSpPr>
        <dsp:cNvPr id="0" name=""/>
        <dsp:cNvSpPr/>
      </dsp:nvSpPr>
      <dsp:spPr>
        <a:xfrm>
          <a:off x="2620909" y="2004495"/>
          <a:ext cx="1157460" cy="749903"/>
        </a:xfrm>
        <a:custGeom>
          <a:avLst/>
          <a:gdLst/>
          <a:ahLst/>
          <a:cxnLst/>
          <a:rect l="0" t="0" r="0" b="0"/>
          <a:pathLst>
            <a:path>
              <a:moveTo>
                <a:pt x="1157460" y="0"/>
              </a:moveTo>
              <a:lnTo>
                <a:pt x="1157460" y="749903"/>
              </a:lnTo>
              <a:lnTo>
                <a:pt x="0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AC8C9A-CB1B-40BE-B23E-C5D5C1A6F246}">
      <dsp:nvSpPr>
        <dsp:cNvPr id="0" name=""/>
        <dsp:cNvSpPr/>
      </dsp:nvSpPr>
      <dsp:spPr>
        <a:xfrm>
          <a:off x="3778369" y="847034"/>
          <a:ext cx="2465716" cy="342347"/>
        </a:xfrm>
        <a:custGeom>
          <a:avLst/>
          <a:gdLst/>
          <a:ahLst/>
          <a:cxnLst/>
          <a:rect l="0" t="0" r="0" b="0"/>
          <a:pathLst>
            <a:path>
              <a:moveTo>
                <a:pt x="2465716" y="0"/>
              </a:moveTo>
              <a:lnTo>
                <a:pt x="2465716" y="171173"/>
              </a:lnTo>
              <a:lnTo>
                <a:pt x="0" y="171173"/>
              </a:lnTo>
              <a:lnTo>
                <a:pt x="0" y="3423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7202C-E5C5-4761-BDEA-3A530E52A891}">
      <dsp:nvSpPr>
        <dsp:cNvPr id="0" name=""/>
        <dsp:cNvSpPr/>
      </dsp:nvSpPr>
      <dsp:spPr>
        <a:xfrm>
          <a:off x="5428973" y="31921"/>
          <a:ext cx="1630226" cy="815113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160</a:t>
          </a:r>
          <a:endParaRPr lang="en-US" sz="5300" kern="1200" dirty="0"/>
        </a:p>
      </dsp:txBody>
      <dsp:txXfrm>
        <a:off x="5428973" y="31921"/>
        <a:ext cx="1630226" cy="815113"/>
      </dsp:txXfrm>
    </dsp:sp>
    <dsp:sp modelId="{3260B581-4990-426F-80AB-AB7A6F9BBC27}">
      <dsp:nvSpPr>
        <dsp:cNvPr id="0" name=""/>
        <dsp:cNvSpPr/>
      </dsp:nvSpPr>
      <dsp:spPr>
        <a:xfrm>
          <a:off x="2963256" y="1189382"/>
          <a:ext cx="1630226" cy="815113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20</a:t>
          </a:r>
          <a:endParaRPr lang="en-US" sz="5300" kern="1200" dirty="0"/>
        </a:p>
      </dsp:txBody>
      <dsp:txXfrm>
        <a:off x="2963256" y="1189382"/>
        <a:ext cx="1630226" cy="815113"/>
      </dsp:txXfrm>
    </dsp:sp>
    <dsp:sp modelId="{5CA37960-87CB-45A7-8AE2-E99018EEE341}">
      <dsp:nvSpPr>
        <dsp:cNvPr id="0" name=""/>
        <dsp:cNvSpPr/>
      </dsp:nvSpPr>
      <dsp:spPr>
        <a:xfrm>
          <a:off x="990683" y="2346842"/>
          <a:ext cx="1630226" cy="815113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10</a:t>
          </a:r>
          <a:endParaRPr lang="en-US" sz="5300" kern="1200" dirty="0"/>
        </a:p>
      </dsp:txBody>
      <dsp:txXfrm>
        <a:off x="990683" y="2346842"/>
        <a:ext cx="1630226" cy="815113"/>
      </dsp:txXfrm>
    </dsp:sp>
    <dsp:sp modelId="{A30611C7-25AC-4D5E-BBBC-E06E85236A46}">
      <dsp:nvSpPr>
        <dsp:cNvPr id="0" name=""/>
        <dsp:cNvSpPr/>
      </dsp:nvSpPr>
      <dsp:spPr>
        <a:xfrm>
          <a:off x="0" y="3504303"/>
          <a:ext cx="1630226" cy="81511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5</a:t>
          </a:r>
          <a:endParaRPr lang="en-US" sz="5300" kern="1200" dirty="0"/>
        </a:p>
      </dsp:txBody>
      <dsp:txXfrm>
        <a:off x="0" y="3504303"/>
        <a:ext cx="1630226" cy="815113"/>
      </dsp:txXfrm>
    </dsp:sp>
    <dsp:sp modelId="{4CB504DF-E065-4D0B-9256-2B4F1C7F0F9A}">
      <dsp:nvSpPr>
        <dsp:cNvPr id="0" name=""/>
        <dsp:cNvSpPr/>
      </dsp:nvSpPr>
      <dsp:spPr>
        <a:xfrm>
          <a:off x="1976970" y="3504303"/>
          <a:ext cx="1630226" cy="81511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2</a:t>
          </a:r>
          <a:endParaRPr lang="en-US" sz="5300" kern="1200" dirty="0"/>
        </a:p>
      </dsp:txBody>
      <dsp:txXfrm>
        <a:off x="1976970" y="3504303"/>
        <a:ext cx="1630226" cy="815113"/>
      </dsp:txXfrm>
    </dsp:sp>
    <dsp:sp modelId="{DD637E01-3291-49CB-92CA-F51D376B8C0D}">
      <dsp:nvSpPr>
        <dsp:cNvPr id="0" name=""/>
        <dsp:cNvSpPr/>
      </dsp:nvSpPr>
      <dsp:spPr>
        <a:xfrm>
          <a:off x="3949543" y="2346842"/>
          <a:ext cx="1630226" cy="81511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2</a:t>
          </a:r>
          <a:endParaRPr lang="en-US" sz="5300" kern="1200" dirty="0"/>
        </a:p>
      </dsp:txBody>
      <dsp:txXfrm>
        <a:off x="3949543" y="2346842"/>
        <a:ext cx="1630226" cy="815113"/>
      </dsp:txXfrm>
    </dsp:sp>
    <dsp:sp modelId="{D102A2C8-BC72-4B52-A3BC-C9464E6965CD}">
      <dsp:nvSpPr>
        <dsp:cNvPr id="0" name=""/>
        <dsp:cNvSpPr/>
      </dsp:nvSpPr>
      <dsp:spPr>
        <a:xfrm>
          <a:off x="7894690" y="1189382"/>
          <a:ext cx="1630226" cy="815113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8</a:t>
          </a:r>
          <a:endParaRPr lang="en-US" sz="5300" kern="1200" dirty="0"/>
        </a:p>
      </dsp:txBody>
      <dsp:txXfrm>
        <a:off x="7894690" y="1189382"/>
        <a:ext cx="1630226" cy="815113"/>
      </dsp:txXfrm>
    </dsp:sp>
    <dsp:sp modelId="{5A815C3A-83F0-4CF6-A997-93F480D346F5}">
      <dsp:nvSpPr>
        <dsp:cNvPr id="0" name=""/>
        <dsp:cNvSpPr/>
      </dsp:nvSpPr>
      <dsp:spPr>
        <a:xfrm>
          <a:off x="5933724" y="2345970"/>
          <a:ext cx="1630226" cy="815113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4</a:t>
          </a:r>
          <a:endParaRPr lang="en-US" sz="5300" kern="1200" dirty="0"/>
        </a:p>
      </dsp:txBody>
      <dsp:txXfrm>
        <a:off x="5933724" y="2345970"/>
        <a:ext cx="1630226" cy="815113"/>
      </dsp:txXfrm>
    </dsp:sp>
    <dsp:sp modelId="{76FF642C-6A6A-4FCE-B9F8-BFEA6D268DF1}">
      <dsp:nvSpPr>
        <dsp:cNvPr id="0" name=""/>
        <dsp:cNvSpPr/>
      </dsp:nvSpPr>
      <dsp:spPr>
        <a:xfrm>
          <a:off x="4935830" y="3504303"/>
          <a:ext cx="1630226" cy="81511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2</a:t>
          </a:r>
          <a:endParaRPr lang="en-US" sz="5300" kern="1200" dirty="0"/>
        </a:p>
      </dsp:txBody>
      <dsp:txXfrm>
        <a:off x="4935830" y="3504303"/>
        <a:ext cx="1630226" cy="815113"/>
      </dsp:txXfrm>
    </dsp:sp>
    <dsp:sp modelId="{4511372C-9A3F-447A-9CD9-98A4987C5C54}">
      <dsp:nvSpPr>
        <dsp:cNvPr id="0" name=""/>
        <dsp:cNvSpPr/>
      </dsp:nvSpPr>
      <dsp:spPr>
        <a:xfrm>
          <a:off x="6908403" y="3504303"/>
          <a:ext cx="1630226" cy="81511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2</a:t>
          </a:r>
          <a:endParaRPr lang="en-US" sz="5300" kern="1200" dirty="0"/>
        </a:p>
      </dsp:txBody>
      <dsp:txXfrm>
        <a:off x="6908403" y="3504303"/>
        <a:ext cx="1630226" cy="815113"/>
      </dsp:txXfrm>
    </dsp:sp>
    <dsp:sp modelId="{7075C494-8A6D-4068-80B7-FA446F764047}">
      <dsp:nvSpPr>
        <dsp:cNvPr id="0" name=""/>
        <dsp:cNvSpPr/>
      </dsp:nvSpPr>
      <dsp:spPr>
        <a:xfrm>
          <a:off x="8885373" y="2346842"/>
          <a:ext cx="1630226" cy="81511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2</a:t>
          </a:r>
          <a:endParaRPr lang="en-US" sz="5300" kern="1200" dirty="0"/>
        </a:p>
      </dsp:txBody>
      <dsp:txXfrm>
        <a:off x="8885373" y="2346842"/>
        <a:ext cx="1630226" cy="815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0F71-2EB4-48BB-BC82-B37C13BD7631}" type="datetimeFigureOut">
              <a:rPr lang="fr-BE" smtClean="0"/>
              <a:t>21-02-23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D58B-DFFC-4A62-ACCD-55BDEE4A5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0716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0F71-2EB4-48BB-BC82-B37C13BD7631}" type="datetimeFigureOut">
              <a:rPr lang="fr-BE" smtClean="0"/>
              <a:t>21-02-23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D58B-DFFC-4A62-ACCD-55BDEE4A5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89119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0F71-2EB4-48BB-BC82-B37C13BD7631}" type="datetimeFigureOut">
              <a:rPr lang="fr-BE" smtClean="0"/>
              <a:t>21-02-23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D58B-DFFC-4A62-ACCD-55BDEE4A5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3785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0F71-2EB4-48BB-BC82-B37C13BD7631}" type="datetimeFigureOut">
              <a:rPr lang="fr-BE" smtClean="0"/>
              <a:t>21-02-23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D58B-DFFC-4A62-ACCD-55BDEE4A5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9979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0F71-2EB4-48BB-BC82-B37C13BD7631}" type="datetimeFigureOut">
              <a:rPr lang="fr-BE" smtClean="0"/>
              <a:t>21-02-23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D58B-DFFC-4A62-ACCD-55BDEE4A5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7033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0F71-2EB4-48BB-BC82-B37C13BD7631}" type="datetimeFigureOut">
              <a:rPr lang="fr-BE" smtClean="0"/>
              <a:t>21-02-23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D58B-DFFC-4A62-ACCD-55BDEE4A5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631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0F71-2EB4-48BB-BC82-B37C13BD7631}" type="datetimeFigureOut">
              <a:rPr lang="fr-BE" smtClean="0"/>
              <a:t>21-02-23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D58B-DFFC-4A62-ACCD-55BDEE4A5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921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0F71-2EB4-48BB-BC82-B37C13BD7631}" type="datetimeFigureOut">
              <a:rPr lang="fr-BE" smtClean="0"/>
              <a:t>21-02-23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D58B-DFFC-4A62-ACCD-55BDEE4A5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8117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0F71-2EB4-48BB-BC82-B37C13BD7631}" type="datetimeFigureOut">
              <a:rPr lang="fr-BE" smtClean="0"/>
              <a:t>21-02-23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D58B-DFFC-4A62-ACCD-55BDEE4A5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865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0F71-2EB4-48BB-BC82-B37C13BD7631}" type="datetimeFigureOut">
              <a:rPr lang="fr-BE" smtClean="0"/>
              <a:t>21-02-23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D58B-DFFC-4A62-ACCD-55BDEE4A5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187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0F71-2EB4-48BB-BC82-B37C13BD7631}" type="datetimeFigureOut">
              <a:rPr lang="fr-BE" smtClean="0"/>
              <a:t>21-02-23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ED58B-DFFC-4A62-ACCD-55BDEE4A5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9994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60F71-2EB4-48BB-BC82-B37C13BD7631}" type="datetimeFigureOut">
              <a:rPr lang="fr-BE" smtClean="0"/>
              <a:t>21-02-23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ED58B-DFFC-4A62-ACCD-55BDEE4A5B3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3985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6000" dirty="0"/>
              <a:t>تحليل </a:t>
            </a:r>
            <a:r>
              <a:rPr lang="ar-SA" sz="6000" dirty="0" smtClean="0"/>
              <a:t>الاعداد </a:t>
            </a:r>
            <a:r>
              <a:rPr lang="en-US" sz="6000" dirty="0" smtClean="0"/>
              <a:t> </a:t>
            </a:r>
            <a:endParaRPr lang="fr-BE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endParaRPr lang="ar-SA" sz="4000" dirty="0" smtClean="0"/>
          </a:p>
          <a:p>
            <a:pPr marL="0" indent="0" algn="ctr" rtl="1">
              <a:buNone/>
            </a:pPr>
            <a:endParaRPr lang="ar-SA" sz="4000" dirty="0"/>
          </a:p>
          <a:p>
            <a:pPr marL="0" indent="0" algn="ctr" rtl="1">
              <a:buNone/>
            </a:pPr>
            <a:r>
              <a:rPr lang="ar-SA" sz="4000" dirty="0" smtClean="0"/>
              <a:t>الطريقة الاولى:شجرة الأعداد</a:t>
            </a:r>
            <a:endParaRPr lang="fr-BE" sz="4000" dirty="0"/>
          </a:p>
        </p:txBody>
      </p:sp>
    </p:spTree>
    <p:extLst>
      <p:ext uri="{BB962C8B-B14F-4D97-AF65-F5344CB8AC3E}">
        <p14:creationId xmlns:p14="http://schemas.microsoft.com/office/powerpoint/2010/main" val="11937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تحليل الاعداد باستخدام طريقة الشجرة</a:t>
            </a:r>
            <a:endParaRPr lang="fr-BE" dirty="0"/>
          </a:p>
        </p:txBody>
      </p:sp>
      <p:graphicFrame>
        <p:nvGraphicFramePr>
          <p:cNvPr id="4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8760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373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تحليل الاعداد باستخدام طريقة الشجرة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SA" sz="4000" dirty="0"/>
              <a:t>ناتج التحليل هو:</a:t>
            </a:r>
          </a:p>
          <a:p>
            <a:pPr marL="0" indent="0" algn="r">
              <a:buNone/>
            </a:pPr>
            <a:endParaRPr lang="ar-SA" dirty="0" smtClean="0"/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160=2*2*2*2*2*5</a:t>
            </a:r>
            <a:endParaRPr lang="fr-B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5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31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تحليل الاعداد  </vt:lpstr>
      <vt:lpstr>تحليل الاعداد باستخدام طريقة الشجرة</vt:lpstr>
      <vt:lpstr>تحليل الاعداد باستخدام طريقة الشجرة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الاعداد</dc:title>
  <dc:creator>laptop 08</dc:creator>
  <cp:lastModifiedBy>laptop 08</cp:lastModifiedBy>
  <cp:revision>5</cp:revision>
  <dcterms:created xsi:type="dcterms:W3CDTF">2023-02-21T13:37:26Z</dcterms:created>
  <dcterms:modified xsi:type="dcterms:W3CDTF">2023-02-21T14:08:56Z</dcterms:modified>
</cp:coreProperties>
</file>