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48C096-2162-40DD-8DA9-526F22C4AD2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5A12E6-AF14-4E2D-9261-4FAC14D2DFC4}">
      <dgm:prSet phldrT="[Text]"/>
      <dgm:spPr/>
      <dgm:t>
        <a:bodyPr/>
        <a:lstStyle/>
        <a:p>
          <a:r>
            <a:rPr lang="ar-JO" dirty="0" smtClean="0"/>
            <a:t>128</a:t>
          </a:r>
          <a:endParaRPr lang="en-US" dirty="0"/>
        </a:p>
      </dgm:t>
    </dgm:pt>
    <dgm:pt modelId="{E8ABDB14-377F-4D7C-8E5C-6C4D9E7B5E63}" type="parTrans" cxnId="{E9C4B677-A953-4A42-BC0F-431C24760BCE}">
      <dgm:prSet/>
      <dgm:spPr/>
      <dgm:t>
        <a:bodyPr/>
        <a:lstStyle/>
        <a:p>
          <a:endParaRPr lang="en-US"/>
        </a:p>
      </dgm:t>
    </dgm:pt>
    <dgm:pt modelId="{B13117B8-4DC9-43EF-8CC2-60AA11183D9A}" type="sibTrans" cxnId="{E9C4B677-A953-4A42-BC0F-431C24760BCE}">
      <dgm:prSet/>
      <dgm:spPr/>
      <dgm:t>
        <a:bodyPr/>
        <a:lstStyle/>
        <a:p>
          <a:endParaRPr lang="en-US"/>
        </a:p>
      </dgm:t>
    </dgm:pt>
    <dgm:pt modelId="{40C5573F-EB29-424D-A6CD-A7CF9E6FFDA3}">
      <dgm:prSet phldrT="[Text]"/>
      <dgm:spPr/>
      <dgm:t>
        <a:bodyPr/>
        <a:lstStyle/>
        <a:p>
          <a:r>
            <a:rPr lang="ar-JO" dirty="0" smtClean="0"/>
            <a:t>8</a:t>
          </a:r>
          <a:endParaRPr lang="en-US" dirty="0"/>
        </a:p>
      </dgm:t>
    </dgm:pt>
    <dgm:pt modelId="{C28C8E95-F351-49BF-9CDC-73BFECA2E57B}" type="parTrans" cxnId="{A0C06A05-86BF-4910-98CF-DC09675F0167}">
      <dgm:prSet/>
      <dgm:spPr/>
      <dgm:t>
        <a:bodyPr/>
        <a:lstStyle/>
        <a:p>
          <a:endParaRPr lang="en-US"/>
        </a:p>
      </dgm:t>
    </dgm:pt>
    <dgm:pt modelId="{F7848FC0-2DCF-4643-8921-C603BEFEF2B9}" type="sibTrans" cxnId="{A0C06A05-86BF-4910-98CF-DC09675F0167}">
      <dgm:prSet/>
      <dgm:spPr/>
      <dgm:t>
        <a:bodyPr/>
        <a:lstStyle/>
        <a:p>
          <a:endParaRPr lang="en-US"/>
        </a:p>
      </dgm:t>
    </dgm:pt>
    <dgm:pt modelId="{EDE02337-2AD7-46E1-8366-9DF768D4A317}">
      <dgm:prSet phldrT="[Text]"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D48B73FA-5AA7-4C7F-BABE-F77534B3531D}" type="parTrans" cxnId="{CB27C2D4-C2E7-42C5-B0CD-85EA0F80CCC1}">
      <dgm:prSet/>
      <dgm:spPr/>
      <dgm:t>
        <a:bodyPr/>
        <a:lstStyle/>
        <a:p>
          <a:endParaRPr lang="en-US"/>
        </a:p>
      </dgm:t>
    </dgm:pt>
    <dgm:pt modelId="{30DF05D5-6C39-42B7-A6D4-5B105AAB977E}" type="sibTrans" cxnId="{CB27C2D4-C2E7-42C5-B0CD-85EA0F80CCC1}">
      <dgm:prSet/>
      <dgm:spPr/>
      <dgm:t>
        <a:bodyPr/>
        <a:lstStyle/>
        <a:p>
          <a:endParaRPr lang="en-US"/>
        </a:p>
      </dgm:t>
    </dgm:pt>
    <dgm:pt modelId="{38284623-50BD-46D7-848E-1F174D92FD56}">
      <dgm:prSet phldrT="[Text]"/>
      <dgm:spPr/>
      <dgm:t>
        <a:bodyPr/>
        <a:lstStyle/>
        <a:p>
          <a:r>
            <a:rPr lang="ar-JO" dirty="0" smtClean="0"/>
            <a:t>4</a:t>
          </a:r>
          <a:endParaRPr lang="en-US" dirty="0"/>
        </a:p>
      </dgm:t>
    </dgm:pt>
    <dgm:pt modelId="{F40125B9-A976-4D62-B37F-697C2F938FE7}" type="parTrans" cxnId="{D87F269E-7764-4062-AD7C-C840C23ED814}">
      <dgm:prSet/>
      <dgm:spPr/>
      <dgm:t>
        <a:bodyPr/>
        <a:lstStyle/>
        <a:p>
          <a:endParaRPr lang="en-US"/>
        </a:p>
      </dgm:t>
    </dgm:pt>
    <dgm:pt modelId="{B2A6DD9A-D9B0-4191-8967-E03BE19F2691}" type="sibTrans" cxnId="{D87F269E-7764-4062-AD7C-C840C23ED814}">
      <dgm:prSet/>
      <dgm:spPr/>
      <dgm:t>
        <a:bodyPr/>
        <a:lstStyle/>
        <a:p>
          <a:endParaRPr lang="en-US"/>
        </a:p>
      </dgm:t>
    </dgm:pt>
    <dgm:pt modelId="{392B234E-488D-4BD1-8AB0-4652C006CB25}">
      <dgm:prSet phldrT="[Text]"/>
      <dgm:spPr/>
      <dgm:t>
        <a:bodyPr/>
        <a:lstStyle/>
        <a:p>
          <a:r>
            <a:rPr lang="ar-JO" dirty="0" smtClean="0"/>
            <a:t>32</a:t>
          </a:r>
          <a:endParaRPr lang="en-US" dirty="0"/>
        </a:p>
      </dgm:t>
    </dgm:pt>
    <dgm:pt modelId="{121E1DA3-F523-4E8D-82FC-91C18B5D0114}" type="parTrans" cxnId="{416C8787-FD21-4089-A8D4-0725F859F37B}">
      <dgm:prSet/>
      <dgm:spPr/>
      <dgm:t>
        <a:bodyPr/>
        <a:lstStyle/>
        <a:p>
          <a:endParaRPr lang="en-US"/>
        </a:p>
      </dgm:t>
    </dgm:pt>
    <dgm:pt modelId="{9871DF81-3D76-4376-BE23-D69E064683B4}" type="sibTrans" cxnId="{416C8787-FD21-4089-A8D4-0725F859F37B}">
      <dgm:prSet/>
      <dgm:spPr/>
      <dgm:t>
        <a:bodyPr/>
        <a:lstStyle/>
        <a:p>
          <a:endParaRPr lang="en-US"/>
        </a:p>
      </dgm:t>
    </dgm:pt>
    <dgm:pt modelId="{EFD2043B-3C0A-4AA5-8BFE-AFCEDE02ACB8}">
      <dgm:prSet phldrT="[Text]"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7C3676BB-1286-4C67-A6F5-6BDF7DAB69AD}" type="parTrans" cxnId="{814B1DC4-3222-4282-AF64-1F6B98D1606F}">
      <dgm:prSet/>
      <dgm:spPr/>
      <dgm:t>
        <a:bodyPr/>
        <a:lstStyle/>
        <a:p>
          <a:endParaRPr lang="en-US"/>
        </a:p>
      </dgm:t>
    </dgm:pt>
    <dgm:pt modelId="{14BE3B4F-CD0F-4A1B-9BA4-3F98AAC90F1D}" type="sibTrans" cxnId="{814B1DC4-3222-4282-AF64-1F6B98D1606F}">
      <dgm:prSet/>
      <dgm:spPr/>
      <dgm:t>
        <a:bodyPr/>
        <a:lstStyle/>
        <a:p>
          <a:endParaRPr lang="en-US"/>
        </a:p>
      </dgm:t>
    </dgm:pt>
    <dgm:pt modelId="{35018175-E430-46D0-B06B-E3C17BB1E354}">
      <dgm:prSet/>
      <dgm:spPr/>
      <dgm:t>
        <a:bodyPr/>
        <a:lstStyle/>
        <a:p>
          <a:r>
            <a:rPr lang="ar-JO" dirty="0" smtClean="0"/>
            <a:t>64</a:t>
          </a:r>
          <a:endParaRPr lang="en-US" dirty="0"/>
        </a:p>
      </dgm:t>
    </dgm:pt>
    <dgm:pt modelId="{967AAC59-D57A-4AD4-ACCF-F649A3B20C6F}" type="parTrans" cxnId="{E35462F1-9869-436E-8308-A802870EAC72}">
      <dgm:prSet/>
      <dgm:spPr/>
      <dgm:t>
        <a:bodyPr/>
        <a:lstStyle/>
        <a:p>
          <a:endParaRPr lang="en-US"/>
        </a:p>
      </dgm:t>
    </dgm:pt>
    <dgm:pt modelId="{82F40C1B-684A-44D7-8312-6545F5AE363E}" type="sibTrans" cxnId="{E35462F1-9869-436E-8308-A802870EAC72}">
      <dgm:prSet/>
      <dgm:spPr/>
      <dgm:t>
        <a:bodyPr/>
        <a:lstStyle/>
        <a:p>
          <a:endParaRPr lang="en-US"/>
        </a:p>
      </dgm:t>
    </dgm:pt>
    <dgm:pt modelId="{DA68ECEE-982A-46CE-A408-6EAF863AD63C}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751A9908-FAF6-4BC6-84EA-30E5CEB3C265}" type="parTrans" cxnId="{296D6A9D-D9B6-4B13-81E2-407A45ED9558}">
      <dgm:prSet/>
      <dgm:spPr/>
      <dgm:t>
        <a:bodyPr/>
        <a:lstStyle/>
        <a:p>
          <a:endParaRPr lang="en-US"/>
        </a:p>
      </dgm:t>
    </dgm:pt>
    <dgm:pt modelId="{980AA98C-B937-4858-AFFB-F8FF11AA0764}" type="sibTrans" cxnId="{296D6A9D-D9B6-4B13-81E2-407A45ED9558}">
      <dgm:prSet/>
      <dgm:spPr/>
      <dgm:t>
        <a:bodyPr/>
        <a:lstStyle/>
        <a:p>
          <a:endParaRPr lang="en-US"/>
        </a:p>
      </dgm:t>
    </dgm:pt>
    <dgm:pt modelId="{60E5CB2C-4EFA-4199-9CB4-E2CB4F0D6BBA}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FCA38220-8504-4941-8C7C-95CFA13A9826}" type="parTrans" cxnId="{72718C11-6968-4B45-A47A-9EABA698DE66}">
      <dgm:prSet/>
      <dgm:spPr/>
      <dgm:t>
        <a:bodyPr/>
        <a:lstStyle/>
        <a:p>
          <a:endParaRPr lang="en-US"/>
        </a:p>
      </dgm:t>
    </dgm:pt>
    <dgm:pt modelId="{C16CF4A9-9ECD-4FC8-8FC2-E5864741E929}" type="sibTrans" cxnId="{72718C11-6968-4B45-A47A-9EABA698DE66}">
      <dgm:prSet/>
      <dgm:spPr/>
      <dgm:t>
        <a:bodyPr/>
        <a:lstStyle/>
        <a:p>
          <a:endParaRPr lang="en-US"/>
        </a:p>
      </dgm:t>
    </dgm:pt>
    <dgm:pt modelId="{6119AA9C-D6E5-465F-ABA5-B408760386A7}">
      <dgm:prSet/>
      <dgm:spPr/>
      <dgm:t>
        <a:bodyPr/>
        <a:lstStyle/>
        <a:p>
          <a:r>
            <a:rPr lang="ar-JO" dirty="0" smtClean="0"/>
            <a:t>16</a:t>
          </a:r>
          <a:endParaRPr lang="en-US" dirty="0"/>
        </a:p>
      </dgm:t>
    </dgm:pt>
    <dgm:pt modelId="{0BD80616-D395-47BC-A7C2-9A719D83D550}" type="parTrans" cxnId="{EFA4E3C2-6137-470F-916F-AFCD7616698B}">
      <dgm:prSet/>
      <dgm:spPr/>
      <dgm:t>
        <a:bodyPr/>
        <a:lstStyle/>
        <a:p>
          <a:endParaRPr lang="en-US"/>
        </a:p>
      </dgm:t>
    </dgm:pt>
    <dgm:pt modelId="{02B708F5-017E-4E23-8F8B-7F7173E614D7}" type="sibTrans" cxnId="{EFA4E3C2-6137-470F-916F-AFCD7616698B}">
      <dgm:prSet/>
      <dgm:spPr/>
      <dgm:t>
        <a:bodyPr/>
        <a:lstStyle/>
        <a:p>
          <a:endParaRPr lang="en-US"/>
        </a:p>
      </dgm:t>
    </dgm:pt>
    <dgm:pt modelId="{03D523BD-C2E3-4944-B049-DB2B6B8E72B2}">
      <dgm:prSet/>
      <dgm:spPr/>
      <dgm:t>
        <a:bodyPr/>
        <a:lstStyle/>
        <a:p>
          <a:r>
            <a:rPr lang="ar-JO" dirty="0" smtClean="0"/>
            <a:t>2</a:t>
          </a:r>
          <a:endParaRPr lang="en-US" dirty="0"/>
        </a:p>
      </dgm:t>
    </dgm:pt>
    <dgm:pt modelId="{297AEBA2-7F71-4086-85F9-E258B2F3AE81}" type="parTrans" cxnId="{C73C1827-3AF5-428A-AD3A-45DC63025A8B}">
      <dgm:prSet/>
      <dgm:spPr/>
      <dgm:t>
        <a:bodyPr/>
        <a:lstStyle/>
        <a:p>
          <a:endParaRPr lang="en-US"/>
        </a:p>
      </dgm:t>
    </dgm:pt>
    <dgm:pt modelId="{65841934-2499-442D-8A51-85619E31A3AE}" type="sibTrans" cxnId="{C73C1827-3AF5-428A-AD3A-45DC63025A8B}">
      <dgm:prSet/>
      <dgm:spPr/>
      <dgm:t>
        <a:bodyPr/>
        <a:lstStyle/>
        <a:p>
          <a:endParaRPr lang="en-US"/>
        </a:p>
      </dgm:t>
    </dgm:pt>
    <dgm:pt modelId="{34676577-67AD-49C9-8415-75A780DB3D88}" type="pres">
      <dgm:prSet presAssocID="{2848C096-2162-40DD-8DA9-526F22C4AD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A00E6F9-AFDD-4685-A4B0-DD2E16162F49}" type="pres">
      <dgm:prSet presAssocID="{455A12E6-AF14-4E2D-9261-4FAC14D2DFC4}" presName="hierRoot1" presStyleCnt="0"/>
      <dgm:spPr/>
    </dgm:pt>
    <dgm:pt modelId="{0C02BCE3-2EFF-48C2-BBF6-9221128DFDF8}" type="pres">
      <dgm:prSet presAssocID="{455A12E6-AF14-4E2D-9261-4FAC14D2DFC4}" presName="composite" presStyleCnt="0"/>
      <dgm:spPr/>
    </dgm:pt>
    <dgm:pt modelId="{0799FE44-0A18-4212-9679-2156C7B6C565}" type="pres">
      <dgm:prSet presAssocID="{455A12E6-AF14-4E2D-9261-4FAC14D2DFC4}" presName="background" presStyleLbl="node0" presStyleIdx="0" presStyleCnt="1"/>
      <dgm:spPr/>
    </dgm:pt>
    <dgm:pt modelId="{7828DED9-2E26-4FFA-9F10-6717B54DD985}" type="pres">
      <dgm:prSet presAssocID="{455A12E6-AF14-4E2D-9261-4FAC14D2DFC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F171A8-7919-40FC-B9C1-A9666EE2AF1A}" type="pres">
      <dgm:prSet presAssocID="{455A12E6-AF14-4E2D-9261-4FAC14D2DFC4}" presName="hierChild2" presStyleCnt="0"/>
      <dgm:spPr/>
    </dgm:pt>
    <dgm:pt modelId="{F53E8E4B-12AA-42CF-BB9D-D357D88F4B0A}" type="pres">
      <dgm:prSet presAssocID="{C28C8E95-F351-49BF-9CDC-73BFECA2E57B}" presName="Name10" presStyleLbl="parChTrans1D2" presStyleIdx="0" presStyleCnt="4"/>
      <dgm:spPr/>
    </dgm:pt>
    <dgm:pt modelId="{EE386372-F6B0-4F2C-93C2-4EE986989948}" type="pres">
      <dgm:prSet presAssocID="{40C5573F-EB29-424D-A6CD-A7CF9E6FFDA3}" presName="hierRoot2" presStyleCnt="0"/>
      <dgm:spPr/>
    </dgm:pt>
    <dgm:pt modelId="{8959B5EA-E00E-42BD-B610-41EA6DD691DC}" type="pres">
      <dgm:prSet presAssocID="{40C5573F-EB29-424D-A6CD-A7CF9E6FFDA3}" presName="composite2" presStyleCnt="0"/>
      <dgm:spPr/>
    </dgm:pt>
    <dgm:pt modelId="{CDF17E13-608E-41B4-AEF1-0CCD1F4058E6}" type="pres">
      <dgm:prSet presAssocID="{40C5573F-EB29-424D-A6CD-A7CF9E6FFDA3}" presName="background2" presStyleLbl="node2" presStyleIdx="0" presStyleCnt="4"/>
      <dgm:spPr/>
    </dgm:pt>
    <dgm:pt modelId="{C78CD0A2-3EA5-4932-B6A7-64CF056EFB20}" type="pres">
      <dgm:prSet presAssocID="{40C5573F-EB29-424D-A6CD-A7CF9E6FFDA3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7E7A6B-9727-46DF-92C6-E782395B0BC2}" type="pres">
      <dgm:prSet presAssocID="{40C5573F-EB29-424D-A6CD-A7CF9E6FFDA3}" presName="hierChild3" presStyleCnt="0"/>
      <dgm:spPr/>
    </dgm:pt>
    <dgm:pt modelId="{72B87469-B6A4-46FF-9219-19EBC687B173}" type="pres">
      <dgm:prSet presAssocID="{D48B73FA-5AA7-4C7F-BABE-F77534B3531D}" presName="Name17" presStyleLbl="parChTrans1D3" presStyleIdx="0" presStyleCnt="6"/>
      <dgm:spPr/>
    </dgm:pt>
    <dgm:pt modelId="{5592549F-D980-4218-9526-5E74AE91F6EE}" type="pres">
      <dgm:prSet presAssocID="{EDE02337-2AD7-46E1-8366-9DF768D4A317}" presName="hierRoot3" presStyleCnt="0"/>
      <dgm:spPr/>
    </dgm:pt>
    <dgm:pt modelId="{61E00D7A-D800-412C-9962-49CDEF93DCD8}" type="pres">
      <dgm:prSet presAssocID="{EDE02337-2AD7-46E1-8366-9DF768D4A317}" presName="composite3" presStyleCnt="0"/>
      <dgm:spPr/>
    </dgm:pt>
    <dgm:pt modelId="{7CC0AF77-1AC1-4969-BD3B-3AE58886AC95}" type="pres">
      <dgm:prSet presAssocID="{EDE02337-2AD7-46E1-8366-9DF768D4A317}" presName="background3" presStyleLbl="node3" presStyleIdx="0" presStyleCnt="6"/>
      <dgm:spPr/>
    </dgm:pt>
    <dgm:pt modelId="{E8CDB288-A81D-4EB6-9D87-CE0D146F090C}" type="pres">
      <dgm:prSet presAssocID="{EDE02337-2AD7-46E1-8366-9DF768D4A317}" presName="text3" presStyleLbl="fgAcc3" presStyleIdx="0" presStyleCnt="6">
        <dgm:presLayoutVars>
          <dgm:chPref val="3"/>
        </dgm:presLayoutVars>
      </dgm:prSet>
      <dgm:spPr/>
    </dgm:pt>
    <dgm:pt modelId="{7B0A0D02-45CB-4F1A-9FCF-21C05ED49984}" type="pres">
      <dgm:prSet presAssocID="{EDE02337-2AD7-46E1-8366-9DF768D4A317}" presName="hierChild4" presStyleCnt="0"/>
      <dgm:spPr/>
    </dgm:pt>
    <dgm:pt modelId="{D1959A26-658C-411B-ABF4-413DCEF1D92D}" type="pres">
      <dgm:prSet presAssocID="{F40125B9-A976-4D62-B37F-697C2F938FE7}" presName="Name17" presStyleLbl="parChTrans1D3" presStyleIdx="1" presStyleCnt="6"/>
      <dgm:spPr/>
    </dgm:pt>
    <dgm:pt modelId="{C326CF4D-2D1F-4C32-AD49-0581141AF930}" type="pres">
      <dgm:prSet presAssocID="{38284623-50BD-46D7-848E-1F174D92FD56}" presName="hierRoot3" presStyleCnt="0"/>
      <dgm:spPr/>
    </dgm:pt>
    <dgm:pt modelId="{CBA2C927-E214-4E07-929F-74B549EB8A88}" type="pres">
      <dgm:prSet presAssocID="{38284623-50BD-46D7-848E-1F174D92FD56}" presName="composite3" presStyleCnt="0"/>
      <dgm:spPr/>
    </dgm:pt>
    <dgm:pt modelId="{4BF965F2-8B7D-4EB4-B55B-BA516659D59A}" type="pres">
      <dgm:prSet presAssocID="{38284623-50BD-46D7-848E-1F174D92FD56}" presName="background3" presStyleLbl="node3" presStyleIdx="1" presStyleCnt="6"/>
      <dgm:spPr/>
    </dgm:pt>
    <dgm:pt modelId="{EEAFAA55-9A4C-40C5-A290-8C4BF4E7F28B}" type="pres">
      <dgm:prSet presAssocID="{38284623-50BD-46D7-848E-1F174D92FD56}" presName="text3" presStyleLbl="fgAcc3" presStyleIdx="1" presStyleCnt="6">
        <dgm:presLayoutVars>
          <dgm:chPref val="3"/>
        </dgm:presLayoutVars>
      </dgm:prSet>
      <dgm:spPr/>
    </dgm:pt>
    <dgm:pt modelId="{548A0A89-D8EF-4D00-AEB9-2B0AEC81C2EE}" type="pres">
      <dgm:prSet presAssocID="{38284623-50BD-46D7-848E-1F174D92FD56}" presName="hierChild4" presStyleCnt="0"/>
      <dgm:spPr/>
    </dgm:pt>
    <dgm:pt modelId="{6E71CAF8-E2C1-4ABE-9191-51F296996419}" type="pres">
      <dgm:prSet presAssocID="{0BD80616-D395-47BC-A7C2-9A719D83D550}" presName="Name10" presStyleLbl="parChTrans1D2" presStyleIdx="1" presStyleCnt="4"/>
      <dgm:spPr/>
    </dgm:pt>
    <dgm:pt modelId="{5AA77D63-4D80-4D93-97C4-6AB9944526FC}" type="pres">
      <dgm:prSet presAssocID="{6119AA9C-D6E5-465F-ABA5-B408760386A7}" presName="hierRoot2" presStyleCnt="0"/>
      <dgm:spPr/>
    </dgm:pt>
    <dgm:pt modelId="{42C542A5-8846-4F56-A6DF-0E14703921DC}" type="pres">
      <dgm:prSet presAssocID="{6119AA9C-D6E5-465F-ABA5-B408760386A7}" presName="composite2" presStyleCnt="0"/>
      <dgm:spPr/>
    </dgm:pt>
    <dgm:pt modelId="{AD89B014-19EA-4C9A-B713-E1BF5D804F3E}" type="pres">
      <dgm:prSet presAssocID="{6119AA9C-D6E5-465F-ABA5-B408760386A7}" presName="background2" presStyleLbl="node2" presStyleIdx="1" presStyleCnt="4"/>
      <dgm:spPr/>
    </dgm:pt>
    <dgm:pt modelId="{0708AEB4-BDEC-4BF8-95B5-FB1FBAB6D764}" type="pres">
      <dgm:prSet presAssocID="{6119AA9C-D6E5-465F-ABA5-B408760386A7}" presName="text2" presStyleLbl="fgAcc2" presStyleIdx="1" presStyleCnt="4">
        <dgm:presLayoutVars>
          <dgm:chPref val="3"/>
        </dgm:presLayoutVars>
      </dgm:prSet>
      <dgm:spPr/>
    </dgm:pt>
    <dgm:pt modelId="{C0649335-AB74-481E-A076-73EC62EA7660}" type="pres">
      <dgm:prSet presAssocID="{6119AA9C-D6E5-465F-ABA5-B408760386A7}" presName="hierChild3" presStyleCnt="0"/>
      <dgm:spPr/>
    </dgm:pt>
    <dgm:pt modelId="{C0E695A4-9B8A-49EB-A4AE-C0333081FB85}" type="pres">
      <dgm:prSet presAssocID="{751A9908-FAF6-4BC6-84EA-30E5CEB3C265}" presName="Name17" presStyleLbl="parChTrans1D3" presStyleIdx="2" presStyleCnt="6"/>
      <dgm:spPr/>
    </dgm:pt>
    <dgm:pt modelId="{334FA1DA-A5F3-482F-8DD6-2A5A03A011E6}" type="pres">
      <dgm:prSet presAssocID="{DA68ECEE-982A-46CE-A408-6EAF863AD63C}" presName="hierRoot3" presStyleCnt="0"/>
      <dgm:spPr/>
    </dgm:pt>
    <dgm:pt modelId="{3BB8383C-5602-43C0-A1CB-C76130075310}" type="pres">
      <dgm:prSet presAssocID="{DA68ECEE-982A-46CE-A408-6EAF863AD63C}" presName="composite3" presStyleCnt="0"/>
      <dgm:spPr/>
    </dgm:pt>
    <dgm:pt modelId="{7D08044A-B289-4655-B99E-802A319A5D84}" type="pres">
      <dgm:prSet presAssocID="{DA68ECEE-982A-46CE-A408-6EAF863AD63C}" presName="background3" presStyleLbl="node3" presStyleIdx="2" presStyleCnt="6"/>
      <dgm:spPr/>
    </dgm:pt>
    <dgm:pt modelId="{E9636016-9A04-4514-8DCA-8CEBD72F7014}" type="pres">
      <dgm:prSet presAssocID="{DA68ECEE-982A-46CE-A408-6EAF863AD63C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E2FF3F-8BD4-4A6D-9B70-44658821F68A}" type="pres">
      <dgm:prSet presAssocID="{DA68ECEE-982A-46CE-A408-6EAF863AD63C}" presName="hierChild4" presStyleCnt="0"/>
      <dgm:spPr/>
    </dgm:pt>
    <dgm:pt modelId="{EEC16CC0-3E71-4A35-B820-5E72DFA1D129}" type="pres">
      <dgm:prSet presAssocID="{121E1DA3-F523-4E8D-82FC-91C18B5D0114}" presName="Name10" presStyleLbl="parChTrans1D2" presStyleIdx="2" presStyleCnt="4"/>
      <dgm:spPr/>
    </dgm:pt>
    <dgm:pt modelId="{D8C5C326-0392-4FAE-89FE-C5628F040C3F}" type="pres">
      <dgm:prSet presAssocID="{392B234E-488D-4BD1-8AB0-4652C006CB25}" presName="hierRoot2" presStyleCnt="0"/>
      <dgm:spPr/>
    </dgm:pt>
    <dgm:pt modelId="{F82251CD-8198-4CED-8D1A-833E0E0B3C14}" type="pres">
      <dgm:prSet presAssocID="{392B234E-488D-4BD1-8AB0-4652C006CB25}" presName="composite2" presStyleCnt="0"/>
      <dgm:spPr/>
    </dgm:pt>
    <dgm:pt modelId="{2DFA29E5-AD03-4861-BA1C-4FBAF86A44A8}" type="pres">
      <dgm:prSet presAssocID="{392B234E-488D-4BD1-8AB0-4652C006CB25}" presName="background2" presStyleLbl="node2" presStyleIdx="2" presStyleCnt="4"/>
      <dgm:spPr/>
    </dgm:pt>
    <dgm:pt modelId="{20D8A324-05F4-4FBB-9B55-FA52A210B390}" type="pres">
      <dgm:prSet presAssocID="{392B234E-488D-4BD1-8AB0-4652C006CB25}" presName="text2" presStyleLbl="fgAcc2" presStyleIdx="2" presStyleCnt="4">
        <dgm:presLayoutVars>
          <dgm:chPref val="3"/>
        </dgm:presLayoutVars>
      </dgm:prSet>
      <dgm:spPr/>
    </dgm:pt>
    <dgm:pt modelId="{4A71EAFF-3B12-4D9D-B0C6-764962DCAEFF}" type="pres">
      <dgm:prSet presAssocID="{392B234E-488D-4BD1-8AB0-4652C006CB25}" presName="hierChild3" presStyleCnt="0"/>
      <dgm:spPr/>
    </dgm:pt>
    <dgm:pt modelId="{A613645D-9714-4B54-87F7-A8165CF7E5EA}" type="pres">
      <dgm:prSet presAssocID="{7C3676BB-1286-4C67-A6F5-6BDF7DAB69AD}" presName="Name17" presStyleLbl="parChTrans1D3" presStyleIdx="3" presStyleCnt="6"/>
      <dgm:spPr/>
    </dgm:pt>
    <dgm:pt modelId="{66E7A163-0427-4E02-A48A-0DB623AB1A3C}" type="pres">
      <dgm:prSet presAssocID="{EFD2043B-3C0A-4AA5-8BFE-AFCEDE02ACB8}" presName="hierRoot3" presStyleCnt="0"/>
      <dgm:spPr/>
    </dgm:pt>
    <dgm:pt modelId="{B6947CF7-76AA-40D5-A2F5-BC3F31D3091F}" type="pres">
      <dgm:prSet presAssocID="{EFD2043B-3C0A-4AA5-8BFE-AFCEDE02ACB8}" presName="composite3" presStyleCnt="0"/>
      <dgm:spPr/>
    </dgm:pt>
    <dgm:pt modelId="{03F52D93-B842-4E2F-AC9E-909B1B6B2DC7}" type="pres">
      <dgm:prSet presAssocID="{EFD2043B-3C0A-4AA5-8BFE-AFCEDE02ACB8}" presName="background3" presStyleLbl="node3" presStyleIdx="3" presStyleCnt="6"/>
      <dgm:spPr/>
    </dgm:pt>
    <dgm:pt modelId="{F9E15437-B6E4-4DBE-B6CB-2336DA065095}" type="pres">
      <dgm:prSet presAssocID="{EFD2043B-3C0A-4AA5-8BFE-AFCEDE02ACB8}" presName="text3" presStyleLbl="fgAcc3" presStyleIdx="3" presStyleCnt="6">
        <dgm:presLayoutVars>
          <dgm:chPref val="3"/>
        </dgm:presLayoutVars>
      </dgm:prSet>
      <dgm:spPr/>
    </dgm:pt>
    <dgm:pt modelId="{DCE76690-31CD-456D-B43F-1584975ED75E}" type="pres">
      <dgm:prSet presAssocID="{EFD2043B-3C0A-4AA5-8BFE-AFCEDE02ACB8}" presName="hierChild4" presStyleCnt="0"/>
      <dgm:spPr/>
    </dgm:pt>
    <dgm:pt modelId="{2F39EAA6-180E-4664-9717-8E429130ED18}" type="pres">
      <dgm:prSet presAssocID="{FCA38220-8504-4941-8C7C-95CFA13A9826}" presName="Name17" presStyleLbl="parChTrans1D3" presStyleIdx="4" presStyleCnt="6"/>
      <dgm:spPr/>
    </dgm:pt>
    <dgm:pt modelId="{4B5EBC3D-F0CC-410A-9E89-1E2667C6DC04}" type="pres">
      <dgm:prSet presAssocID="{60E5CB2C-4EFA-4199-9CB4-E2CB4F0D6BBA}" presName="hierRoot3" presStyleCnt="0"/>
      <dgm:spPr/>
    </dgm:pt>
    <dgm:pt modelId="{22BE58E6-3AA3-4234-974F-298218FB6E56}" type="pres">
      <dgm:prSet presAssocID="{60E5CB2C-4EFA-4199-9CB4-E2CB4F0D6BBA}" presName="composite3" presStyleCnt="0"/>
      <dgm:spPr/>
    </dgm:pt>
    <dgm:pt modelId="{131A805D-9AE8-4345-B464-39FA928B3737}" type="pres">
      <dgm:prSet presAssocID="{60E5CB2C-4EFA-4199-9CB4-E2CB4F0D6BBA}" presName="background3" presStyleLbl="node3" presStyleIdx="4" presStyleCnt="6"/>
      <dgm:spPr/>
    </dgm:pt>
    <dgm:pt modelId="{220B54E6-3DCF-492F-9443-C20764631155}" type="pres">
      <dgm:prSet presAssocID="{60E5CB2C-4EFA-4199-9CB4-E2CB4F0D6BBA}" presName="text3" presStyleLbl="fgAcc3" presStyleIdx="4" presStyleCnt="6">
        <dgm:presLayoutVars>
          <dgm:chPref val="3"/>
        </dgm:presLayoutVars>
      </dgm:prSet>
      <dgm:spPr/>
    </dgm:pt>
    <dgm:pt modelId="{CCC13397-BC17-4FC3-9222-AC62EF501A2B}" type="pres">
      <dgm:prSet presAssocID="{60E5CB2C-4EFA-4199-9CB4-E2CB4F0D6BBA}" presName="hierChild4" presStyleCnt="0"/>
      <dgm:spPr/>
    </dgm:pt>
    <dgm:pt modelId="{E9E99A11-45DD-4AE8-AECB-0D119DB97D7E}" type="pres">
      <dgm:prSet presAssocID="{967AAC59-D57A-4AD4-ACCF-F649A3B20C6F}" presName="Name10" presStyleLbl="parChTrans1D2" presStyleIdx="3" presStyleCnt="4"/>
      <dgm:spPr/>
    </dgm:pt>
    <dgm:pt modelId="{644EF2B4-367D-4120-BFB3-F3C2F900E65C}" type="pres">
      <dgm:prSet presAssocID="{35018175-E430-46D0-B06B-E3C17BB1E354}" presName="hierRoot2" presStyleCnt="0"/>
      <dgm:spPr/>
    </dgm:pt>
    <dgm:pt modelId="{A2C171F9-E8E2-45B2-9F88-A6286A6490EB}" type="pres">
      <dgm:prSet presAssocID="{35018175-E430-46D0-B06B-E3C17BB1E354}" presName="composite2" presStyleCnt="0"/>
      <dgm:spPr/>
    </dgm:pt>
    <dgm:pt modelId="{B5401132-213C-4113-8BF8-DE92FA49C56E}" type="pres">
      <dgm:prSet presAssocID="{35018175-E430-46D0-B06B-E3C17BB1E354}" presName="background2" presStyleLbl="node2" presStyleIdx="3" presStyleCnt="4"/>
      <dgm:spPr/>
    </dgm:pt>
    <dgm:pt modelId="{D02825FB-473D-4844-B892-208417C73A1C}" type="pres">
      <dgm:prSet presAssocID="{35018175-E430-46D0-B06B-E3C17BB1E354}" presName="text2" presStyleLbl="fgAcc2" presStyleIdx="3" presStyleCnt="4">
        <dgm:presLayoutVars>
          <dgm:chPref val="3"/>
        </dgm:presLayoutVars>
      </dgm:prSet>
      <dgm:spPr/>
    </dgm:pt>
    <dgm:pt modelId="{B7D54A70-CE66-4FF8-9082-760B2A1DF6C1}" type="pres">
      <dgm:prSet presAssocID="{35018175-E430-46D0-B06B-E3C17BB1E354}" presName="hierChild3" presStyleCnt="0"/>
      <dgm:spPr/>
    </dgm:pt>
    <dgm:pt modelId="{E269FD01-2BF7-4C7D-9951-96A359A9BE09}" type="pres">
      <dgm:prSet presAssocID="{297AEBA2-7F71-4086-85F9-E258B2F3AE81}" presName="Name17" presStyleLbl="parChTrans1D3" presStyleIdx="5" presStyleCnt="6"/>
      <dgm:spPr/>
    </dgm:pt>
    <dgm:pt modelId="{2CEF2247-5DAC-4F0C-9E0C-8578C964B74E}" type="pres">
      <dgm:prSet presAssocID="{03D523BD-C2E3-4944-B049-DB2B6B8E72B2}" presName="hierRoot3" presStyleCnt="0"/>
      <dgm:spPr/>
    </dgm:pt>
    <dgm:pt modelId="{CE2A75F4-2013-439D-88BC-74C03C64A182}" type="pres">
      <dgm:prSet presAssocID="{03D523BD-C2E3-4944-B049-DB2B6B8E72B2}" presName="composite3" presStyleCnt="0"/>
      <dgm:spPr/>
    </dgm:pt>
    <dgm:pt modelId="{16D54E4E-7891-4D30-9EFB-8D79956A2FB6}" type="pres">
      <dgm:prSet presAssocID="{03D523BD-C2E3-4944-B049-DB2B6B8E72B2}" presName="background3" presStyleLbl="node3" presStyleIdx="5" presStyleCnt="6"/>
      <dgm:spPr/>
    </dgm:pt>
    <dgm:pt modelId="{813769A1-12DA-405C-94CB-648465638425}" type="pres">
      <dgm:prSet presAssocID="{03D523BD-C2E3-4944-B049-DB2B6B8E72B2}" presName="text3" presStyleLbl="fgAcc3" presStyleIdx="5" presStyleCnt="6">
        <dgm:presLayoutVars>
          <dgm:chPref val="3"/>
        </dgm:presLayoutVars>
      </dgm:prSet>
      <dgm:spPr/>
    </dgm:pt>
    <dgm:pt modelId="{C6F8899E-1C6E-4894-926B-CBDFED2BD2B3}" type="pres">
      <dgm:prSet presAssocID="{03D523BD-C2E3-4944-B049-DB2B6B8E72B2}" presName="hierChild4" presStyleCnt="0"/>
      <dgm:spPr/>
    </dgm:pt>
  </dgm:ptLst>
  <dgm:cxnLst>
    <dgm:cxn modelId="{169FE474-3947-45CF-B7F9-508135A0BA64}" type="presOf" srcId="{7C3676BB-1286-4C67-A6F5-6BDF7DAB69AD}" destId="{A613645D-9714-4B54-87F7-A8165CF7E5EA}" srcOrd="0" destOrd="0" presId="urn:microsoft.com/office/officeart/2005/8/layout/hierarchy1"/>
    <dgm:cxn modelId="{7F6B1C51-C563-4326-B060-A9963F9A328C}" type="presOf" srcId="{751A9908-FAF6-4BC6-84EA-30E5CEB3C265}" destId="{C0E695A4-9B8A-49EB-A4AE-C0333081FB85}" srcOrd="0" destOrd="0" presId="urn:microsoft.com/office/officeart/2005/8/layout/hierarchy1"/>
    <dgm:cxn modelId="{CB27C2D4-C2E7-42C5-B0CD-85EA0F80CCC1}" srcId="{40C5573F-EB29-424D-A6CD-A7CF9E6FFDA3}" destId="{EDE02337-2AD7-46E1-8366-9DF768D4A317}" srcOrd="0" destOrd="0" parTransId="{D48B73FA-5AA7-4C7F-BABE-F77534B3531D}" sibTransId="{30DF05D5-6C39-42B7-A6D4-5B105AAB977E}"/>
    <dgm:cxn modelId="{296D6A9D-D9B6-4B13-81E2-407A45ED9558}" srcId="{6119AA9C-D6E5-465F-ABA5-B408760386A7}" destId="{DA68ECEE-982A-46CE-A408-6EAF863AD63C}" srcOrd="0" destOrd="0" parTransId="{751A9908-FAF6-4BC6-84EA-30E5CEB3C265}" sibTransId="{980AA98C-B937-4858-AFFB-F8FF11AA0764}"/>
    <dgm:cxn modelId="{A7BE19A4-01DB-4FDB-A81A-A2E602FD4911}" type="presOf" srcId="{35018175-E430-46D0-B06B-E3C17BB1E354}" destId="{D02825FB-473D-4844-B892-208417C73A1C}" srcOrd="0" destOrd="0" presId="urn:microsoft.com/office/officeart/2005/8/layout/hierarchy1"/>
    <dgm:cxn modelId="{236F57F5-5695-49D0-B78B-F3D83EE45180}" type="presOf" srcId="{03D523BD-C2E3-4944-B049-DB2B6B8E72B2}" destId="{813769A1-12DA-405C-94CB-648465638425}" srcOrd="0" destOrd="0" presId="urn:microsoft.com/office/officeart/2005/8/layout/hierarchy1"/>
    <dgm:cxn modelId="{F187969A-DE84-4DC1-B4DE-FE93BD9A5A08}" type="presOf" srcId="{C28C8E95-F351-49BF-9CDC-73BFECA2E57B}" destId="{F53E8E4B-12AA-42CF-BB9D-D357D88F4B0A}" srcOrd="0" destOrd="0" presId="urn:microsoft.com/office/officeart/2005/8/layout/hierarchy1"/>
    <dgm:cxn modelId="{F5D86548-734F-4F33-BC12-B4D454E32301}" type="presOf" srcId="{38284623-50BD-46D7-848E-1F174D92FD56}" destId="{EEAFAA55-9A4C-40C5-A290-8C4BF4E7F28B}" srcOrd="0" destOrd="0" presId="urn:microsoft.com/office/officeart/2005/8/layout/hierarchy1"/>
    <dgm:cxn modelId="{0E52259B-B088-4F29-8E57-8CC1551C3382}" type="presOf" srcId="{EFD2043B-3C0A-4AA5-8BFE-AFCEDE02ACB8}" destId="{F9E15437-B6E4-4DBE-B6CB-2336DA065095}" srcOrd="0" destOrd="0" presId="urn:microsoft.com/office/officeart/2005/8/layout/hierarchy1"/>
    <dgm:cxn modelId="{0E754113-CE46-46CE-B159-8FBED748EE40}" type="presOf" srcId="{F40125B9-A976-4D62-B37F-697C2F938FE7}" destId="{D1959A26-658C-411B-ABF4-413DCEF1D92D}" srcOrd="0" destOrd="0" presId="urn:microsoft.com/office/officeart/2005/8/layout/hierarchy1"/>
    <dgm:cxn modelId="{0C8EBB75-60E7-4EEE-BFCB-7F898A77E617}" type="presOf" srcId="{392B234E-488D-4BD1-8AB0-4652C006CB25}" destId="{20D8A324-05F4-4FBB-9B55-FA52A210B390}" srcOrd="0" destOrd="0" presId="urn:microsoft.com/office/officeart/2005/8/layout/hierarchy1"/>
    <dgm:cxn modelId="{88CA8DE9-D711-4C2A-91DB-0B8B9DB57C21}" type="presOf" srcId="{40C5573F-EB29-424D-A6CD-A7CF9E6FFDA3}" destId="{C78CD0A2-3EA5-4932-B6A7-64CF056EFB20}" srcOrd="0" destOrd="0" presId="urn:microsoft.com/office/officeart/2005/8/layout/hierarchy1"/>
    <dgm:cxn modelId="{C73C1827-3AF5-428A-AD3A-45DC63025A8B}" srcId="{35018175-E430-46D0-B06B-E3C17BB1E354}" destId="{03D523BD-C2E3-4944-B049-DB2B6B8E72B2}" srcOrd="0" destOrd="0" parTransId="{297AEBA2-7F71-4086-85F9-E258B2F3AE81}" sibTransId="{65841934-2499-442D-8A51-85619E31A3AE}"/>
    <dgm:cxn modelId="{72718C11-6968-4B45-A47A-9EABA698DE66}" srcId="{392B234E-488D-4BD1-8AB0-4652C006CB25}" destId="{60E5CB2C-4EFA-4199-9CB4-E2CB4F0D6BBA}" srcOrd="1" destOrd="0" parTransId="{FCA38220-8504-4941-8C7C-95CFA13A9826}" sibTransId="{C16CF4A9-9ECD-4FC8-8FC2-E5864741E929}"/>
    <dgm:cxn modelId="{DA69D28C-1A94-45BE-B6E9-15ACD1961F2B}" type="presOf" srcId="{0BD80616-D395-47BC-A7C2-9A719D83D550}" destId="{6E71CAF8-E2C1-4ABE-9191-51F296996419}" srcOrd="0" destOrd="0" presId="urn:microsoft.com/office/officeart/2005/8/layout/hierarchy1"/>
    <dgm:cxn modelId="{D87F269E-7764-4062-AD7C-C840C23ED814}" srcId="{40C5573F-EB29-424D-A6CD-A7CF9E6FFDA3}" destId="{38284623-50BD-46D7-848E-1F174D92FD56}" srcOrd="1" destOrd="0" parTransId="{F40125B9-A976-4D62-B37F-697C2F938FE7}" sibTransId="{B2A6DD9A-D9B0-4191-8967-E03BE19F2691}"/>
    <dgm:cxn modelId="{E35462F1-9869-436E-8308-A802870EAC72}" srcId="{455A12E6-AF14-4E2D-9261-4FAC14D2DFC4}" destId="{35018175-E430-46D0-B06B-E3C17BB1E354}" srcOrd="3" destOrd="0" parTransId="{967AAC59-D57A-4AD4-ACCF-F649A3B20C6F}" sibTransId="{82F40C1B-684A-44D7-8312-6545F5AE363E}"/>
    <dgm:cxn modelId="{416C8787-FD21-4089-A8D4-0725F859F37B}" srcId="{455A12E6-AF14-4E2D-9261-4FAC14D2DFC4}" destId="{392B234E-488D-4BD1-8AB0-4652C006CB25}" srcOrd="2" destOrd="0" parTransId="{121E1DA3-F523-4E8D-82FC-91C18B5D0114}" sibTransId="{9871DF81-3D76-4376-BE23-D69E064683B4}"/>
    <dgm:cxn modelId="{A049D04B-8C34-466F-B187-2623E7F860B7}" type="presOf" srcId="{6119AA9C-D6E5-465F-ABA5-B408760386A7}" destId="{0708AEB4-BDEC-4BF8-95B5-FB1FBAB6D764}" srcOrd="0" destOrd="0" presId="urn:microsoft.com/office/officeart/2005/8/layout/hierarchy1"/>
    <dgm:cxn modelId="{1A87C442-B5B7-4417-A489-63DE656CA58D}" type="presOf" srcId="{121E1DA3-F523-4E8D-82FC-91C18B5D0114}" destId="{EEC16CC0-3E71-4A35-B820-5E72DFA1D129}" srcOrd="0" destOrd="0" presId="urn:microsoft.com/office/officeart/2005/8/layout/hierarchy1"/>
    <dgm:cxn modelId="{EFA4E3C2-6137-470F-916F-AFCD7616698B}" srcId="{455A12E6-AF14-4E2D-9261-4FAC14D2DFC4}" destId="{6119AA9C-D6E5-465F-ABA5-B408760386A7}" srcOrd="1" destOrd="0" parTransId="{0BD80616-D395-47BC-A7C2-9A719D83D550}" sibTransId="{02B708F5-017E-4E23-8F8B-7F7173E614D7}"/>
    <dgm:cxn modelId="{30201299-60BF-4197-9AF1-2569F8855A6C}" type="presOf" srcId="{297AEBA2-7F71-4086-85F9-E258B2F3AE81}" destId="{E269FD01-2BF7-4C7D-9951-96A359A9BE09}" srcOrd="0" destOrd="0" presId="urn:microsoft.com/office/officeart/2005/8/layout/hierarchy1"/>
    <dgm:cxn modelId="{9B4E9C6B-A183-478E-A810-833DE6DADBC7}" type="presOf" srcId="{967AAC59-D57A-4AD4-ACCF-F649A3B20C6F}" destId="{E9E99A11-45DD-4AE8-AECB-0D119DB97D7E}" srcOrd="0" destOrd="0" presId="urn:microsoft.com/office/officeart/2005/8/layout/hierarchy1"/>
    <dgm:cxn modelId="{999EE8F2-ED02-4815-9296-2E3D6B07B3CE}" type="presOf" srcId="{455A12E6-AF14-4E2D-9261-4FAC14D2DFC4}" destId="{7828DED9-2E26-4FFA-9F10-6717B54DD985}" srcOrd="0" destOrd="0" presId="urn:microsoft.com/office/officeart/2005/8/layout/hierarchy1"/>
    <dgm:cxn modelId="{A0C06A05-86BF-4910-98CF-DC09675F0167}" srcId="{455A12E6-AF14-4E2D-9261-4FAC14D2DFC4}" destId="{40C5573F-EB29-424D-A6CD-A7CF9E6FFDA3}" srcOrd="0" destOrd="0" parTransId="{C28C8E95-F351-49BF-9CDC-73BFECA2E57B}" sibTransId="{F7848FC0-2DCF-4643-8921-C603BEFEF2B9}"/>
    <dgm:cxn modelId="{440698DF-6F10-4B53-AC35-E6725B34E296}" type="presOf" srcId="{D48B73FA-5AA7-4C7F-BABE-F77534B3531D}" destId="{72B87469-B6A4-46FF-9219-19EBC687B173}" srcOrd="0" destOrd="0" presId="urn:microsoft.com/office/officeart/2005/8/layout/hierarchy1"/>
    <dgm:cxn modelId="{89500029-8BDA-4E82-ADCB-3BE6D3B9FDF9}" type="presOf" srcId="{DA68ECEE-982A-46CE-A408-6EAF863AD63C}" destId="{E9636016-9A04-4514-8DCA-8CEBD72F7014}" srcOrd="0" destOrd="0" presId="urn:microsoft.com/office/officeart/2005/8/layout/hierarchy1"/>
    <dgm:cxn modelId="{814B1DC4-3222-4282-AF64-1F6B98D1606F}" srcId="{392B234E-488D-4BD1-8AB0-4652C006CB25}" destId="{EFD2043B-3C0A-4AA5-8BFE-AFCEDE02ACB8}" srcOrd="0" destOrd="0" parTransId="{7C3676BB-1286-4C67-A6F5-6BDF7DAB69AD}" sibTransId="{14BE3B4F-CD0F-4A1B-9BA4-3F98AAC90F1D}"/>
    <dgm:cxn modelId="{A4CE0BDF-18E2-4343-89E8-FD73AFD1FFFB}" type="presOf" srcId="{EDE02337-2AD7-46E1-8366-9DF768D4A317}" destId="{E8CDB288-A81D-4EB6-9D87-CE0D146F090C}" srcOrd="0" destOrd="0" presId="urn:microsoft.com/office/officeart/2005/8/layout/hierarchy1"/>
    <dgm:cxn modelId="{7AA8DC0A-6A94-49B0-B139-FB9E39F04542}" type="presOf" srcId="{60E5CB2C-4EFA-4199-9CB4-E2CB4F0D6BBA}" destId="{220B54E6-3DCF-492F-9443-C20764631155}" srcOrd="0" destOrd="0" presId="urn:microsoft.com/office/officeart/2005/8/layout/hierarchy1"/>
    <dgm:cxn modelId="{6C78AA8F-D5C2-4862-A16B-9DA558713343}" type="presOf" srcId="{FCA38220-8504-4941-8C7C-95CFA13A9826}" destId="{2F39EAA6-180E-4664-9717-8E429130ED18}" srcOrd="0" destOrd="0" presId="urn:microsoft.com/office/officeart/2005/8/layout/hierarchy1"/>
    <dgm:cxn modelId="{365F2E5C-9F7D-4825-B31C-C5DF1ADCA14F}" type="presOf" srcId="{2848C096-2162-40DD-8DA9-526F22C4AD2A}" destId="{34676577-67AD-49C9-8415-75A780DB3D88}" srcOrd="0" destOrd="0" presId="urn:microsoft.com/office/officeart/2005/8/layout/hierarchy1"/>
    <dgm:cxn modelId="{E9C4B677-A953-4A42-BC0F-431C24760BCE}" srcId="{2848C096-2162-40DD-8DA9-526F22C4AD2A}" destId="{455A12E6-AF14-4E2D-9261-4FAC14D2DFC4}" srcOrd="0" destOrd="0" parTransId="{E8ABDB14-377F-4D7C-8E5C-6C4D9E7B5E63}" sibTransId="{B13117B8-4DC9-43EF-8CC2-60AA11183D9A}"/>
    <dgm:cxn modelId="{A99C7814-79E4-4A65-AF24-E396B7281B56}" type="presParOf" srcId="{34676577-67AD-49C9-8415-75A780DB3D88}" destId="{3A00E6F9-AFDD-4685-A4B0-DD2E16162F49}" srcOrd="0" destOrd="0" presId="urn:microsoft.com/office/officeart/2005/8/layout/hierarchy1"/>
    <dgm:cxn modelId="{89E25C6B-1FFF-4CC4-8847-0CC78C82A525}" type="presParOf" srcId="{3A00E6F9-AFDD-4685-A4B0-DD2E16162F49}" destId="{0C02BCE3-2EFF-48C2-BBF6-9221128DFDF8}" srcOrd="0" destOrd="0" presId="urn:microsoft.com/office/officeart/2005/8/layout/hierarchy1"/>
    <dgm:cxn modelId="{09D413BD-ACF1-4106-B588-7D0E20C896A0}" type="presParOf" srcId="{0C02BCE3-2EFF-48C2-BBF6-9221128DFDF8}" destId="{0799FE44-0A18-4212-9679-2156C7B6C565}" srcOrd="0" destOrd="0" presId="urn:microsoft.com/office/officeart/2005/8/layout/hierarchy1"/>
    <dgm:cxn modelId="{C7B997A8-E0CE-4F03-ADEC-91E6656548F9}" type="presParOf" srcId="{0C02BCE3-2EFF-48C2-BBF6-9221128DFDF8}" destId="{7828DED9-2E26-4FFA-9F10-6717B54DD985}" srcOrd="1" destOrd="0" presId="urn:microsoft.com/office/officeart/2005/8/layout/hierarchy1"/>
    <dgm:cxn modelId="{E2E179C1-C555-44D5-A68A-CBDA277D5B1C}" type="presParOf" srcId="{3A00E6F9-AFDD-4685-A4B0-DD2E16162F49}" destId="{3EF171A8-7919-40FC-B9C1-A9666EE2AF1A}" srcOrd="1" destOrd="0" presId="urn:microsoft.com/office/officeart/2005/8/layout/hierarchy1"/>
    <dgm:cxn modelId="{484445CD-017D-42AB-BE92-656EA0BBF557}" type="presParOf" srcId="{3EF171A8-7919-40FC-B9C1-A9666EE2AF1A}" destId="{F53E8E4B-12AA-42CF-BB9D-D357D88F4B0A}" srcOrd="0" destOrd="0" presId="urn:microsoft.com/office/officeart/2005/8/layout/hierarchy1"/>
    <dgm:cxn modelId="{8386DD22-2917-4B36-A451-064D6769135D}" type="presParOf" srcId="{3EF171A8-7919-40FC-B9C1-A9666EE2AF1A}" destId="{EE386372-F6B0-4F2C-93C2-4EE986989948}" srcOrd="1" destOrd="0" presId="urn:microsoft.com/office/officeart/2005/8/layout/hierarchy1"/>
    <dgm:cxn modelId="{57166874-4E60-4A91-9A06-234603117341}" type="presParOf" srcId="{EE386372-F6B0-4F2C-93C2-4EE986989948}" destId="{8959B5EA-E00E-42BD-B610-41EA6DD691DC}" srcOrd="0" destOrd="0" presId="urn:microsoft.com/office/officeart/2005/8/layout/hierarchy1"/>
    <dgm:cxn modelId="{AE63B6F4-5172-436B-85CF-4FB7106191CD}" type="presParOf" srcId="{8959B5EA-E00E-42BD-B610-41EA6DD691DC}" destId="{CDF17E13-608E-41B4-AEF1-0CCD1F4058E6}" srcOrd="0" destOrd="0" presId="urn:microsoft.com/office/officeart/2005/8/layout/hierarchy1"/>
    <dgm:cxn modelId="{336A7A61-CFE3-4A3B-B97A-CC3F2E852BA8}" type="presParOf" srcId="{8959B5EA-E00E-42BD-B610-41EA6DD691DC}" destId="{C78CD0A2-3EA5-4932-B6A7-64CF056EFB20}" srcOrd="1" destOrd="0" presId="urn:microsoft.com/office/officeart/2005/8/layout/hierarchy1"/>
    <dgm:cxn modelId="{C80ACC15-CDB9-4F87-ADFA-831B9B0B1CCC}" type="presParOf" srcId="{EE386372-F6B0-4F2C-93C2-4EE986989948}" destId="{727E7A6B-9727-46DF-92C6-E782395B0BC2}" srcOrd="1" destOrd="0" presId="urn:microsoft.com/office/officeart/2005/8/layout/hierarchy1"/>
    <dgm:cxn modelId="{9FC4FD25-3CEF-42FB-91C3-CB044EE9EF7A}" type="presParOf" srcId="{727E7A6B-9727-46DF-92C6-E782395B0BC2}" destId="{72B87469-B6A4-46FF-9219-19EBC687B173}" srcOrd="0" destOrd="0" presId="urn:microsoft.com/office/officeart/2005/8/layout/hierarchy1"/>
    <dgm:cxn modelId="{DE6FB313-94FB-47B1-A12A-5BD40876482E}" type="presParOf" srcId="{727E7A6B-9727-46DF-92C6-E782395B0BC2}" destId="{5592549F-D980-4218-9526-5E74AE91F6EE}" srcOrd="1" destOrd="0" presId="urn:microsoft.com/office/officeart/2005/8/layout/hierarchy1"/>
    <dgm:cxn modelId="{4CC86C12-0964-4452-8FC2-37C044FE65C1}" type="presParOf" srcId="{5592549F-D980-4218-9526-5E74AE91F6EE}" destId="{61E00D7A-D800-412C-9962-49CDEF93DCD8}" srcOrd="0" destOrd="0" presId="urn:microsoft.com/office/officeart/2005/8/layout/hierarchy1"/>
    <dgm:cxn modelId="{5D884409-1C7A-4F2A-BD08-B60956030A89}" type="presParOf" srcId="{61E00D7A-D800-412C-9962-49CDEF93DCD8}" destId="{7CC0AF77-1AC1-4969-BD3B-3AE58886AC95}" srcOrd="0" destOrd="0" presId="urn:microsoft.com/office/officeart/2005/8/layout/hierarchy1"/>
    <dgm:cxn modelId="{9C0B03FB-8D08-4B23-8A1C-4758E32D54B0}" type="presParOf" srcId="{61E00D7A-D800-412C-9962-49CDEF93DCD8}" destId="{E8CDB288-A81D-4EB6-9D87-CE0D146F090C}" srcOrd="1" destOrd="0" presId="urn:microsoft.com/office/officeart/2005/8/layout/hierarchy1"/>
    <dgm:cxn modelId="{3902AF2A-B7A4-4815-BD95-EA5985F71D83}" type="presParOf" srcId="{5592549F-D980-4218-9526-5E74AE91F6EE}" destId="{7B0A0D02-45CB-4F1A-9FCF-21C05ED49984}" srcOrd="1" destOrd="0" presId="urn:microsoft.com/office/officeart/2005/8/layout/hierarchy1"/>
    <dgm:cxn modelId="{C9D9A23F-9DEB-45FF-96C5-D42D10A5F05B}" type="presParOf" srcId="{727E7A6B-9727-46DF-92C6-E782395B0BC2}" destId="{D1959A26-658C-411B-ABF4-413DCEF1D92D}" srcOrd="2" destOrd="0" presId="urn:microsoft.com/office/officeart/2005/8/layout/hierarchy1"/>
    <dgm:cxn modelId="{79775694-39F0-4B03-879E-E12F1D25DC19}" type="presParOf" srcId="{727E7A6B-9727-46DF-92C6-E782395B0BC2}" destId="{C326CF4D-2D1F-4C32-AD49-0581141AF930}" srcOrd="3" destOrd="0" presId="urn:microsoft.com/office/officeart/2005/8/layout/hierarchy1"/>
    <dgm:cxn modelId="{59D0A964-BDA5-4CE4-9729-36377B86B741}" type="presParOf" srcId="{C326CF4D-2D1F-4C32-AD49-0581141AF930}" destId="{CBA2C927-E214-4E07-929F-74B549EB8A88}" srcOrd="0" destOrd="0" presId="urn:microsoft.com/office/officeart/2005/8/layout/hierarchy1"/>
    <dgm:cxn modelId="{772B425B-4D43-42FB-852A-EE406B8B940E}" type="presParOf" srcId="{CBA2C927-E214-4E07-929F-74B549EB8A88}" destId="{4BF965F2-8B7D-4EB4-B55B-BA516659D59A}" srcOrd="0" destOrd="0" presId="urn:microsoft.com/office/officeart/2005/8/layout/hierarchy1"/>
    <dgm:cxn modelId="{EA63B49E-6F73-4BF4-B5EE-75FC34682769}" type="presParOf" srcId="{CBA2C927-E214-4E07-929F-74B549EB8A88}" destId="{EEAFAA55-9A4C-40C5-A290-8C4BF4E7F28B}" srcOrd="1" destOrd="0" presId="urn:microsoft.com/office/officeart/2005/8/layout/hierarchy1"/>
    <dgm:cxn modelId="{4004DCE4-234F-40A8-BEDE-2F4B1B04E917}" type="presParOf" srcId="{C326CF4D-2D1F-4C32-AD49-0581141AF930}" destId="{548A0A89-D8EF-4D00-AEB9-2B0AEC81C2EE}" srcOrd="1" destOrd="0" presId="urn:microsoft.com/office/officeart/2005/8/layout/hierarchy1"/>
    <dgm:cxn modelId="{4EF0495E-F0EF-4D8A-ABD9-FF2F2EB8BD2E}" type="presParOf" srcId="{3EF171A8-7919-40FC-B9C1-A9666EE2AF1A}" destId="{6E71CAF8-E2C1-4ABE-9191-51F296996419}" srcOrd="2" destOrd="0" presId="urn:microsoft.com/office/officeart/2005/8/layout/hierarchy1"/>
    <dgm:cxn modelId="{BE700BE0-1C1A-4661-8C1C-1E2E30A7FA08}" type="presParOf" srcId="{3EF171A8-7919-40FC-B9C1-A9666EE2AF1A}" destId="{5AA77D63-4D80-4D93-97C4-6AB9944526FC}" srcOrd="3" destOrd="0" presId="urn:microsoft.com/office/officeart/2005/8/layout/hierarchy1"/>
    <dgm:cxn modelId="{E65975AE-7E3F-441D-B7A9-C7A042168C8F}" type="presParOf" srcId="{5AA77D63-4D80-4D93-97C4-6AB9944526FC}" destId="{42C542A5-8846-4F56-A6DF-0E14703921DC}" srcOrd="0" destOrd="0" presId="urn:microsoft.com/office/officeart/2005/8/layout/hierarchy1"/>
    <dgm:cxn modelId="{3C145402-8021-42AB-96CC-074128740739}" type="presParOf" srcId="{42C542A5-8846-4F56-A6DF-0E14703921DC}" destId="{AD89B014-19EA-4C9A-B713-E1BF5D804F3E}" srcOrd="0" destOrd="0" presId="urn:microsoft.com/office/officeart/2005/8/layout/hierarchy1"/>
    <dgm:cxn modelId="{D104C461-1AEC-4A65-91A6-B0A767D880D4}" type="presParOf" srcId="{42C542A5-8846-4F56-A6DF-0E14703921DC}" destId="{0708AEB4-BDEC-4BF8-95B5-FB1FBAB6D764}" srcOrd="1" destOrd="0" presId="urn:microsoft.com/office/officeart/2005/8/layout/hierarchy1"/>
    <dgm:cxn modelId="{F46343D3-9AFE-44F6-A4E4-0D7E741F5B01}" type="presParOf" srcId="{5AA77D63-4D80-4D93-97C4-6AB9944526FC}" destId="{C0649335-AB74-481E-A076-73EC62EA7660}" srcOrd="1" destOrd="0" presId="urn:microsoft.com/office/officeart/2005/8/layout/hierarchy1"/>
    <dgm:cxn modelId="{51C9D8F2-1839-4579-92F3-8579DADBFF87}" type="presParOf" srcId="{C0649335-AB74-481E-A076-73EC62EA7660}" destId="{C0E695A4-9B8A-49EB-A4AE-C0333081FB85}" srcOrd="0" destOrd="0" presId="urn:microsoft.com/office/officeart/2005/8/layout/hierarchy1"/>
    <dgm:cxn modelId="{BDC3B33E-1EB4-4F63-8106-693C1795AED6}" type="presParOf" srcId="{C0649335-AB74-481E-A076-73EC62EA7660}" destId="{334FA1DA-A5F3-482F-8DD6-2A5A03A011E6}" srcOrd="1" destOrd="0" presId="urn:microsoft.com/office/officeart/2005/8/layout/hierarchy1"/>
    <dgm:cxn modelId="{2D3C7C7A-D3FD-46C2-969A-4B2F71E9CD1E}" type="presParOf" srcId="{334FA1DA-A5F3-482F-8DD6-2A5A03A011E6}" destId="{3BB8383C-5602-43C0-A1CB-C76130075310}" srcOrd="0" destOrd="0" presId="urn:microsoft.com/office/officeart/2005/8/layout/hierarchy1"/>
    <dgm:cxn modelId="{5FB0443D-42A0-4459-8751-8A7B2BFFDE3E}" type="presParOf" srcId="{3BB8383C-5602-43C0-A1CB-C76130075310}" destId="{7D08044A-B289-4655-B99E-802A319A5D84}" srcOrd="0" destOrd="0" presId="urn:microsoft.com/office/officeart/2005/8/layout/hierarchy1"/>
    <dgm:cxn modelId="{34AEF87A-1120-4980-8D30-F5526AA84945}" type="presParOf" srcId="{3BB8383C-5602-43C0-A1CB-C76130075310}" destId="{E9636016-9A04-4514-8DCA-8CEBD72F7014}" srcOrd="1" destOrd="0" presId="urn:microsoft.com/office/officeart/2005/8/layout/hierarchy1"/>
    <dgm:cxn modelId="{C5A11806-DBB5-4532-8434-AD0395977022}" type="presParOf" srcId="{334FA1DA-A5F3-482F-8DD6-2A5A03A011E6}" destId="{16E2FF3F-8BD4-4A6D-9B70-44658821F68A}" srcOrd="1" destOrd="0" presId="urn:microsoft.com/office/officeart/2005/8/layout/hierarchy1"/>
    <dgm:cxn modelId="{F0BDCD8C-3560-4F9A-B1E2-30F9BBB1187B}" type="presParOf" srcId="{3EF171A8-7919-40FC-B9C1-A9666EE2AF1A}" destId="{EEC16CC0-3E71-4A35-B820-5E72DFA1D129}" srcOrd="4" destOrd="0" presId="urn:microsoft.com/office/officeart/2005/8/layout/hierarchy1"/>
    <dgm:cxn modelId="{E4ACCD46-35AE-4BD4-85E5-A9F00CE6D347}" type="presParOf" srcId="{3EF171A8-7919-40FC-B9C1-A9666EE2AF1A}" destId="{D8C5C326-0392-4FAE-89FE-C5628F040C3F}" srcOrd="5" destOrd="0" presId="urn:microsoft.com/office/officeart/2005/8/layout/hierarchy1"/>
    <dgm:cxn modelId="{91172E8B-9D2E-4B4A-A500-AE3D28B57ED3}" type="presParOf" srcId="{D8C5C326-0392-4FAE-89FE-C5628F040C3F}" destId="{F82251CD-8198-4CED-8D1A-833E0E0B3C14}" srcOrd="0" destOrd="0" presId="urn:microsoft.com/office/officeart/2005/8/layout/hierarchy1"/>
    <dgm:cxn modelId="{FB7667CB-F2E2-46EF-9B06-F96AB332FF0B}" type="presParOf" srcId="{F82251CD-8198-4CED-8D1A-833E0E0B3C14}" destId="{2DFA29E5-AD03-4861-BA1C-4FBAF86A44A8}" srcOrd="0" destOrd="0" presId="urn:microsoft.com/office/officeart/2005/8/layout/hierarchy1"/>
    <dgm:cxn modelId="{9BEF8627-0739-4CC2-AF3D-B28C73A40D47}" type="presParOf" srcId="{F82251CD-8198-4CED-8D1A-833E0E0B3C14}" destId="{20D8A324-05F4-4FBB-9B55-FA52A210B390}" srcOrd="1" destOrd="0" presId="urn:microsoft.com/office/officeart/2005/8/layout/hierarchy1"/>
    <dgm:cxn modelId="{69C5C03F-EAD1-4B3A-814F-E4783BF724EC}" type="presParOf" srcId="{D8C5C326-0392-4FAE-89FE-C5628F040C3F}" destId="{4A71EAFF-3B12-4D9D-B0C6-764962DCAEFF}" srcOrd="1" destOrd="0" presId="urn:microsoft.com/office/officeart/2005/8/layout/hierarchy1"/>
    <dgm:cxn modelId="{171816EA-84E0-40CE-8A50-0329FC442D6F}" type="presParOf" srcId="{4A71EAFF-3B12-4D9D-B0C6-764962DCAEFF}" destId="{A613645D-9714-4B54-87F7-A8165CF7E5EA}" srcOrd="0" destOrd="0" presId="urn:microsoft.com/office/officeart/2005/8/layout/hierarchy1"/>
    <dgm:cxn modelId="{482F1F7E-965B-4E1D-8D19-15F16D9B1BFE}" type="presParOf" srcId="{4A71EAFF-3B12-4D9D-B0C6-764962DCAEFF}" destId="{66E7A163-0427-4E02-A48A-0DB623AB1A3C}" srcOrd="1" destOrd="0" presId="urn:microsoft.com/office/officeart/2005/8/layout/hierarchy1"/>
    <dgm:cxn modelId="{669BB814-F3CB-4EE6-9AB3-786088BADF9C}" type="presParOf" srcId="{66E7A163-0427-4E02-A48A-0DB623AB1A3C}" destId="{B6947CF7-76AA-40D5-A2F5-BC3F31D3091F}" srcOrd="0" destOrd="0" presId="urn:microsoft.com/office/officeart/2005/8/layout/hierarchy1"/>
    <dgm:cxn modelId="{1DAF6036-635B-492E-B220-34010F1123D0}" type="presParOf" srcId="{B6947CF7-76AA-40D5-A2F5-BC3F31D3091F}" destId="{03F52D93-B842-4E2F-AC9E-909B1B6B2DC7}" srcOrd="0" destOrd="0" presId="urn:microsoft.com/office/officeart/2005/8/layout/hierarchy1"/>
    <dgm:cxn modelId="{F66E93F7-F697-4C16-8D0D-88AED1E2D609}" type="presParOf" srcId="{B6947CF7-76AA-40D5-A2F5-BC3F31D3091F}" destId="{F9E15437-B6E4-4DBE-B6CB-2336DA065095}" srcOrd="1" destOrd="0" presId="urn:microsoft.com/office/officeart/2005/8/layout/hierarchy1"/>
    <dgm:cxn modelId="{16E4E212-0A79-40AE-A80A-7DE9AE7221E9}" type="presParOf" srcId="{66E7A163-0427-4E02-A48A-0DB623AB1A3C}" destId="{DCE76690-31CD-456D-B43F-1584975ED75E}" srcOrd="1" destOrd="0" presId="urn:microsoft.com/office/officeart/2005/8/layout/hierarchy1"/>
    <dgm:cxn modelId="{59E2D8FD-6666-426C-98B4-242F55AB9AE0}" type="presParOf" srcId="{4A71EAFF-3B12-4D9D-B0C6-764962DCAEFF}" destId="{2F39EAA6-180E-4664-9717-8E429130ED18}" srcOrd="2" destOrd="0" presId="urn:microsoft.com/office/officeart/2005/8/layout/hierarchy1"/>
    <dgm:cxn modelId="{DB958766-AE1E-4481-B0DF-790877D75457}" type="presParOf" srcId="{4A71EAFF-3B12-4D9D-B0C6-764962DCAEFF}" destId="{4B5EBC3D-F0CC-410A-9E89-1E2667C6DC04}" srcOrd="3" destOrd="0" presId="urn:microsoft.com/office/officeart/2005/8/layout/hierarchy1"/>
    <dgm:cxn modelId="{BD5AD293-9B87-4588-8D8D-05EEB7D43DAF}" type="presParOf" srcId="{4B5EBC3D-F0CC-410A-9E89-1E2667C6DC04}" destId="{22BE58E6-3AA3-4234-974F-298218FB6E56}" srcOrd="0" destOrd="0" presId="urn:microsoft.com/office/officeart/2005/8/layout/hierarchy1"/>
    <dgm:cxn modelId="{9310A4D5-AB07-486C-B749-997855CD9B43}" type="presParOf" srcId="{22BE58E6-3AA3-4234-974F-298218FB6E56}" destId="{131A805D-9AE8-4345-B464-39FA928B3737}" srcOrd="0" destOrd="0" presId="urn:microsoft.com/office/officeart/2005/8/layout/hierarchy1"/>
    <dgm:cxn modelId="{8227C51E-D396-4344-8386-3B7D0744353D}" type="presParOf" srcId="{22BE58E6-3AA3-4234-974F-298218FB6E56}" destId="{220B54E6-3DCF-492F-9443-C20764631155}" srcOrd="1" destOrd="0" presId="urn:microsoft.com/office/officeart/2005/8/layout/hierarchy1"/>
    <dgm:cxn modelId="{F09013A8-0B2B-4B4F-9C07-A9E46834F137}" type="presParOf" srcId="{4B5EBC3D-F0CC-410A-9E89-1E2667C6DC04}" destId="{CCC13397-BC17-4FC3-9222-AC62EF501A2B}" srcOrd="1" destOrd="0" presId="urn:microsoft.com/office/officeart/2005/8/layout/hierarchy1"/>
    <dgm:cxn modelId="{7DC47909-457F-45C9-95B0-87BD42E6CF4C}" type="presParOf" srcId="{3EF171A8-7919-40FC-B9C1-A9666EE2AF1A}" destId="{E9E99A11-45DD-4AE8-AECB-0D119DB97D7E}" srcOrd="6" destOrd="0" presId="urn:microsoft.com/office/officeart/2005/8/layout/hierarchy1"/>
    <dgm:cxn modelId="{EB275822-55A0-45B7-A85A-33AA6AB12F75}" type="presParOf" srcId="{3EF171A8-7919-40FC-B9C1-A9666EE2AF1A}" destId="{644EF2B4-367D-4120-BFB3-F3C2F900E65C}" srcOrd="7" destOrd="0" presId="urn:microsoft.com/office/officeart/2005/8/layout/hierarchy1"/>
    <dgm:cxn modelId="{EAA3226D-C022-4E74-A737-8929608C6B14}" type="presParOf" srcId="{644EF2B4-367D-4120-BFB3-F3C2F900E65C}" destId="{A2C171F9-E8E2-45B2-9F88-A6286A6490EB}" srcOrd="0" destOrd="0" presId="urn:microsoft.com/office/officeart/2005/8/layout/hierarchy1"/>
    <dgm:cxn modelId="{A53B9BA1-6D26-4F7A-95AF-CE659A6CB4C7}" type="presParOf" srcId="{A2C171F9-E8E2-45B2-9F88-A6286A6490EB}" destId="{B5401132-213C-4113-8BF8-DE92FA49C56E}" srcOrd="0" destOrd="0" presId="urn:microsoft.com/office/officeart/2005/8/layout/hierarchy1"/>
    <dgm:cxn modelId="{C494DF68-8E16-46DF-8C65-00732AE796A9}" type="presParOf" srcId="{A2C171F9-E8E2-45B2-9F88-A6286A6490EB}" destId="{D02825FB-473D-4844-B892-208417C73A1C}" srcOrd="1" destOrd="0" presId="urn:microsoft.com/office/officeart/2005/8/layout/hierarchy1"/>
    <dgm:cxn modelId="{F4ACAC11-9C2E-4526-B376-9B7DFE0EC4A4}" type="presParOf" srcId="{644EF2B4-367D-4120-BFB3-F3C2F900E65C}" destId="{B7D54A70-CE66-4FF8-9082-760B2A1DF6C1}" srcOrd="1" destOrd="0" presId="urn:microsoft.com/office/officeart/2005/8/layout/hierarchy1"/>
    <dgm:cxn modelId="{0429DDAE-7D86-4BAE-8BFD-F7C292DB505E}" type="presParOf" srcId="{B7D54A70-CE66-4FF8-9082-760B2A1DF6C1}" destId="{E269FD01-2BF7-4C7D-9951-96A359A9BE09}" srcOrd="0" destOrd="0" presId="urn:microsoft.com/office/officeart/2005/8/layout/hierarchy1"/>
    <dgm:cxn modelId="{147D60F1-B523-40DB-96ED-B855C2EBBDC1}" type="presParOf" srcId="{B7D54A70-CE66-4FF8-9082-760B2A1DF6C1}" destId="{2CEF2247-5DAC-4F0C-9E0C-8578C964B74E}" srcOrd="1" destOrd="0" presId="urn:microsoft.com/office/officeart/2005/8/layout/hierarchy1"/>
    <dgm:cxn modelId="{599BC608-2E60-47D6-A20C-799F79821ABA}" type="presParOf" srcId="{2CEF2247-5DAC-4F0C-9E0C-8578C964B74E}" destId="{CE2A75F4-2013-439D-88BC-74C03C64A182}" srcOrd="0" destOrd="0" presId="urn:microsoft.com/office/officeart/2005/8/layout/hierarchy1"/>
    <dgm:cxn modelId="{703F2654-6250-4C55-94B3-B99581788FF5}" type="presParOf" srcId="{CE2A75F4-2013-439D-88BC-74C03C64A182}" destId="{16D54E4E-7891-4D30-9EFB-8D79956A2FB6}" srcOrd="0" destOrd="0" presId="urn:microsoft.com/office/officeart/2005/8/layout/hierarchy1"/>
    <dgm:cxn modelId="{E83CB1E7-89C2-4A68-97FC-99177D52EE15}" type="presParOf" srcId="{CE2A75F4-2013-439D-88BC-74C03C64A182}" destId="{813769A1-12DA-405C-94CB-648465638425}" srcOrd="1" destOrd="0" presId="urn:microsoft.com/office/officeart/2005/8/layout/hierarchy1"/>
    <dgm:cxn modelId="{44CA2D84-D7DA-4CFF-928A-15373E5AEC29}" type="presParOf" srcId="{2CEF2247-5DAC-4F0C-9E0C-8578C964B74E}" destId="{C6F8899E-1C6E-4894-926B-CBDFED2BD2B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9FD01-2BF7-4C7D-9951-96A359A9BE09}">
      <dsp:nvSpPr>
        <dsp:cNvPr id="0" name=""/>
        <dsp:cNvSpPr/>
      </dsp:nvSpPr>
      <dsp:spPr>
        <a:xfrm>
          <a:off x="7486694" y="2564554"/>
          <a:ext cx="91440" cy="331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E99A11-45DD-4AE8-AECB-0D119DB97D7E}">
      <dsp:nvSpPr>
        <dsp:cNvPr id="0" name=""/>
        <dsp:cNvSpPr/>
      </dsp:nvSpPr>
      <dsp:spPr>
        <a:xfrm>
          <a:off x="4399601" y="1509840"/>
          <a:ext cx="3132813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3132813" y="225784"/>
              </a:lnTo>
              <a:lnTo>
                <a:pt x="3132813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39EAA6-180E-4664-9717-8E429130ED18}">
      <dsp:nvSpPr>
        <dsp:cNvPr id="0" name=""/>
        <dsp:cNvSpPr/>
      </dsp:nvSpPr>
      <dsp:spPr>
        <a:xfrm>
          <a:off x="5443872" y="2564554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696180" y="225784"/>
              </a:lnTo>
              <a:lnTo>
                <a:pt x="69618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3645D-9714-4B54-87F7-A8165CF7E5EA}">
      <dsp:nvSpPr>
        <dsp:cNvPr id="0" name=""/>
        <dsp:cNvSpPr/>
      </dsp:nvSpPr>
      <dsp:spPr>
        <a:xfrm>
          <a:off x="4747691" y="2564554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696180" y="0"/>
              </a:moveTo>
              <a:lnTo>
                <a:pt x="696180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16CC0-3E71-4A35-B820-5E72DFA1D129}">
      <dsp:nvSpPr>
        <dsp:cNvPr id="0" name=""/>
        <dsp:cNvSpPr/>
      </dsp:nvSpPr>
      <dsp:spPr>
        <a:xfrm>
          <a:off x="4399601" y="1509840"/>
          <a:ext cx="1044271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1044271" y="225784"/>
              </a:lnTo>
              <a:lnTo>
                <a:pt x="1044271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E695A4-9B8A-49EB-A4AE-C0333081FB85}">
      <dsp:nvSpPr>
        <dsp:cNvPr id="0" name=""/>
        <dsp:cNvSpPr/>
      </dsp:nvSpPr>
      <dsp:spPr>
        <a:xfrm>
          <a:off x="3309610" y="2564554"/>
          <a:ext cx="91440" cy="331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1CAF8-E2C1-4ABE-9191-51F296996419}">
      <dsp:nvSpPr>
        <dsp:cNvPr id="0" name=""/>
        <dsp:cNvSpPr/>
      </dsp:nvSpPr>
      <dsp:spPr>
        <a:xfrm>
          <a:off x="3355330" y="1509840"/>
          <a:ext cx="1044271" cy="331318"/>
        </a:xfrm>
        <a:custGeom>
          <a:avLst/>
          <a:gdLst/>
          <a:ahLst/>
          <a:cxnLst/>
          <a:rect l="0" t="0" r="0" b="0"/>
          <a:pathLst>
            <a:path>
              <a:moveTo>
                <a:pt x="1044271" y="0"/>
              </a:moveTo>
              <a:lnTo>
                <a:pt x="1044271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959A26-658C-411B-ABF4-413DCEF1D92D}">
      <dsp:nvSpPr>
        <dsp:cNvPr id="0" name=""/>
        <dsp:cNvSpPr/>
      </dsp:nvSpPr>
      <dsp:spPr>
        <a:xfrm>
          <a:off x="1266787" y="2564554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696180" y="225784"/>
              </a:lnTo>
              <a:lnTo>
                <a:pt x="69618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87469-B6A4-46FF-9219-19EBC687B173}">
      <dsp:nvSpPr>
        <dsp:cNvPr id="0" name=""/>
        <dsp:cNvSpPr/>
      </dsp:nvSpPr>
      <dsp:spPr>
        <a:xfrm>
          <a:off x="570607" y="2564554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696180" y="0"/>
              </a:moveTo>
              <a:lnTo>
                <a:pt x="696180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3E8E4B-12AA-42CF-BB9D-D357D88F4B0A}">
      <dsp:nvSpPr>
        <dsp:cNvPr id="0" name=""/>
        <dsp:cNvSpPr/>
      </dsp:nvSpPr>
      <dsp:spPr>
        <a:xfrm>
          <a:off x="1266787" y="1509840"/>
          <a:ext cx="3132813" cy="331318"/>
        </a:xfrm>
        <a:custGeom>
          <a:avLst/>
          <a:gdLst/>
          <a:ahLst/>
          <a:cxnLst/>
          <a:rect l="0" t="0" r="0" b="0"/>
          <a:pathLst>
            <a:path>
              <a:moveTo>
                <a:pt x="3132813" y="0"/>
              </a:moveTo>
              <a:lnTo>
                <a:pt x="3132813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99FE44-0A18-4212-9679-2156C7B6C565}">
      <dsp:nvSpPr>
        <dsp:cNvPr id="0" name=""/>
        <dsp:cNvSpPr/>
      </dsp:nvSpPr>
      <dsp:spPr>
        <a:xfrm>
          <a:off x="3829998" y="786445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828DED9-2E26-4FFA-9F10-6717B54DD985}">
      <dsp:nvSpPr>
        <dsp:cNvPr id="0" name=""/>
        <dsp:cNvSpPr/>
      </dsp:nvSpPr>
      <dsp:spPr>
        <a:xfrm>
          <a:off x="3956577" y="906694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128</a:t>
          </a:r>
          <a:endParaRPr lang="en-US" sz="3100" kern="1200" dirty="0"/>
        </a:p>
      </dsp:txBody>
      <dsp:txXfrm>
        <a:off x="3977765" y="927882"/>
        <a:ext cx="1096828" cy="681019"/>
      </dsp:txXfrm>
    </dsp:sp>
    <dsp:sp modelId="{CDF17E13-608E-41B4-AEF1-0CCD1F4058E6}">
      <dsp:nvSpPr>
        <dsp:cNvPr id="0" name=""/>
        <dsp:cNvSpPr/>
      </dsp:nvSpPr>
      <dsp:spPr>
        <a:xfrm>
          <a:off x="697185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78CD0A2-3EA5-4932-B6A7-64CF056EFB20}">
      <dsp:nvSpPr>
        <dsp:cNvPr id="0" name=""/>
        <dsp:cNvSpPr/>
      </dsp:nvSpPr>
      <dsp:spPr>
        <a:xfrm>
          <a:off x="823763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8</a:t>
          </a:r>
          <a:endParaRPr lang="en-US" sz="3100" kern="1200" dirty="0"/>
        </a:p>
      </dsp:txBody>
      <dsp:txXfrm>
        <a:off x="844951" y="1982596"/>
        <a:ext cx="1096828" cy="681019"/>
      </dsp:txXfrm>
    </dsp:sp>
    <dsp:sp modelId="{7CC0AF77-1AC1-4969-BD3B-3AE58886AC95}">
      <dsp:nvSpPr>
        <dsp:cNvPr id="0" name=""/>
        <dsp:cNvSpPr/>
      </dsp:nvSpPr>
      <dsp:spPr>
        <a:xfrm>
          <a:off x="1004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8CDB288-A81D-4EB6-9D87-CE0D146F090C}">
      <dsp:nvSpPr>
        <dsp:cNvPr id="0" name=""/>
        <dsp:cNvSpPr/>
      </dsp:nvSpPr>
      <dsp:spPr>
        <a:xfrm>
          <a:off x="127582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2</a:t>
          </a:r>
          <a:endParaRPr lang="en-US" sz="3100" kern="1200" dirty="0"/>
        </a:p>
      </dsp:txBody>
      <dsp:txXfrm>
        <a:off x="148770" y="3037310"/>
        <a:ext cx="1096828" cy="681019"/>
      </dsp:txXfrm>
    </dsp:sp>
    <dsp:sp modelId="{4BF965F2-8B7D-4EB4-B55B-BA516659D59A}">
      <dsp:nvSpPr>
        <dsp:cNvPr id="0" name=""/>
        <dsp:cNvSpPr/>
      </dsp:nvSpPr>
      <dsp:spPr>
        <a:xfrm>
          <a:off x="1393366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AFAA55-9A4C-40C5-A290-8C4BF4E7F28B}">
      <dsp:nvSpPr>
        <dsp:cNvPr id="0" name=""/>
        <dsp:cNvSpPr/>
      </dsp:nvSpPr>
      <dsp:spPr>
        <a:xfrm>
          <a:off x="1519944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4</a:t>
          </a:r>
          <a:endParaRPr lang="en-US" sz="3100" kern="1200" dirty="0"/>
        </a:p>
      </dsp:txBody>
      <dsp:txXfrm>
        <a:off x="1541132" y="3037310"/>
        <a:ext cx="1096828" cy="681019"/>
      </dsp:txXfrm>
    </dsp:sp>
    <dsp:sp modelId="{AD89B014-19EA-4C9A-B713-E1BF5D804F3E}">
      <dsp:nvSpPr>
        <dsp:cNvPr id="0" name=""/>
        <dsp:cNvSpPr/>
      </dsp:nvSpPr>
      <dsp:spPr>
        <a:xfrm>
          <a:off x="2785727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708AEB4-BDEC-4BF8-95B5-FB1FBAB6D764}">
      <dsp:nvSpPr>
        <dsp:cNvPr id="0" name=""/>
        <dsp:cNvSpPr/>
      </dsp:nvSpPr>
      <dsp:spPr>
        <a:xfrm>
          <a:off x="2912305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16</a:t>
          </a:r>
          <a:endParaRPr lang="en-US" sz="3100" kern="1200" dirty="0"/>
        </a:p>
      </dsp:txBody>
      <dsp:txXfrm>
        <a:off x="2933493" y="1982596"/>
        <a:ext cx="1096828" cy="681019"/>
      </dsp:txXfrm>
    </dsp:sp>
    <dsp:sp modelId="{7D08044A-B289-4655-B99E-802A319A5D84}">
      <dsp:nvSpPr>
        <dsp:cNvPr id="0" name=""/>
        <dsp:cNvSpPr/>
      </dsp:nvSpPr>
      <dsp:spPr>
        <a:xfrm>
          <a:off x="2785727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9636016-9A04-4514-8DCA-8CEBD72F7014}">
      <dsp:nvSpPr>
        <dsp:cNvPr id="0" name=""/>
        <dsp:cNvSpPr/>
      </dsp:nvSpPr>
      <dsp:spPr>
        <a:xfrm>
          <a:off x="2912305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2</a:t>
          </a:r>
          <a:endParaRPr lang="en-US" sz="3100" kern="1200" dirty="0"/>
        </a:p>
      </dsp:txBody>
      <dsp:txXfrm>
        <a:off x="2933493" y="3037310"/>
        <a:ext cx="1096828" cy="681019"/>
      </dsp:txXfrm>
    </dsp:sp>
    <dsp:sp modelId="{2DFA29E5-AD03-4861-BA1C-4FBAF86A44A8}">
      <dsp:nvSpPr>
        <dsp:cNvPr id="0" name=""/>
        <dsp:cNvSpPr/>
      </dsp:nvSpPr>
      <dsp:spPr>
        <a:xfrm>
          <a:off x="4874269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0D8A324-05F4-4FBB-9B55-FA52A210B390}">
      <dsp:nvSpPr>
        <dsp:cNvPr id="0" name=""/>
        <dsp:cNvSpPr/>
      </dsp:nvSpPr>
      <dsp:spPr>
        <a:xfrm>
          <a:off x="5000848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32</a:t>
          </a:r>
          <a:endParaRPr lang="en-US" sz="3100" kern="1200" dirty="0"/>
        </a:p>
      </dsp:txBody>
      <dsp:txXfrm>
        <a:off x="5022036" y="1982596"/>
        <a:ext cx="1096828" cy="681019"/>
      </dsp:txXfrm>
    </dsp:sp>
    <dsp:sp modelId="{03F52D93-B842-4E2F-AC9E-909B1B6B2DC7}">
      <dsp:nvSpPr>
        <dsp:cNvPr id="0" name=""/>
        <dsp:cNvSpPr/>
      </dsp:nvSpPr>
      <dsp:spPr>
        <a:xfrm>
          <a:off x="4178089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E15437-B6E4-4DBE-B6CB-2336DA065095}">
      <dsp:nvSpPr>
        <dsp:cNvPr id="0" name=""/>
        <dsp:cNvSpPr/>
      </dsp:nvSpPr>
      <dsp:spPr>
        <a:xfrm>
          <a:off x="4304667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2</a:t>
          </a:r>
          <a:endParaRPr lang="en-US" sz="3100" kern="1200" dirty="0"/>
        </a:p>
      </dsp:txBody>
      <dsp:txXfrm>
        <a:off x="4325855" y="3037310"/>
        <a:ext cx="1096828" cy="681019"/>
      </dsp:txXfrm>
    </dsp:sp>
    <dsp:sp modelId="{131A805D-9AE8-4345-B464-39FA928B3737}">
      <dsp:nvSpPr>
        <dsp:cNvPr id="0" name=""/>
        <dsp:cNvSpPr/>
      </dsp:nvSpPr>
      <dsp:spPr>
        <a:xfrm>
          <a:off x="5570450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0B54E6-3DCF-492F-9443-C20764631155}">
      <dsp:nvSpPr>
        <dsp:cNvPr id="0" name=""/>
        <dsp:cNvSpPr/>
      </dsp:nvSpPr>
      <dsp:spPr>
        <a:xfrm>
          <a:off x="5697029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2</a:t>
          </a:r>
          <a:endParaRPr lang="en-US" sz="3100" kern="1200" dirty="0"/>
        </a:p>
      </dsp:txBody>
      <dsp:txXfrm>
        <a:off x="5718217" y="3037310"/>
        <a:ext cx="1096828" cy="681019"/>
      </dsp:txXfrm>
    </dsp:sp>
    <dsp:sp modelId="{B5401132-213C-4113-8BF8-DE92FA49C56E}">
      <dsp:nvSpPr>
        <dsp:cNvPr id="0" name=""/>
        <dsp:cNvSpPr/>
      </dsp:nvSpPr>
      <dsp:spPr>
        <a:xfrm>
          <a:off x="6962812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02825FB-473D-4844-B892-208417C73A1C}">
      <dsp:nvSpPr>
        <dsp:cNvPr id="0" name=""/>
        <dsp:cNvSpPr/>
      </dsp:nvSpPr>
      <dsp:spPr>
        <a:xfrm>
          <a:off x="7089390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64</a:t>
          </a:r>
          <a:endParaRPr lang="en-US" sz="3100" kern="1200" dirty="0"/>
        </a:p>
      </dsp:txBody>
      <dsp:txXfrm>
        <a:off x="7110578" y="1982596"/>
        <a:ext cx="1096828" cy="681019"/>
      </dsp:txXfrm>
    </dsp:sp>
    <dsp:sp modelId="{16D54E4E-7891-4D30-9EFB-8D79956A2FB6}">
      <dsp:nvSpPr>
        <dsp:cNvPr id="0" name=""/>
        <dsp:cNvSpPr/>
      </dsp:nvSpPr>
      <dsp:spPr>
        <a:xfrm>
          <a:off x="6962812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3769A1-12DA-405C-94CB-648465638425}">
      <dsp:nvSpPr>
        <dsp:cNvPr id="0" name=""/>
        <dsp:cNvSpPr/>
      </dsp:nvSpPr>
      <dsp:spPr>
        <a:xfrm>
          <a:off x="7089390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100" kern="1200" dirty="0" smtClean="0"/>
            <a:t>2</a:t>
          </a:r>
          <a:endParaRPr lang="en-US" sz="3100" kern="1200" dirty="0"/>
        </a:p>
      </dsp:txBody>
      <dsp:txXfrm>
        <a:off x="7110578" y="3037310"/>
        <a:ext cx="1096828" cy="681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9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6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30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8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4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0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9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1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BF83-78CB-4A0B-B1A8-E74A8586AAC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716-3B97-49BA-A1C3-5E145DD5B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6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828799"/>
          </a:xfrm>
        </p:spPr>
        <p:txBody>
          <a:bodyPr>
            <a:normAutofit/>
          </a:bodyPr>
          <a:lstStyle/>
          <a:p>
            <a:r>
              <a:rPr lang="ar-JO" sz="7000" b="1" dirty="0" smtClean="0">
                <a:cs typeface="+mn-cs"/>
              </a:rPr>
              <a:t>تحليل الاعداد</a:t>
            </a:r>
            <a:endParaRPr lang="en-US" sz="7000" b="1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95600"/>
            <a:ext cx="6400800" cy="1752600"/>
          </a:xfrm>
        </p:spPr>
        <p:txBody>
          <a:bodyPr>
            <a:normAutofit/>
          </a:bodyPr>
          <a:lstStyle/>
          <a:p>
            <a:r>
              <a:rPr lang="ar-JO" sz="4800" b="1" dirty="0" smtClean="0">
                <a:solidFill>
                  <a:schemeClr val="tx1"/>
                </a:solidFill>
              </a:rPr>
              <a:t>الطريقة الأولى : شجرة التحليل</a:t>
            </a:r>
          </a:p>
          <a:p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61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3808797"/>
              </p:ext>
            </p:extLst>
          </p:nvPr>
        </p:nvGraphicFramePr>
        <p:xfrm>
          <a:off x="304800" y="111383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152400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sz="5400" dirty="0"/>
              <a:t>طريقة تحليل الاعداد باستخدام الشجرة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71221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Autofit/>
          </a:bodyPr>
          <a:lstStyle/>
          <a:p>
            <a:pPr algn="r"/>
            <a:r>
              <a:rPr lang="ar-JO" sz="5400" dirty="0" smtClean="0">
                <a:cs typeface="+mn-cs"/>
              </a:rPr>
              <a:t>طريقة تحليل الاعداد باستخدام الشجرة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JO" sz="4800" dirty="0"/>
              <a:t>ناتج تحليل هو:</a:t>
            </a:r>
            <a:endParaRPr lang="en-US" sz="4800" dirty="0"/>
          </a:p>
          <a:p>
            <a:pPr marL="0" indent="0" algn="r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JO" dirty="0" smtClean="0">
                <a:solidFill>
                  <a:srgbClr val="FF0000"/>
                </a:solidFill>
              </a:rPr>
              <a:t>128=2*2*2*2*4*2</a:t>
            </a:r>
          </a:p>
          <a:p>
            <a:pPr marL="0" indent="0" algn="r">
              <a:buNone/>
            </a:pPr>
            <a:endParaRPr lang="ar-JO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62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تحليل الاعداد</vt:lpstr>
      <vt:lpstr>PowerPoint Presentation</vt:lpstr>
      <vt:lpstr>طريقة تحليل الاعداد باستخدام الشجرة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الاعداد</dc:title>
  <dc:creator>User</dc:creator>
  <cp:lastModifiedBy>User</cp:lastModifiedBy>
  <cp:revision>5</cp:revision>
  <dcterms:created xsi:type="dcterms:W3CDTF">2023-02-20T15:17:23Z</dcterms:created>
  <dcterms:modified xsi:type="dcterms:W3CDTF">2023-02-20T17:23:26Z</dcterms:modified>
</cp:coreProperties>
</file>