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2B9152-C79E-44BE-B54A-3FC40A04AB1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40E37E-8382-49D0-993B-753FF26D8BB3}">
      <dgm:prSet phldrT="[Text]" custT="1"/>
      <dgm:spPr/>
      <dgm:t>
        <a:bodyPr/>
        <a:lstStyle/>
        <a:p>
          <a:r>
            <a:rPr lang="ar-JO" sz="5400" dirty="0" smtClean="0">
              <a:latin typeface="Arial" panose="020B0604020202020204" pitchFamily="34" charset="0"/>
              <a:cs typeface="Arial" panose="020B0604020202020204" pitchFamily="34" charset="0"/>
            </a:rPr>
            <a:t>160</a:t>
          </a:r>
          <a:endParaRPr lang="en-US" sz="5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044231-6365-49B3-96C9-91F98FC43FB2}" type="parTrans" cxnId="{994EE52F-DD87-497B-9890-44E4230CE38C}">
      <dgm:prSet/>
      <dgm:spPr/>
      <dgm:t>
        <a:bodyPr/>
        <a:lstStyle/>
        <a:p>
          <a:endParaRPr lang="en-US"/>
        </a:p>
      </dgm:t>
    </dgm:pt>
    <dgm:pt modelId="{C39E2AF9-67DE-4677-A595-E927047040AF}" type="sibTrans" cxnId="{994EE52F-DD87-497B-9890-44E4230CE38C}">
      <dgm:prSet/>
      <dgm:spPr/>
      <dgm:t>
        <a:bodyPr/>
        <a:lstStyle/>
        <a:p>
          <a:endParaRPr lang="en-US"/>
        </a:p>
      </dgm:t>
    </dgm:pt>
    <dgm:pt modelId="{1223D941-EA51-40C5-A238-35FB2C00B701}">
      <dgm:prSet phldrT="[Text]" custT="1"/>
      <dgm:spPr/>
      <dgm:t>
        <a:bodyPr/>
        <a:lstStyle/>
        <a:p>
          <a:r>
            <a:rPr lang="ar-JO" sz="5400" dirty="0" smtClean="0"/>
            <a:t>20</a:t>
          </a:r>
          <a:endParaRPr lang="en-US" sz="5400" dirty="0"/>
        </a:p>
      </dgm:t>
    </dgm:pt>
    <dgm:pt modelId="{F648EE85-8E94-41DA-AFFC-570396D70F48}" type="parTrans" cxnId="{1BC402A1-CA0A-4474-A1C4-2402C28599D5}">
      <dgm:prSet/>
      <dgm:spPr/>
      <dgm:t>
        <a:bodyPr/>
        <a:lstStyle/>
        <a:p>
          <a:endParaRPr lang="en-US"/>
        </a:p>
      </dgm:t>
    </dgm:pt>
    <dgm:pt modelId="{93D6B37F-D911-4F62-9FC0-D594CBAF7C23}" type="sibTrans" cxnId="{1BC402A1-CA0A-4474-A1C4-2402C28599D5}">
      <dgm:prSet/>
      <dgm:spPr/>
      <dgm:t>
        <a:bodyPr/>
        <a:lstStyle/>
        <a:p>
          <a:endParaRPr lang="en-US"/>
        </a:p>
      </dgm:t>
    </dgm:pt>
    <dgm:pt modelId="{A75FCA82-2D67-4C80-BB0F-AF6C2611DD7D}">
      <dgm:prSet phldrT="[Text]"/>
      <dgm:spPr/>
      <dgm:t>
        <a:bodyPr/>
        <a:lstStyle/>
        <a:p>
          <a:r>
            <a:rPr lang="ar-JO" dirty="0" smtClean="0"/>
            <a:t>8</a:t>
          </a:r>
          <a:endParaRPr lang="en-US" dirty="0"/>
        </a:p>
      </dgm:t>
    </dgm:pt>
    <dgm:pt modelId="{38450722-08F8-4B5D-92C7-A2BBFB909041}" type="parTrans" cxnId="{F0C9FAF0-1DF5-46FD-B9EE-0663C6C94C53}">
      <dgm:prSet/>
      <dgm:spPr/>
      <dgm:t>
        <a:bodyPr/>
        <a:lstStyle/>
        <a:p>
          <a:endParaRPr lang="en-US"/>
        </a:p>
      </dgm:t>
    </dgm:pt>
    <dgm:pt modelId="{F9E9C78B-8A1E-4165-AB9E-FE5E798577F2}" type="sibTrans" cxnId="{F0C9FAF0-1DF5-46FD-B9EE-0663C6C94C53}">
      <dgm:prSet/>
      <dgm:spPr/>
      <dgm:t>
        <a:bodyPr/>
        <a:lstStyle/>
        <a:p>
          <a:endParaRPr lang="en-US"/>
        </a:p>
      </dgm:t>
    </dgm:pt>
    <dgm:pt modelId="{06C5371A-467F-47C1-922E-08BAA34CFF8D}" type="asst">
      <dgm:prSet custT="1"/>
      <dgm:spPr/>
      <dgm:t>
        <a:bodyPr/>
        <a:lstStyle/>
        <a:p>
          <a:r>
            <a:rPr lang="ar-JO" sz="5400" dirty="0" smtClean="0"/>
            <a:t>4</a:t>
          </a:r>
          <a:endParaRPr lang="en-US" sz="5400" dirty="0"/>
        </a:p>
      </dgm:t>
    </dgm:pt>
    <dgm:pt modelId="{526C5165-DE2A-4B41-9C1E-9A2C7AF2652D}" type="parTrans" cxnId="{0F93DD25-2499-47D2-B426-B68D0946AB02}">
      <dgm:prSet/>
      <dgm:spPr/>
      <dgm:t>
        <a:bodyPr/>
        <a:lstStyle/>
        <a:p>
          <a:endParaRPr lang="en-US"/>
        </a:p>
      </dgm:t>
    </dgm:pt>
    <dgm:pt modelId="{DA0D8D36-BC24-4911-9834-E3C9AB410EC3}" type="sibTrans" cxnId="{0F93DD25-2499-47D2-B426-B68D0946AB02}">
      <dgm:prSet/>
      <dgm:spPr/>
      <dgm:t>
        <a:bodyPr/>
        <a:lstStyle/>
        <a:p>
          <a:endParaRPr lang="en-US"/>
        </a:p>
      </dgm:t>
    </dgm:pt>
    <dgm:pt modelId="{285F379E-39BA-40B1-8B42-B5257BC48140}" type="asst">
      <dgm:prSet/>
      <dgm:spPr>
        <a:solidFill>
          <a:srgbClr val="FF0000"/>
        </a:solidFill>
      </dgm:spPr>
      <dgm:t>
        <a:bodyPr/>
        <a:lstStyle/>
        <a:p>
          <a:r>
            <a:rPr lang="ar-JO" dirty="0" smtClean="0"/>
            <a:t>2</a:t>
          </a:r>
          <a:endParaRPr lang="en-US" dirty="0"/>
        </a:p>
      </dgm:t>
    </dgm:pt>
    <dgm:pt modelId="{6AA2E497-3EFA-457F-A3A4-A4BCF1C3871C}" type="parTrans" cxnId="{7EFCCCA8-D082-4496-9C98-53E86F79A52E}">
      <dgm:prSet/>
      <dgm:spPr/>
      <dgm:t>
        <a:bodyPr/>
        <a:lstStyle/>
        <a:p>
          <a:endParaRPr lang="en-US"/>
        </a:p>
      </dgm:t>
    </dgm:pt>
    <dgm:pt modelId="{60C132E7-DB46-4BE2-A886-0F8ADF6AEC9B}" type="sibTrans" cxnId="{7EFCCCA8-D082-4496-9C98-53E86F79A52E}">
      <dgm:prSet/>
      <dgm:spPr/>
      <dgm:t>
        <a:bodyPr/>
        <a:lstStyle/>
        <a:p>
          <a:endParaRPr lang="en-US"/>
        </a:p>
      </dgm:t>
    </dgm:pt>
    <dgm:pt modelId="{4526A9DA-2D5A-465C-977C-88E9F19F61F6}" type="asst">
      <dgm:prSet/>
      <dgm:spPr/>
      <dgm:t>
        <a:bodyPr/>
        <a:lstStyle/>
        <a:p>
          <a:r>
            <a:rPr lang="ar-JO" dirty="0" smtClean="0"/>
            <a:t>10</a:t>
          </a:r>
          <a:endParaRPr lang="en-US" dirty="0"/>
        </a:p>
      </dgm:t>
    </dgm:pt>
    <dgm:pt modelId="{09242861-39D8-4F12-A72A-BB3D60CE8D6E}" type="parTrans" cxnId="{FD7B0103-3E96-4D77-BA17-09DE6440EBAF}">
      <dgm:prSet/>
      <dgm:spPr/>
      <dgm:t>
        <a:bodyPr/>
        <a:lstStyle/>
        <a:p>
          <a:endParaRPr lang="en-US"/>
        </a:p>
      </dgm:t>
    </dgm:pt>
    <dgm:pt modelId="{09F31B8C-34AB-4EE7-BD7F-AFD09CD661E7}" type="sibTrans" cxnId="{FD7B0103-3E96-4D77-BA17-09DE6440EBAF}">
      <dgm:prSet/>
      <dgm:spPr/>
      <dgm:t>
        <a:bodyPr/>
        <a:lstStyle/>
        <a:p>
          <a:endParaRPr lang="en-US"/>
        </a:p>
      </dgm:t>
    </dgm:pt>
    <dgm:pt modelId="{3EA62C83-78B2-4B0D-8B72-61BCF092244F}" type="asst">
      <dgm:prSet custT="1"/>
      <dgm:spPr>
        <a:solidFill>
          <a:srgbClr val="FF0000"/>
        </a:solidFill>
      </dgm:spPr>
      <dgm:t>
        <a:bodyPr/>
        <a:lstStyle/>
        <a:p>
          <a:r>
            <a:rPr lang="ar-JO" sz="5400" dirty="0" smtClean="0"/>
            <a:t>2</a:t>
          </a:r>
          <a:endParaRPr lang="en-US" sz="5400" dirty="0"/>
        </a:p>
      </dgm:t>
    </dgm:pt>
    <dgm:pt modelId="{B06E9388-6328-43E5-B433-AA692E552355}" type="parTrans" cxnId="{E91C2C74-1B84-43F3-9358-98BE982AAF65}">
      <dgm:prSet/>
      <dgm:spPr/>
      <dgm:t>
        <a:bodyPr/>
        <a:lstStyle/>
        <a:p>
          <a:endParaRPr lang="en-US"/>
        </a:p>
      </dgm:t>
    </dgm:pt>
    <dgm:pt modelId="{63E62FC0-5F3F-4FC4-B224-1C4EA47C2953}" type="sibTrans" cxnId="{E91C2C74-1B84-43F3-9358-98BE982AAF65}">
      <dgm:prSet/>
      <dgm:spPr/>
      <dgm:t>
        <a:bodyPr/>
        <a:lstStyle/>
        <a:p>
          <a:endParaRPr lang="en-US"/>
        </a:p>
      </dgm:t>
    </dgm:pt>
    <dgm:pt modelId="{C5B7B1A6-A09D-4C54-8126-F7388771BE36}" type="asst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2EC010FF-BD86-4E22-8814-C4840A8B906F}" type="parTrans" cxnId="{89E5BDAB-2284-44F3-8628-42BCB1DEC4C2}">
      <dgm:prSet/>
      <dgm:spPr/>
      <dgm:t>
        <a:bodyPr/>
        <a:lstStyle/>
        <a:p>
          <a:endParaRPr lang="en-US"/>
        </a:p>
      </dgm:t>
    </dgm:pt>
    <dgm:pt modelId="{D78948CC-6A47-47D4-AD26-A145B81E1564}" type="sibTrans" cxnId="{89E5BDAB-2284-44F3-8628-42BCB1DEC4C2}">
      <dgm:prSet/>
      <dgm:spPr/>
      <dgm:t>
        <a:bodyPr/>
        <a:lstStyle/>
        <a:p>
          <a:endParaRPr lang="en-US"/>
        </a:p>
      </dgm:t>
    </dgm:pt>
    <dgm:pt modelId="{CCE657E6-E0CD-4C00-A99E-1E51FD79CF17}" type="asst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14ECACD6-E8AD-45FD-B0F1-0350965FE07A}" type="parTrans" cxnId="{367B9C2A-0DC9-4090-A1B5-68979EA42E7D}">
      <dgm:prSet/>
      <dgm:spPr/>
      <dgm:t>
        <a:bodyPr/>
        <a:lstStyle/>
        <a:p>
          <a:endParaRPr lang="en-US"/>
        </a:p>
      </dgm:t>
    </dgm:pt>
    <dgm:pt modelId="{267140C8-62D9-467E-8DF3-39C97584ED36}" type="sibTrans" cxnId="{367B9C2A-0DC9-4090-A1B5-68979EA42E7D}">
      <dgm:prSet/>
      <dgm:spPr/>
      <dgm:t>
        <a:bodyPr/>
        <a:lstStyle/>
        <a:p>
          <a:endParaRPr lang="en-US"/>
        </a:p>
      </dgm:t>
    </dgm:pt>
    <dgm:pt modelId="{09D802CF-8A2C-440B-90FE-D0F7D7D101BD}" type="asst">
      <dgm:prSet custT="1"/>
      <dgm:spPr>
        <a:solidFill>
          <a:srgbClr val="FF0000"/>
        </a:solidFill>
      </dgm:spPr>
      <dgm:t>
        <a:bodyPr/>
        <a:lstStyle/>
        <a:p>
          <a:r>
            <a:rPr lang="ar-JO" sz="5400" dirty="0" smtClean="0"/>
            <a:t>5</a:t>
          </a:r>
          <a:endParaRPr lang="en-US" sz="5400" dirty="0"/>
        </a:p>
      </dgm:t>
    </dgm:pt>
    <dgm:pt modelId="{2913DDBF-CF0C-410D-8F30-1B4022978DD9}" type="parTrans" cxnId="{D5E71DC1-D720-46E1-90EA-B4C0211CA13D}">
      <dgm:prSet/>
      <dgm:spPr/>
      <dgm:t>
        <a:bodyPr/>
        <a:lstStyle/>
        <a:p>
          <a:endParaRPr lang="en-US"/>
        </a:p>
      </dgm:t>
    </dgm:pt>
    <dgm:pt modelId="{41AB433B-DC02-42B4-91D7-75A432DF7235}" type="sibTrans" cxnId="{D5E71DC1-D720-46E1-90EA-B4C0211CA13D}">
      <dgm:prSet/>
      <dgm:spPr/>
      <dgm:t>
        <a:bodyPr/>
        <a:lstStyle/>
        <a:p>
          <a:endParaRPr lang="en-US"/>
        </a:p>
      </dgm:t>
    </dgm:pt>
    <dgm:pt modelId="{D38EC155-3B1C-4C03-8199-89DBD64C24DC}" type="asst">
      <dgm:prSet custT="1"/>
      <dgm:spPr>
        <a:solidFill>
          <a:srgbClr val="FF0000"/>
        </a:solidFill>
      </dgm:spPr>
      <dgm:t>
        <a:bodyPr/>
        <a:lstStyle/>
        <a:p>
          <a:r>
            <a:rPr lang="ar-JO" sz="5400" dirty="0" smtClean="0"/>
            <a:t>2</a:t>
          </a:r>
          <a:endParaRPr lang="en-US" sz="5400" dirty="0"/>
        </a:p>
      </dgm:t>
    </dgm:pt>
    <dgm:pt modelId="{5EBBBBC4-71C3-4CD9-84E6-BBFDA75EFD3A}" type="parTrans" cxnId="{0E97652B-EB08-44B4-BA77-E26AF4BC6DCA}">
      <dgm:prSet/>
      <dgm:spPr/>
      <dgm:t>
        <a:bodyPr/>
        <a:lstStyle/>
        <a:p>
          <a:endParaRPr lang="en-US"/>
        </a:p>
      </dgm:t>
    </dgm:pt>
    <dgm:pt modelId="{AAEE4ED0-5787-431E-B0B8-98EEA62F470C}" type="sibTrans" cxnId="{0E97652B-EB08-44B4-BA77-E26AF4BC6DCA}">
      <dgm:prSet/>
      <dgm:spPr/>
      <dgm:t>
        <a:bodyPr/>
        <a:lstStyle/>
        <a:p>
          <a:endParaRPr lang="en-US"/>
        </a:p>
      </dgm:t>
    </dgm:pt>
    <dgm:pt modelId="{0AAFCDEA-5768-4669-A9E4-D1D1E9349805}" type="pres">
      <dgm:prSet presAssocID="{EA2B9152-C79E-44BE-B54A-3FC40A04AB1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7166526-E78A-4060-85AE-908965F2CB7F}" type="pres">
      <dgm:prSet presAssocID="{F140E37E-8382-49D0-993B-753FF26D8BB3}" presName="hierRoot1" presStyleCnt="0">
        <dgm:presLayoutVars>
          <dgm:hierBranch val="init"/>
        </dgm:presLayoutVars>
      </dgm:prSet>
      <dgm:spPr/>
    </dgm:pt>
    <dgm:pt modelId="{84B339BC-70E7-4A55-9E79-B943E46365D7}" type="pres">
      <dgm:prSet presAssocID="{F140E37E-8382-49D0-993B-753FF26D8BB3}" presName="rootComposite1" presStyleCnt="0"/>
      <dgm:spPr/>
    </dgm:pt>
    <dgm:pt modelId="{34E826C4-0893-4FD1-AE90-7E02CC7E6475}" type="pres">
      <dgm:prSet presAssocID="{F140E37E-8382-49D0-993B-753FF26D8BB3}" presName="rootText1" presStyleLbl="node0" presStyleIdx="0" presStyleCnt="1" custScaleY="71854">
        <dgm:presLayoutVars>
          <dgm:chPref val="3"/>
        </dgm:presLayoutVars>
      </dgm:prSet>
      <dgm:spPr/>
    </dgm:pt>
    <dgm:pt modelId="{2AA8B3A6-E29E-4424-8D09-1EA737B54A9A}" type="pres">
      <dgm:prSet presAssocID="{F140E37E-8382-49D0-993B-753FF26D8BB3}" presName="rootConnector1" presStyleLbl="node1" presStyleIdx="0" presStyleCnt="0"/>
      <dgm:spPr/>
    </dgm:pt>
    <dgm:pt modelId="{EF77BB0E-4B2E-4659-9666-E50B880945A6}" type="pres">
      <dgm:prSet presAssocID="{F140E37E-8382-49D0-993B-753FF26D8BB3}" presName="hierChild2" presStyleCnt="0"/>
      <dgm:spPr/>
    </dgm:pt>
    <dgm:pt modelId="{DE1BB318-DE64-43B7-A10A-C68D1763B233}" type="pres">
      <dgm:prSet presAssocID="{F648EE85-8E94-41DA-AFFC-570396D70F48}" presName="Name37" presStyleLbl="parChTrans1D2" presStyleIdx="0" presStyleCnt="2"/>
      <dgm:spPr/>
    </dgm:pt>
    <dgm:pt modelId="{018C5E9E-9290-4660-B514-A45D75F9E1AD}" type="pres">
      <dgm:prSet presAssocID="{1223D941-EA51-40C5-A238-35FB2C00B701}" presName="hierRoot2" presStyleCnt="0">
        <dgm:presLayoutVars>
          <dgm:hierBranch val="init"/>
        </dgm:presLayoutVars>
      </dgm:prSet>
      <dgm:spPr/>
    </dgm:pt>
    <dgm:pt modelId="{11FC6709-CD68-449E-9C88-F6CCBE2FEB20}" type="pres">
      <dgm:prSet presAssocID="{1223D941-EA51-40C5-A238-35FB2C00B701}" presName="rootComposite" presStyleCnt="0"/>
      <dgm:spPr/>
    </dgm:pt>
    <dgm:pt modelId="{8ADE8ECD-00AD-4894-8FDB-A2DD5D97669E}" type="pres">
      <dgm:prSet presAssocID="{1223D941-EA51-40C5-A238-35FB2C00B701}" presName="rootText" presStyleLbl="node2" presStyleIdx="0" presStyleCnt="2" custScaleX="72578" custScaleY="141033">
        <dgm:presLayoutVars>
          <dgm:chPref val="3"/>
        </dgm:presLayoutVars>
      </dgm:prSet>
      <dgm:spPr/>
    </dgm:pt>
    <dgm:pt modelId="{A3158FB6-A60C-4C76-9BDA-CEF2F4D19341}" type="pres">
      <dgm:prSet presAssocID="{1223D941-EA51-40C5-A238-35FB2C00B701}" presName="rootConnector" presStyleLbl="node2" presStyleIdx="0" presStyleCnt="2"/>
      <dgm:spPr/>
    </dgm:pt>
    <dgm:pt modelId="{D0F109EE-77A7-4671-ADFE-2EE7B0F2B441}" type="pres">
      <dgm:prSet presAssocID="{1223D941-EA51-40C5-A238-35FB2C00B701}" presName="hierChild4" presStyleCnt="0"/>
      <dgm:spPr/>
    </dgm:pt>
    <dgm:pt modelId="{A80838DB-B1B4-4145-AC74-11328C33B360}" type="pres">
      <dgm:prSet presAssocID="{1223D941-EA51-40C5-A238-35FB2C00B701}" presName="hierChild5" presStyleCnt="0"/>
      <dgm:spPr/>
    </dgm:pt>
    <dgm:pt modelId="{E04EB538-A653-4739-A321-E2998CBAA1CE}" type="pres">
      <dgm:prSet presAssocID="{09242861-39D8-4F12-A72A-BB3D60CE8D6E}" presName="Name111" presStyleLbl="parChTrans1D3" presStyleIdx="0" presStyleCnt="4"/>
      <dgm:spPr/>
    </dgm:pt>
    <dgm:pt modelId="{E82A70C4-5C87-4116-A0AB-5CA35AA35F24}" type="pres">
      <dgm:prSet presAssocID="{4526A9DA-2D5A-465C-977C-88E9F19F61F6}" presName="hierRoot3" presStyleCnt="0">
        <dgm:presLayoutVars>
          <dgm:hierBranch val="init"/>
        </dgm:presLayoutVars>
      </dgm:prSet>
      <dgm:spPr/>
    </dgm:pt>
    <dgm:pt modelId="{A2A7589A-2FD4-48DF-A539-7A1DD027FFE7}" type="pres">
      <dgm:prSet presAssocID="{4526A9DA-2D5A-465C-977C-88E9F19F61F6}" presName="rootComposite3" presStyleCnt="0"/>
      <dgm:spPr/>
    </dgm:pt>
    <dgm:pt modelId="{94B636F8-4B8D-4E79-BFFE-D6E78B034C8E}" type="pres">
      <dgm:prSet presAssocID="{4526A9DA-2D5A-465C-977C-88E9F19F61F6}" presName="rootText3" presStyleLbl="asst2" presStyleIdx="0" presStyleCnt="8" custLinFactNeighborX="-8136" custLinFactNeighborY="5336">
        <dgm:presLayoutVars>
          <dgm:chPref val="3"/>
        </dgm:presLayoutVars>
      </dgm:prSet>
      <dgm:spPr/>
    </dgm:pt>
    <dgm:pt modelId="{39BFB317-5771-4A68-81F9-830F47F360C2}" type="pres">
      <dgm:prSet presAssocID="{4526A9DA-2D5A-465C-977C-88E9F19F61F6}" presName="rootConnector3" presStyleLbl="asst2" presStyleIdx="0" presStyleCnt="8"/>
      <dgm:spPr/>
    </dgm:pt>
    <dgm:pt modelId="{20EEF50A-5C50-4491-B95F-C4CAAED63C72}" type="pres">
      <dgm:prSet presAssocID="{4526A9DA-2D5A-465C-977C-88E9F19F61F6}" presName="hierChild6" presStyleCnt="0"/>
      <dgm:spPr/>
    </dgm:pt>
    <dgm:pt modelId="{44D36C79-A049-4117-B475-D5B0741B95DA}" type="pres">
      <dgm:prSet presAssocID="{4526A9DA-2D5A-465C-977C-88E9F19F61F6}" presName="hierChild7" presStyleCnt="0"/>
      <dgm:spPr/>
    </dgm:pt>
    <dgm:pt modelId="{F4E1A084-3FBF-4572-B668-10D8D8DAD9A6}" type="pres">
      <dgm:prSet presAssocID="{2913DDBF-CF0C-410D-8F30-1B4022978DD9}" presName="Name111" presStyleLbl="parChTrans1D4" presStyleIdx="0" presStyleCnt="4"/>
      <dgm:spPr/>
    </dgm:pt>
    <dgm:pt modelId="{19E3C228-02E7-497D-A004-2F1BC11DB98B}" type="pres">
      <dgm:prSet presAssocID="{09D802CF-8A2C-440B-90FE-D0F7D7D101BD}" presName="hierRoot3" presStyleCnt="0">
        <dgm:presLayoutVars>
          <dgm:hierBranch val="init"/>
        </dgm:presLayoutVars>
      </dgm:prSet>
      <dgm:spPr/>
    </dgm:pt>
    <dgm:pt modelId="{CA298495-B586-445A-883E-011C792B3EB4}" type="pres">
      <dgm:prSet presAssocID="{09D802CF-8A2C-440B-90FE-D0F7D7D101BD}" presName="rootComposite3" presStyleCnt="0"/>
      <dgm:spPr/>
    </dgm:pt>
    <dgm:pt modelId="{7DAA3D33-7A07-4936-AB30-38A477A755A0}" type="pres">
      <dgm:prSet presAssocID="{09D802CF-8A2C-440B-90FE-D0F7D7D101BD}" presName="rootText3" presStyleLbl="asst2" presStyleIdx="1" presStyleCnt="8" custLinFactNeighborX="-223" custLinFactNeighborY="-54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1990EB-9139-408A-A9D2-D8799E3215F3}" type="pres">
      <dgm:prSet presAssocID="{09D802CF-8A2C-440B-90FE-D0F7D7D101BD}" presName="rootConnector3" presStyleLbl="asst2" presStyleIdx="1" presStyleCnt="8"/>
      <dgm:spPr/>
    </dgm:pt>
    <dgm:pt modelId="{FC48CE0B-05EF-4F52-ADEF-7EED620D3D27}" type="pres">
      <dgm:prSet presAssocID="{09D802CF-8A2C-440B-90FE-D0F7D7D101BD}" presName="hierChild6" presStyleCnt="0"/>
      <dgm:spPr/>
    </dgm:pt>
    <dgm:pt modelId="{234636B9-1E8F-4F42-B390-F0C9D6391168}" type="pres">
      <dgm:prSet presAssocID="{09D802CF-8A2C-440B-90FE-D0F7D7D101BD}" presName="hierChild7" presStyleCnt="0"/>
      <dgm:spPr/>
    </dgm:pt>
    <dgm:pt modelId="{EE383E4C-3BB4-494C-980E-1AA9093FACD7}" type="pres">
      <dgm:prSet presAssocID="{5EBBBBC4-71C3-4CD9-84E6-BBFDA75EFD3A}" presName="Name111" presStyleLbl="parChTrans1D4" presStyleIdx="1" presStyleCnt="4"/>
      <dgm:spPr/>
    </dgm:pt>
    <dgm:pt modelId="{16423593-2141-4548-9AB6-C9E192EFDBC8}" type="pres">
      <dgm:prSet presAssocID="{D38EC155-3B1C-4C03-8199-89DBD64C24DC}" presName="hierRoot3" presStyleCnt="0">
        <dgm:presLayoutVars>
          <dgm:hierBranch val="init"/>
        </dgm:presLayoutVars>
      </dgm:prSet>
      <dgm:spPr/>
    </dgm:pt>
    <dgm:pt modelId="{F2F3DFA7-3F29-424D-B138-DF1DDCE38484}" type="pres">
      <dgm:prSet presAssocID="{D38EC155-3B1C-4C03-8199-89DBD64C24DC}" presName="rootComposite3" presStyleCnt="0"/>
      <dgm:spPr/>
    </dgm:pt>
    <dgm:pt modelId="{D71046B3-7D60-47F3-915B-433C1569DE06}" type="pres">
      <dgm:prSet presAssocID="{D38EC155-3B1C-4C03-8199-89DBD64C24DC}" presName="rootText3" presStyleLbl="asst2" presStyleIdx="2" presStyleCnt="8">
        <dgm:presLayoutVars>
          <dgm:chPref val="3"/>
        </dgm:presLayoutVars>
      </dgm:prSet>
      <dgm:spPr/>
    </dgm:pt>
    <dgm:pt modelId="{852E44F1-5F7D-4B0C-A1F8-CE847FFBCF8C}" type="pres">
      <dgm:prSet presAssocID="{D38EC155-3B1C-4C03-8199-89DBD64C24DC}" presName="rootConnector3" presStyleLbl="asst2" presStyleIdx="2" presStyleCnt="8"/>
      <dgm:spPr/>
    </dgm:pt>
    <dgm:pt modelId="{F77B6143-8C6B-4DA9-A3F4-C53110C5C0A4}" type="pres">
      <dgm:prSet presAssocID="{D38EC155-3B1C-4C03-8199-89DBD64C24DC}" presName="hierChild6" presStyleCnt="0"/>
      <dgm:spPr/>
    </dgm:pt>
    <dgm:pt modelId="{83BA6694-3C26-4CB3-BB34-D8F25F07DEE5}" type="pres">
      <dgm:prSet presAssocID="{D38EC155-3B1C-4C03-8199-89DBD64C24DC}" presName="hierChild7" presStyleCnt="0"/>
      <dgm:spPr/>
    </dgm:pt>
    <dgm:pt modelId="{86D51592-40C4-4BD2-A086-C35B00972083}" type="pres">
      <dgm:prSet presAssocID="{B06E9388-6328-43E5-B433-AA692E552355}" presName="Name111" presStyleLbl="parChTrans1D3" presStyleIdx="1" presStyleCnt="4"/>
      <dgm:spPr/>
    </dgm:pt>
    <dgm:pt modelId="{A6216697-085F-41B1-AF5F-3A5D80335841}" type="pres">
      <dgm:prSet presAssocID="{3EA62C83-78B2-4B0D-8B72-61BCF092244F}" presName="hierRoot3" presStyleCnt="0">
        <dgm:presLayoutVars>
          <dgm:hierBranch val="init"/>
        </dgm:presLayoutVars>
      </dgm:prSet>
      <dgm:spPr/>
    </dgm:pt>
    <dgm:pt modelId="{F912E13C-DBF9-4BE0-8B22-1757D0A170A9}" type="pres">
      <dgm:prSet presAssocID="{3EA62C83-78B2-4B0D-8B72-61BCF092244F}" presName="rootComposite3" presStyleCnt="0"/>
      <dgm:spPr/>
    </dgm:pt>
    <dgm:pt modelId="{25EBDEAD-1E8B-4899-8A96-563DEDE2F374}" type="pres">
      <dgm:prSet presAssocID="{3EA62C83-78B2-4B0D-8B72-61BCF092244F}" presName="rootText3" presStyleLbl="asst2" presStyleIdx="3" presStyleCnt="8">
        <dgm:presLayoutVars>
          <dgm:chPref val="3"/>
        </dgm:presLayoutVars>
      </dgm:prSet>
      <dgm:spPr/>
    </dgm:pt>
    <dgm:pt modelId="{7D97261B-EA3F-4837-8D6B-48C8CB82015A}" type="pres">
      <dgm:prSet presAssocID="{3EA62C83-78B2-4B0D-8B72-61BCF092244F}" presName="rootConnector3" presStyleLbl="asst2" presStyleIdx="3" presStyleCnt="8"/>
      <dgm:spPr/>
    </dgm:pt>
    <dgm:pt modelId="{DAF479BE-9925-42A6-B361-E958CB5FB144}" type="pres">
      <dgm:prSet presAssocID="{3EA62C83-78B2-4B0D-8B72-61BCF092244F}" presName="hierChild6" presStyleCnt="0"/>
      <dgm:spPr/>
    </dgm:pt>
    <dgm:pt modelId="{0226B351-6B20-4105-948B-06E46174FD49}" type="pres">
      <dgm:prSet presAssocID="{3EA62C83-78B2-4B0D-8B72-61BCF092244F}" presName="hierChild7" presStyleCnt="0"/>
      <dgm:spPr/>
    </dgm:pt>
    <dgm:pt modelId="{BBBB7CD3-B544-4309-A1E6-15B73D5B9641}" type="pres">
      <dgm:prSet presAssocID="{38450722-08F8-4B5D-92C7-A2BBFB909041}" presName="Name37" presStyleLbl="parChTrans1D2" presStyleIdx="1" presStyleCnt="2"/>
      <dgm:spPr/>
    </dgm:pt>
    <dgm:pt modelId="{93D28209-1DD7-442E-8A15-273DA15A5293}" type="pres">
      <dgm:prSet presAssocID="{A75FCA82-2D67-4C80-BB0F-AF6C2611DD7D}" presName="hierRoot2" presStyleCnt="0">
        <dgm:presLayoutVars>
          <dgm:hierBranch val="init"/>
        </dgm:presLayoutVars>
      </dgm:prSet>
      <dgm:spPr/>
    </dgm:pt>
    <dgm:pt modelId="{7216EF3D-D92E-4106-9EC6-6599E10EADC6}" type="pres">
      <dgm:prSet presAssocID="{A75FCA82-2D67-4C80-BB0F-AF6C2611DD7D}" presName="rootComposite" presStyleCnt="0"/>
      <dgm:spPr/>
    </dgm:pt>
    <dgm:pt modelId="{0FC8FE10-6D59-42A4-966C-FB1A7CB47ABA}" type="pres">
      <dgm:prSet presAssocID="{A75FCA82-2D67-4C80-BB0F-AF6C2611DD7D}" presName="rootText" presStyleLbl="node2" presStyleIdx="1" presStyleCnt="2" custScaleX="72149" custScaleY="83528">
        <dgm:presLayoutVars>
          <dgm:chPref val="3"/>
        </dgm:presLayoutVars>
      </dgm:prSet>
      <dgm:spPr/>
    </dgm:pt>
    <dgm:pt modelId="{5F424781-7620-4885-8A04-CDD4297820D4}" type="pres">
      <dgm:prSet presAssocID="{A75FCA82-2D67-4C80-BB0F-AF6C2611DD7D}" presName="rootConnector" presStyleLbl="node2" presStyleIdx="1" presStyleCnt="2"/>
      <dgm:spPr/>
    </dgm:pt>
    <dgm:pt modelId="{CA4A7131-7CCD-418F-8FD2-C2ECDDDB6B03}" type="pres">
      <dgm:prSet presAssocID="{A75FCA82-2D67-4C80-BB0F-AF6C2611DD7D}" presName="hierChild4" presStyleCnt="0"/>
      <dgm:spPr/>
    </dgm:pt>
    <dgm:pt modelId="{83F22BEB-C4DF-421A-B7AC-0C1A095DCC1B}" type="pres">
      <dgm:prSet presAssocID="{A75FCA82-2D67-4C80-BB0F-AF6C2611DD7D}" presName="hierChild5" presStyleCnt="0"/>
      <dgm:spPr/>
    </dgm:pt>
    <dgm:pt modelId="{CD8CE1BD-E007-42E9-A017-4BED0B1E0066}" type="pres">
      <dgm:prSet presAssocID="{526C5165-DE2A-4B41-9C1E-9A2C7AF2652D}" presName="Name111" presStyleLbl="parChTrans1D3" presStyleIdx="2" presStyleCnt="4"/>
      <dgm:spPr/>
    </dgm:pt>
    <dgm:pt modelId="{D4E83AEF-EE75-4BAF-B3D9-7886BFE04530}" type="pres">
      <dgm:prSet presAssocID="{06C5371A-467F-47C1-922E-08BAA34CFF8D}" presName="hierRoot3" presStyleCnt="0">
        <dgm:presLayoutVars>
          <dgm:hierBranch val="init"/>
        </dgm:presLayoutVars>
      </dgm:prSet>
      <dgm:spPr/>
    </dgm:pt>
    <dgm:pt modelId="{57A097D0-C766-488F-A74D-E8E4EE2F9CD9}" type="pres">
      <dgm:prSet presAssocID="{06C5371A-467F-47C1-922E-08BAA34CFF8D}" presName="rootComposite3" presStyleCnt="0"/>
      <dgm:spPr/>
    </dgm:pt>
    <dgm:pt modelId="{0F49FEFF-FFDC-4C9A-ACB4-FE14909D9AC2}" type="pres">
      <dgm:prSet presAssocID="{06C5371A-467F-47C1-922E-08BAA34CFF8D}" presName="rootText3" presStyleLbl="asst2" presStyleIdx="4" presStyleCnt="8" custLinFactNeighborX="-1472" custLinFactNeighborY="-981">
        <dgm:presLayoutVars>
          <dgm:chPref val="3"/>
        </dgm:presLayoutVars>
      </dgm:prSet>
      <dgm:spPr/>
    </dgm:pt>
    <dgm:pt modelId="{A7F709B8-E398-4A45-8EBB-59CAB640738D}" type="pres">
      <dgm:prSet presAssocID="{06C5371A-467F-47C1-922E-08BAA34CFF8D}" presName="rootConnector3" presStyleLbl="asst2" presStyleIdx="4" presStyleCnt="8"/>
      <dgm:spPr/>
    </dgm:pt>
    <dgm:pt modelId="{213D8314-F66B-40CC-86A2-1E55A38A5988}" type="pres">
      <dgm:prSet presAssocID="{06C5371A-467F-47C1-922E-08BAA34CFF8D}" presName="hierChild6" presStyleCnt="0"/>
      <dgm:spPr/>
    </dgm:pt>
    <dgm:pt modelId="{360AD6C9-7C9A-4463-B5C3-313EEF44D3E9}" type="pres">
      <dgm:prSet presAssocID="{06C5371A-467F-47C1-922E-08BAA34CFF8D}" presName="hierChild7" presStyleCnt="0"/>
      <dgm:spPr/>
    </dgm:pt>
    <dgm:pt modelId="{21AB5ED4-0CDA-437E-AAAE-CE0183311D63}" type="pres">
      <dgm:prSet presAssocID="{2EC010FF-BD86-4E22-8814-C4840A8B906F}" presName="Name111" presStyleLbl="parChTrans1D4" presStyleIdx="2" presStyleCnt="4"/>
      <dgm:spPr/>
    </dgm:pt>
    <dgm:pt modelId="{04ACE529-FD08-40DC-95B1-0B24FB0B6244}" type="pres">
      <dgm:prSet presAssocID="{C5B7B1A6-A09D-4C54-8126-F7388771BE36}" presName="hierRoot3" presStyleCnt="0">
        <dgm:presLayoutVars>
          <dgm:hierBranch val="init"/>
        </dgm:presLayoutVars>
      </dgm:prSet>
      <dgm:spPr/>
    </dgm:pt>
    <dgm:pt modelId="{46098FCF-658E-4B84-BFEE-AE82D5A9CC44}" type="pres">
      <dgm:prSet presAssocID="{C5B7B1A6-A09D-4C54-8126-F7388771BE36}" presName="rootComposite3" presStyleCnt="0"/>
      <dgm:spPr/>
    </dgm:pt>
    <dgm:pt modelId="{9AF44836-60D1-41BB-8A2A-B1480DDA07E6}" type="pres">
      <dgm:prSet presAssocID="{C5B7B1A6-A09D-4C54-8126-F7388771BE36}" presName="rootText3" presStyleLbl="asst2" presStyleIdx="5" presStyleCnt="8">
        <dgm:presLayoutVars>
          <dgm:chPref val="3"/>
        </dgm:presLayoutVars>
      </dgm:prSet>
      <dgm:spPr/>
    </dgm:pt>
    <dgm:pt modelId="{3D57CF16-614D-4601-BE1B-2866414BD88D}" type="pres">
      <dgm:prSet presAssocID="{C5B7B1A6-A09D-4C54-8126-F7388771BE36}" presName="rootConnector3" presStyleLbl="asst2" presStyleIdx="5" presStyleCnt="8"/>
      <dgm:spPr/>
    </dgm:pt>
    <dgm:pt modelId="{51F2E871-032E-4556-B830-E5D223205A83}" type="pres">
      <dgm:prSet presAssocID="{C5B7B1A6-A09D-4C54-8126-F7388771BE36}" presName="hierChild6" presStyleCnt="0"/>
      <dgm:spPr/>
    </dgm:pt>
    <dgm:pt modelId="{8C0A9A09-5B31-4D30-881C-C55BAB7161EF}" type="pres">
      <dgm:prSet presAssocID="{C5B7B1A6-A09D-4C54-8126-F7388771BE36}" presName="hierChild7" presStyleCnt="0"/>
      <dgm:spPr/>
    </dgm:pt>
    <dgm:pt modelId="{4B2DC9C1-08FF-4D30-844F-6BCF0FA2ECB4}" type="pres">
      <dgm:prSet presAssocID="{14ECACD6-E8AD-45FD-B0F1-0350965FE07A}" presName="Name111" presStyleLbl="parChTrans1D4" presStyleIdx="3" presStyleCnt="4"/>
      <dgm:spPr/>
    </dgm:pt>
    <dgm:pt modelId="{DADCC6EB-6133-49E2-A157-543318047E7B}" type="pres">
      <dgm:prSet presAssocID="{CCE657E6-E0CD-4C00-A99E-1E51FD79CF17}" presName="hierRoot3" presStyleCnt="0">
        <dgm:presLayoutVars>
          <dgm:hierBranch val="init"/>
        </dgm:presLayoutVars>
      </dgm:prSet>
      <dgm:spPr/>
    </dgm:pt>
    <dgm:pt modelId="{6D76BA14-E742-4BC3-BF0B-3236C64E8C46}" type="pres">
      <dgm:prSet presAssocID="{CCE657E6-E0CD-4C00-A99E-1E51FD79CF17}" presName="rootComposite3" presStyleCnt="0"/>
      <dgm:spPr/>
    </dgm:pt>
    <dgm:pt modelId="{BEACFCC5-E74B-46CA-A353-FAD0D363A3F6}" type="pres">
      <dgm:prSet presAssocID="{CCE657E6-E0CD-4C00-A99E-1E51FD79CF17}" presName="rootText3" presStyleLbl="asst2" presStyleIdx="6" presStyleCnt="8">
        <dgm:presLayoutVars>
          <dgm:chPref val="3"/>
        </dgm:presLayoutVars>
      </dgm:prSet>
      <dgm:spPr/>
    </dgm:pt>
    <dgm:pt modelId="{478CD49E-4354-484E-82AB-77C6648532E6}" type="pres">
      <dgm:prSet presAssocID="{CCE657E6-E0CD-4C00-A99E-1E51FD79CF17}" presName="rootConnector3" presStyleLbl="asst2" presStyleIdx="6" presStyleCnt="8"/>
      <dgm:spPr/>
    </dgm:pt>
    <dgm:pt modelId="{9C5D1C5B-2E3C-46AA-874F-4A922C2406AD}" type="pres">
      <dgm:prSet presAssocID="{CCE657E6-E0CD-4C00-A99E-1E51FD79CF17}" presName="hierChild6" presStyleCnt="0"/>
      <dgm:spPr/>
    </dgm:pt>
    <dgm:pt modelId="{B35F10C4-D061-4340-98C9-CC4ABBAD6E64}" type="pres">
      <dgm:prSet presAssocID="{CCE657E6-E0CD-4C00-A99E-1E51FD79CF17}" presName="hierChild7" presStyleCnt="0"/>
      <dgm:spPr/>
    </dgm:pt>
    <dgm:pt modelId="{D3837285-8594-4A5B-964D-AC409A471A29}" type="pres">
      <dgm:prSet presAssocID="{6AA2E497-3EFA-457F-A3A4-A4BCF1C3871C}" presName="Name111" presStyleLbl="parChTrans1D3" presStyleIdx="3" presStyleCnt="4"/>
      <dgm:spPr/>
    </dgm:pt>
    <dgm:pt modelId="{9627131F-B2F8-45A4-8871-820A814BB8F7}" type="pres">
      <dgm:prSet presAssocID="{285F379E-39BA-40B1-8B42-B5257BC48140}" presName="hierRoot3" presStyleCnt="0">
        <dgm:presLayoutVars>
          <dgm:hierBranch val="init"/>
        </dgm:presLayoutVars>
      </dgm:prSet>
      <dgm:spPr/>
    </dgm:pt>
    <dgm:pt modelId="{FD4DC421-65E5-4521-BC2D-CEBDF0D212C6}" type="pres">
      <dgm:prSet presAssocID="{285F379E-39BA-40B1-8B42-B5257BC48140}" presName="rootComposite3" presStyleCnt="0"/>
      <dgm:spPr/>
    </dgm:pt>
    <dgm:pt modelId="{245E2CE7-3B04-4F4F-BC7D-82018179DEB5}" type="pres">
      <dgm:prSet presAssocID="{285F379E-39BA-40B1-8B42-B5257BC48140}" presName="rootText3" presStyleLbl="asst2" presStyleIdx="7" presStyleCnt="8">
        <dgm:presLayoutVars>
          <dgm:chPref val="3"/>
        </dgm:presLayoutVars>
      </dgm:prSet>
      <dgm:spPr/>
    </dgm:pt>
    <dgm:pt modelId="{EF87A2CB-D035-4CDC-81F6-5D3455754C3D}" type="pres">
      <dgm:prSet presAssocID="{285F379E-39BA-40B1-8B42-B5257BC48140}" presName="rootConnector3" presStyleLbl="asst2" presStyleIdx="7" presStyleCnt="8"/>
      <dgm:spPr/>
    </dgm:pt>
    <dgm:pt modelId="{6A0EED7E-8B15-44AE-B88E-CFB056E2B333}" type="pres">
      <dgm:prSet presAssocID="{285F379E-39BA-40B1-8B42-B5257BC48140}" presName="hierChild6" presStyleCnt="0"/>
      <dgm:spPr/>
    </dgm:pt>
    <dgm:pt modelId="{12A1E644-9223-4095-8F46-24E3253D4466}" type="pres">
      <dgm:prSet presAssocID="{285F379E-39BA-40B1-8B42-B5257BC48140}" presName="hierChild7" presStyleCnt="0"/>
      <dgm:spPr/>
    </dgm:pt>
    <dgm:pt modelId="{F3291618-9065-46BB-8AE2-4E65D0AFB731}" type="pres">
      <dgm:prSet presAssocID="{F140E37E-8382-49D0-993B-753FF26D8BB3}" presName="hierChild3" presStyleCnt="0"/>
      <dgm:spPr/>
    </dgm:pt>
  </dgm:ptLst>
  <dgm:cxnLst>
    <dgm:cxn modelId="{D03B60B5-271D-4181-A611-EDF8B0BF0E0E}" type="presOf" srcId="{38450722-08F8-4B5D-92C7-A2BBFB909041}" destId="{BBBB7CD3-B544-4309-A1E6-15B73D5B9641}" srcOrd="0" destOrd="0" presId="urn:microsoft.com/office/officeart/2005/8/layout/orgChart1"/>
    <dgm:cxn modelId="{C0AD19C8-5197-4CF1-AFAB-7D10EC6B784A}" type="presOf" srcId="{D38EC155-3B1C-4C03-8199-89DBD64C24DC}" destId="{852E44F1-5F7D-4B0C-A1F8-CE847FFBCF8C}" srcOrd="1" destOrd="0" presId="urn:microsoft.com/office/officeart/2005/8/layout/orgChart1"/>
    <dgm:cxn modelId="{D703B5A9-68B5-430B-9DDB-27B4BC587235}" type="presOf" srcId="{526C5165-DE2A-4B41-9C1E-9A2C7AF2652D}" destId="{CD8CE1BD-E007-42E9-A017-4BED0B1E0066}" srcOrd="0" destOrd="0" presId="urn:microsoft.com/office/officeart/2005/8/layout/orgChart1"/>
    <dgm:cxn modelId="{68A48AC7-256C-4153-A452-EF4D31DB891C}" type="presOf" srcId="{D38EC155-3B1C-4C03-8199-89DBD64C24DC}" destId="{D71046B3-7D60-47F3-915B-433C1569DE06}" srcOrd="0" destOrd="0" presId="urn:microsoft.com/office/officeart/2005/8/layout/orgChart1"/>
    <dgm:cxn modelId="{89E5BDAB-2284-44F3-8628-42BCB1DEC4C2}" srcId="{06C5371A-467F-47C1-922E-08BAA34CFF8D}" destId="{C5B7B1A6-A09D-4C54-8126-F7388771BE36}" srcOrd="0" destOrd="0" parTransId="{2EC010FF-BD86-4E22-8814-C4840A8B906F}" sibTransId="{D78948CC-6A47-47D4-AD26-A145B81E1564}"/>
    <dgm:cxn modelId="{E6C8E831-802F-4AE0-95EB-ED6532BB20DB}" type="presOf" srcId="{6AA2E497-3EFA-457F-A3A4-A4BCF1C3871C}" destId="{D3837285-8594-4A5B-964D-AC409A471A29}" srcOrd="0" destOrd="0" presId="urn:microsoft.com/office/officeart/2005/8/layout/orgChart1"/>
    <dgm:cxn modelId="{FD7B0103-3E96-4D77-BA17-09DE6440EBAF}" srcId="{1223D941-EA51-40C5-A238-35FB2C00B701}" destId="{4526A9DA-2D5A-465C-977C-88E9F19F61F6}" srcOrd="0" destOrd="0" parTransId="{09242861-39D8-4F12-A72A-BB3D60CE8D6E}" sibTransId="{09F31B8C-34AB-4EE7-BD7F-AFD09CD661E7}"/>
    <dgm:cxn modelId="{4AAF78ED-3271-467A-A05B-A460EE099405}" type="presOf" srcId="{C5B7B1A6-A09D-4C54-8126-F7388771BE36}" destId="{3D57CF16-614D-4601-BE1B-2866414BD88D}" srcOrd="1" destOrd="0" presId="urn:microsoft.com/office/officeart/2005/8/layout/orgChart1"/>
    <dgm:cxn modelId="{6145A43D-ED58-448F-BA5B-B0C90D963F8B}" type="presOf" srcId="{06C5371A-467F-47C1-922E-08BAA34CFF8D}" destId="{0F49FEFF-FFDC-4C9A-ACB4-FE14909D9AC2}" srcOrd="0" destOrd="0" presId="urn:microsoft.com/office/officeart/2005/8/layout/orgChart1"/>
    <dgm:cxn modelId="{5E77A52B-47B0-4D20-9EB5-574868E1EF53}" type="presOf" srcId="{CCE657E6-E0CD-4C00-A99E-1E51FD79CF17}" destId="{BEACFCC5-E74B-46CA-A353-FAD0D363A3F6}" srcOrd="0" destOrd="0" presId="urn:microsoft.com/office/officeart/2005/8/layout/orgChart1"/>
    <dgm:cxn modelId="{994EE52F-DD87-497B-9890-44E4230CE38C}" srcId="{EA2B9152-C79E-44BE-B54A-3FC40A04AB1D}" destId="{F140E37E-8382-49D0-993B-753FF26D8BB3}" srcOrd="0" destOrd="0" parTransId="{AD044231-6365-49B3-96C9-91F98FC43FB2}" sibTransId="{C39E2AF9-67DE-4677-A595-E927047040AF}"/>
    <dgm:cxn modelId="{23C56747-25E1-4020-8C35-27CE534588A6}" type="presOf" srcId="{09242861-39D8-4F12-A72A-BB3D60CE8D6E}" destId="{E04EB538-A653-4739-A321-E2998CBAA1CE}" srcOrd="0" destOrd="0" presId="urn:microsoft.com/office/officeart/2005/8/layout/orgChart1"/>
    <dgm:cxn modelId="{567E3491-5E9F-4476-91CC-858D01976C7F}" type="presOf" srcId="{4526A9DA-2D5A-465C-977C-88E9F19F61F6}" destId="{94B636F8-4B8D-4E79-BFFE-D6E78B034C8E}" srcOrd="0" destOrd="0" presId="urn:microsoft.com/office/officeart/2005/8/layout/orgChart1"/>
    <dgm:cxn modelId="{03310B8D-A609-402D-A7FF-9D57A6247AB4}" type="presOf" srcId="{285F379E-39BA-40B1-8B42-B5257BC48140}" destId="{EF87A2CB-D035-4CDC-81F6-5D3455754C3D}" srcOrd="1" destOrd="0" presId="urn:microsoft.com/office/officeart/2005/8/layout/orgChart1"/>
    <dgm:cxn modelId="{1CFD46D9-F6F1-46D1-8036-D69D77F62A62}" type="presOf" srcId="{CCE657E6-E0CD-4C00-A99E-1E51FD79CF17}" destId="{478CD49E-4354-484E-82AB-77C6648532E6}" srcOrd="1" destOrd="0" presId="urn:microsoft.com/office/officeart/2005/8/layout/orgChart1"/>
    <dgm:cxn modelId="{367B9C2A-0DC9-4090-A1B5-68979EA42E7D}" srcId="{06C5371A-467F-47C1-922E-08BAA34CFF8D}" destId="{CCE657E6-E0CD-4C00-A99E-1E51FD79CF17}" srcOrd="1" destOrd="0" parTransId="{14ECACD6-E8AD-45FD-B0F1-0350965FE07A}" sibTransId="{267140C8-62D9-467E-8DF3-39C97584ED36}"/>
    <dgm:cxn modelId="{B9333147-43B1-4316-A9BF-6759D263146D}" type="presOf" srcId="{2EC010FF-BD86-4E22-8814-C4840A8B906F}" destId="{21AB5ED4-0CDA-437E-AAAE-CE0183311D63}" srcOrd="0" destOrd="0" presId="urn:microsoft.com/office/officeart/2005/8/layout/orgChart1"/>
    <dgm:cxn modelId="{0079BC1E-667D-492C-AFFD-30134C80C2B0}" type="presOf" srcId="{2913DDBF-CF0C-410D-8F30-1B4022978DD9}" destId="{F4E1A084-3FBF-4572-B668-10D8D8DAD9A6}" srcOrd="0" destOrd="0" presId="urn:microsoft.com/office/officeart/2005/8/layout/orgChart1"/>
    <dgm:cxn modelId="{4C1054B8-9BDC-41F6-9F97-7475CF777E20}" type="presOf" srcId="{09D802CF-8A2C-440B-90FE-D0F7D7D101BD}" destId="{521990EB-9139-408A-A9D2-D8799E3215F3}" srcOrd="1" destOrd="0" presId="urn:microsoft.com/office/officeart/2005/8/layout/orgChart1"/>
    <dgm:cxn modelId="{7EFCCCA8-D082-4496-9C98-53E86F79A52E}" srcId="{A75FCA82-2D67-4C80-BB0F-AF6C2611DD7D}" destId="{285F379E-39BA-40B1-8B42-B5257BC48140}" srcOrd="1" destOrd="0" parTransId="{6AA2E497-3EFA-457F-A3A4-A4BCF1C3871C}" sibTransId="{60C132E7-DB46-4BE2-A886-0F8ADF6AEC9B}"/>
    <dgm:cxn modelId="{3B65C0FA-44A7-4F64-B1D0-944A9D8FCF2D}" type="presOf" srcId="{5EBBBBC4-71C3-4CD9-84E6-BBFDA75EFD3A}" destId="{EE383E4C-3BB4-494C-980E-1AA9093FACD7}" srcOrd="0" destOrd="0" presId="urn:microsoft.com/office/officeart/2005/8/layout/orgChart1"/>
    <dgm:cxn modelId="{21B0F337-2FC0-4B40-83A6-A634EC3A7FC9}" type="presOf" srcId="{09D802CF-8A2C-440B-90FE-D0F7D7D101BD}" destId="{7DAA3D33-7A07-4936-AB30-38A477A755A0}" srcOrd="0" destOrd="0" presId="urn:microsoft.com/office/officeart/2005/8/layout/orgChart1"/>
    <dgm:cxn modelId="{1BC402A1-CA0A-4474-A1C4-2402C28599D5}" srcId="{F140E37E-8382-49D0-993B-753FF26D8BB3}" destId="{1223D941-EA51-40C5-A238-35FB2C00B701}" srcOrd="0" destOrd="0" parTransId="{F648EE85-8E94-41DA-AFFC-570396D70F48}" sibTransId="{93D6B37F-D911-4F62-9FC0-D594CBAF7C23}"/>
    <dgm:cxn modelId="{686BB3A8-EEB0-42F7-925F-7BD46EEB7E32}" type="presOf" srcId="{3EA62C83-78B2-4B0D-8B72-61BCF092244F}" destId="{7D97261B-EA3F-4837-8D6B-48C8CB82015A}" srcOrd="1" destOrd="0" presId="urn:microsoft.com/office/officeart/2005/8/layout/orgChart1"/>
    <dgm:cxn modelId="{53DE9AB2-5EF7-4704-999D-B8877D4AFDB5}" type="presOf" srcId="{285F379E-39BA-40B1-8B42-B5257BC48140}" destId="{245E2CE7-3B04-4F4F-BC7D-82018179DEB5}" srcOrd="0" destOrd="0" presId="urn:microsoft.com/office/officeart/2005/8/layout/orgChart1"/>
    <dgm:cxn modelId="{5A1F60C8-3488-446A-862A-58001DFA355D}" type="presOf" srcId="{1223D941-EA51-40C5-A238-35FB2C00B701}" destId="{8ADE8ECD-00AD-4894-8FDB-A2DD5D97669E}" srcOrd="0" destOrd="0" presId="urn:microsoft.com/office/officeart/2005/8/layout/orgChart1"/>
    <dgm:cxn modelId="{F4064FCA-A350-4B06-ABE9-1539EDC22263}" type="presOf" srcId="{F140E37E-8382-49D0-993B-753FF26D8BB3}" destId="{2AA8B3A6-E29E-4424-8D09-1EA737B54A9A}" srcOrd="1" destOrd="0" presId="urn:microsoft.com/office/officeart/2005/8/layout/orgChart1"/>
    <dgm:cxn modelId="{CEC505AB-75DF-4C68-8BEA-78668B6B03D8}" type="presOf" srcId="{1223D941-EA51-40C5-A238-35FB2C00B701}" destId="{A3158FB6-A60C-4C76-9BDA-CEF2F4D19341}" srcOrd="1" destOrd="0" presId="urn:microsoft.com/office/officeart/2005/8/layout/orgChart1"/>
    <dgm:cxn modelId="{761CE75C-EEA9-4699-832D-6194E5C0F1E1}" type="presOf" srcId="{06C5371A-467F-47C1-922E-08BAA34CFF8D}" destId="{A7F709B8-E398-4A45-8EBB-59CAB640738D}" srcOrd="1" destOrd="0" presId="urn:microsoft.com/office/officeart/2005/8/layout/orgChart1"/>
    <dgm:cxn modelId="{D5E71DC1-D720-46E1-90EA-B4C0211CA13D}" srcId="{4526A9DA-2D5A-465C-977C-88E9F19F61F6}" destId="{09D802CF-8A2C-440B-90FE-D0F7D7D101BD}" srcOrd="0" destOrd="0" parTransId="{2913DDBF-CF0C-410D-8F30-1B4022978DD9}" sibTransId="{41AB433B-DC02-42B4-91D7-75A432DF7235}"/>
    <dgm:cxn modelId="{0F93DD25-2499-47D2-B426-B68D0946AB02}" srcId="{A75FCA82-2D67-4C80-BB0F-AF6C2611DD7D}" destId="{06C5371A-467F-47C1-922E-08BAA34CFF8D}" srcOrd="0" destOrd="0" parTransId="{526C5165-DE2A-4B41-9C1E-9A2C7AF2652D}" sibTransId="{DA0D8D36-BC24-4911-9834-E3C9AB410EC3}"/>
    <dgm:cxn modelId="{E91C2C74-1B84-43F3-9358-98BE982AAF65}" srcId="{1223D941-EA51-40C5-A238-35FB2C00B701}" destId="{3EA62C83-78B2-4B0D-8B72-61BCF092244F}" srcOrd="1" destOrd="0" parTransId="{B06E9388-6328-43E5-B433-AA692E552355}" sibTransId="{63E62FC0-5F3F-4FC4-B224-1C4EA47C2953}"/>
    <dgm:cxn modelId="{94510E15-8F25-400D-95CF-4EC4B55EF29C}" type="presOf" srcId="{F648EE85-8E94-41DA-AFFC-570396D70F48}" destId="{DE1BB318-DE64-43B7-A10A-C68D1763B233}" srcOrd="0" destOrd="0" presId="urn:microsoft.com/office/officeart/2005/8/layout/orgChart1"/>
    <dgm:cxn modelId="{F0A692C5-A5A4-48F2-91D4-10ABC99EB647}" type="presOf" srcId="{A75FCA82-2D67-4C80-BB0F-AF6C2611DD7D}" destId="{5F424781-7620-4885-8A04-CDD4297820D4}" srcOrd="1" destOrd="0" presId="urn:microsoft.com/office/officeart/2005/8/layout/orgChart1"/>
    <dgm:cxn modelId="{74CAE1CC-D595-43F7-A7D1-19C1B9890CF4}" type="presOf" srcId="{C5B7B1A6-A09D-4C54-8126-F7388771BE36}" destId="{9AF44836-60D1-41BB-8A2A-B1480DDA07E6}" srcOrd="0" destOrd="0" presId="urn:microsoft.com/office/officeart/2005/8/layout/orgChart1"/>
    <dgm:cxn modelId="{BA72DCF8-69C3-462A-BA47-4710EDE2DE25}" type="presOf" srcId="{4526A9DA-2D5A-465C-977C-88E9F19F61F6}" destId="{39BFB317-5771-4A68-81F9-830F47F360C2}" srcOrd="1" destOrd="0" presId="urn:microsoft.com/office/officeart/2005/8/layout/orgChart1"/>
    <dgm:cxn modelId="{26A3C57D-FF47-4E0A-A767-107102217A1C}" type="presOf" srcId="{A75FCA82-2D67-4C80-BB0F-AF6C2611DD7D}" destId="{0FC8FE10-6D59-42A4-966C-FB1A7CB47ABA}" srcOrd="0" destOrd="0" presId="urn:microsoft.com/office/officeart/2005/8/layout/orgChart1"/>
    <dgm:cxn modelId="{C23A1309-1199-46E1-8702-FAC5F24E2060}" type="presOf" srcId="{F140E37E-8382-49D0-993B-753FF26D8BB3}" destId="{34E826C4-0893-4FD1-AE90-7E02CC7E6475}" srcOrd="0" destOrd="0" presId="urn:microsoft.com/office/officeart/2005/8/layout/orgChart1"/>
    <dgm:cxn modelId="{15223D78-82F0-410F-9C40-29E777A1F65E}" type="presOf" srcId="{EA2B9152-C79E-44BE-B54A-3FC40A04AB1D}" destId="{0AAFCDEA-5768-4669-A9E4-D1D1E9349805}" srcOrd="0" destOrd="0" presId="urn:microsoft.com/office/officeart/2005/8/layout/orgChart1"/>
    <dgm:cxn modelId="{F0C9FAF0-1DF5-46FD-B9EE-0663C6C94C53}" srcId="{F140E37E-8382-49D0-993B-753FF26D8BB3}" destId="{A75FCA82-2D67-4C80-BB0F-AF6C2611DD7D}" srcOrd="1" destOrd="0" parTransId="{38450722-08F8-4B5D-92C7-A2BBFB909041}" sibTransId="{F9E9C78B-8A1E-4165-AB9E-FE5E798577F2}"/>
    <dgm:cxn modelId="{441D4CA1-D145-4F26-B7CD-89AE9E45F3F4}" type="presOf" srcId="{3EA62C83-78B2-4B0D-8B72-61BCF092244F}" destId="{25EBDEAD-1E8B-4899-8A96-563DEDE2F374}" srcOrd="0" destOrd="0" presId="urn:microsoft.com/office/officeart/2005/8/layout/orgChart1"/>
    <dgm:cxn modelId="{9645CEAE-5BA7-49A3-A8C8-A0FBE8F28FFA}" type="presOf" srcId="{B06E9388-6328-43E5-B433-AA692E552355}" destId="{86D51592-40C4-4BD2-A086-C35B00972083}" srcOrd="0" destOrd="0" presId="urn:microsoft.com/office/officeart/2005/8/layout/orgChart1"/>
    <dgm:cxn modelId="{8AD20867-0738-4011-AA41-06D7AD48A659}" type="presOf" srcId="{14ECACD6-E8AD-45FD-B0F1-0350965FE07A}" destId="{4B2DC9C1-08FF-4D30-844F-6BCF0FA2ECB4}" srcOrd="0" destOrd="0" presId="urn:microsoft.com/office/officeart/2005/8/layout/orgChart1"/>
    <dgm:cxn modelId="{0E97652B-EB08-44B4-BA77-E26AF4BC6DCA}" srcId="{4526A9DA-2D5A-465C-977C-88E9F19F61F6}" destId="{D38EC155-3B1C-4C03-8199-89DBD64C24DC}" srcOrd="1" destOrd="0" parTransId="{5EBBBBC4-71C3-4CD9-84E6-BBFDA75EFD3A}" sibTransId="{AAEE4ED0-5787-431E-B0B8-98EEA62F470C}"/>
    <dgm:cxn modelId="{FADF6F8B-3755-4914-AC72-1090BBB557EE}" type="presParOf" srcId="{0AAFCDEA-5768-4669-A9E4-D1D1E9349805}" destId="{57166526-E78A-4060-85AE-908965F2CB7F}" srcOrd="0" destOrd="0" presId="urn:microsoft.com/office/officeart/2005/8/layout/orgChart1"/>
    <dgm:cxn modelId="{566EB764-D7B2-459D-92AA-499C8B3F0EA5}" type="presParOf" srcId="{57166526-E78A-4060-85AE-908965F2CB7F}" destId="{84B339BC-70E7-4A55-9E79-B943E46365D7}" srcOrd="0" destOrd="0" presId="urn:microsoft.com/office/officeart/2005/8/layout/orgChart1"/>
    <dgm:cxn modelId="{9CCE3126-FE2F-4E31-A781-477383A09594}" type="presParOf" srcId="{84B339BC-70E7-4A55-9E79-B943E46365D7}" destId="{34E826C4-0893-4FD1-AE90-7E02CC7E6475}" srcOrd="0" destOrd="0" presId="urn:microsoft.com/office/officeart/2005/8/layout/orgChart1"/>
    <dgm:cxn modelId="{0A81D1B7-3B98-40F0-B93C-062EA6B786F7}" type="presParOf" srcId="{84B339BC-70E7-4A55-9E79-B943E46365D7}" destId="{2AA8B3A6-E29E-4424-8D09-1EA737B54A9A}" srcOrd="1" destOrd="0" presId="urn:microsoft.com/office/officeart/2005/8/layout/orgChart1"/>
    <dgm:cxn modelId="{C0434A37-1534-40F5-8D26-24B7BDE7D084}" type="presParOf" srcId="{57166526-E78A-4060-85AE-908965F2CB7F}" destId="{EF77BB0E-4B2E-4659-9666-E50B880945A6}" srcOrd="1" destOrd="0" presId="urn:microsoft.com/office/officeart/2005/8/layout/orgChart1"/>
    <dgm:cxn modelId="{06954FBD-AAB2-4CAE-B09A-BFE76DE62A36}" type="presParOf" srcId="{EF77BB0E-4B2E-4659-9666-E50B880945A6}" destId="{DE1BB318-DE64-43B7-A10A-C68D1763B233}" srcOrd="0" destOrd="0" presId="urn:microsoft.com/office/officeart/2005/8/layout/orgChart1"/>
    <dgm:cxn modelId="{D14646FF-BD9B-4AAB-BDFC-1B4E2EC47A0F}" type="presParOf" srcId="{EF77BB0E-4B2E-4659-9666-E50B880945A6}" destId="{018C5E9E-9290-4660-B514-A45D75F9E1AD}" srcOrd="1" destOrd="0" presId="urn:microsoft.com/office/officeart/2005/8/layout/orgChart1"/>
    <dgm:cxn modelId="{E6324780-84AE-4682-A07F-AE7DA2EBE0C3}" type="presParOf" srcId="{018C5E9E-9290-4660-B514-A45D75F9E1AD}" destId="{11FC6709-CD68-449E-9C88-F6CCBE2FEB20}" srcOrd="0" destOrd="0" presId="urn:microsoft.com/office/officeart/2005/8/layout/orgChart1"/>
    <dgm:cxn modelId="{04F4A587-CA35-41EF-857C-50A73D96E9AE}" type="presParOf" srcId="{11FC6709-CD68-449E-9C88-F6CCBE2FEB20}" destId="{8ADE8ECD-00AD-4894-8FDB-A2DD5D97669E}" srcOrd="0" destOrd="0" presId="urn:microsoft.com/office/officeart/2005/8/layout/orgChart1"/>
    <dgm:cxn modelId="{0354A685-ED79-4150-9A86-91361B097BFA}" type="presParOf" srcId="{11FC6709-CD68-449E-9C88-F6CCBE2FEB20}" destId="{A3158FB6-A60C-4C76-9BDA-CEF2F4D19341}" srcOrd="1" destOrd="0" presId="urn:microsoft.com/office/officeart/2005/8/layout/orgChart1"/>
    <dgm:cxn modelId="{09F19B16-1E40-41F5-B6F9-5B06D9F0474B}" type="presParOf" srcId="{018C5E9E-9290-4660-B514-A45D75F9E1AD}" destId="{D0F109EE-77A7-4671-ADFE-2EE7B0F2B441}" srcOrd="1" destOrd="0" presId="urn:microsoft.com/office/officeart/2005/8/layout/orgChart1"/>
    <dgm:cxn modelId="{248DC5C2-321F-4AEB-BEF3-5482DBEB5A27}" type="presParOf" srcId="{018C5E9E-9290-4660-B514-A45D75F9E1AD}" destId="{A80838DB-B1B4-4145-AC74-11328C33B360}" srcOrd="2" destOrd="0" presId="urn:microsoft.com/office/officeart/2005/8/layout/orgChart1"/>
    <dgm:cxn modelId="{662BF865-C529-4DFB-8EDF-C4942DA0C5F1}" type="presParOf" srcId="{A80838DB-B1B4-4145-AC74-11328C33B360}" destId="{E04EB538-A653-4739-A321-E2998CBAA1CE}" srcOrd="0" destOrd="0" presId="urn:microsoft.com/office/officeart/2005/8/layout/orgChart1"/>
    <dgm:cxn modelId="{D64F8416-3A1F-4D2C-9EC2-EA56F8C42FDD}" type="presParOf" srcId="{A80838DB-B1B4-4145-AC74-11328C33B360}" destId="{E82A70C4-5C87-4116-A0AB-5CA35AA35F24}" srcOrd="1" destOrd="0" presId="urn:microsoft.com/office/officeart/2005/8/layout/orgChart1"/>
    <dgm:cxn modelId="{55B024A7-9EB4-4F77-A45E-7C32479B59AA}" type="presParOf" srcId="{E82A70C4-5C87-4116-A0AB-5CA35AA35F24}" destId="{A2A7589A-2FD4-48DF-A539-7A1DD027FFE7}" srcOrd="0" destOrd="0" presId="urn:microsoft.com/office/officeart/2005/8/layout/orgChart1"/>
    <dgm:cxn modelId="{CCACB78C-A723-4108-8253-893DBBCE0E12}" type="presParOf" srcId="{A2A7589A-2FD4-48DF-A539-7A1DD027FFE7}" destId="{94B636F8-4B8D-4E79-BFFE-D6E78B034C8E}" srcOrd="0" destOrd="0" presId="urn:microsoft.com/office/officeart/2005/8/layout/orgChart1"/>
    <dgm:cxn modelId="{7881EDC0-EC78-4B75-A1B3-1F1A8F6790D3}" type="presParOf" srcId="{A2A7589A-2FD4-48DF-A539-7A1DD027FFE7}" destId="{39BFB317-5771-4A68-81F9-830F47F360C2}" srcOrd="1" destOrd="0" presId="urn:microsoft.com/office/officeart/2005/8/layout/orgChart1"/>
    <dgm:cxn modelId="{0A8BE5E7-194F-4DB4-855B-9805DC0BF159}" type="presParOf" srcId="{E82A70C4-5C87-4116-A0AB-5CA35AA35F24}" destId="{20EEF50A-5C50-4491-B95F-C4CAAED63C72}" srcOrd="1" destOrd="0" presId="urn:microsoft.com/office/officeart/2005/8/layout/orgChart1"/>
    <dgm:cxn modelId="{31AB69A1-AA6A-4834-A6A0-82727DCD506B}" type="presParOf" srcId="{E82A70C4-5C87-4116-A0AB-5CA35AA35F24}" destId="{44D36C79-A049-4117-B475-D5B0741B95DA}" srcOrd="2" destOrd="0" presId="urn:microsoft.com/office/officeart/2005/8/layout/orgChart1"/>
    <dgm:cxn modelId="{A3A39FBB-C356-48F3-A9CE-A79B5D5549D5}" type="presParOf" srcId="{44D36C79-A049-4117-B475-D5B0741B95DA}" destId="{F4E1A084-3FBF-4572-B668-10D8D8DAD9A6}" srcOrd="0" destOrd="0" presId="urn:microsoft.com/office/officeart/2005/8/layout/orgChart1"/>
    <dgm:cxn modelId="{75D45779-9CE5-4CDB-B56C-12340029724F}" type="presParOf" srcId="{44D36C79-A049-4117-B475-D5B0741B95DA}" destId="{19E3C228-02E7-497D-A004-2F1BC11DB98B}" srcOrd="1" destOrd="0" presId="urn:microsoft.com/office/officeart/2005/8/layout/orgChart1"/>
    <dgm:cxn modelId="{238D5E33-FFE1-4CFE-820F-ACCAEDD47B8E}" type="presParOf" srcId="{19E3C228-02E7-497D-A004-2F1BC11DB98B}" destId="{CA298495-B586-445A-883E-011C792B3EB4}" srcOrd="0" destOrd="0" presId="urn:microsoft.com/office/officeart/2005/8/layout/orgChart1"/>
    <dgm:cxn modelId="{9123BCDB-D216-4BDE-89C5-BA44167CAC83}" type="presParOf" srcId="{CA298495-B586-445A-883E-011C792B3EB4}" destId="{7DAA3D33-7A07-4936-AB30-38A477A755A0}" srcOrd="0" destOrd="0" presId="urn:microsoft.com/office/officeart/2005/8/layout/orgChart1"/>
    <dgm:cxn modelId="{2E130C66-FDC1-4B9B-84CA-AB1D17038F9D}" type="presParOf" srcId="{CA298495-B586-445A-883E-011C792B3EB4}" destId="{521990EB-9139-408A-A9D2-D8799E3215F3}" srcOrd="1" destOrd="0" presId="urn:microsoft.com/office/officeart/2005/8/layout/orgChart1"/>
    <dgm:cxn modelId="{1B14C1B8-2C2F-4FC6-94A0-ED4063799A1E}" type="presParOf" srcId="{19E3C228-02E7-497D-A004-2F1BC11DB98B}" destId="{FC48CE0B-05EF-4F52-ADEF-7EED620D3D27}" srcOrd="1" destOrd="0" presId="urn:microsoft.com/office/officeart/2005/8/layout/orgChart1"/>
    <dgm:cxn modelId="{894AE66A-4104-48B1-9642-29ECF157276D}" type="presParOf" srcId="{19E3C228-02E7-497D-A004-2F1BC11DB98B}" destId="{234636B9-1E8F-4F42-B390-F0C9D6391168}" srcOrd="2" destOrd="0" presId="urn:microsoft.com/office/officeart/2005/8/layout/orgChart1"/>
    <dgm:cxn modelId="{27AD402F-4158-47B3-93CD-0AFE58C32EF4}" type="presParOf" srcId="{44D36C79-A049-4117-B475-D5B0741B95DA}" destId="{EE383E4C-3BB4-494C-980E-1AA9093FACD7}" srcOrd="2" destOrd="0" presId="urn:microsoft.com/office/officeart/2005/8/layout/orgChart1"/>
    <dgm:cxn modelId="{FB069AA0-D21E-4427-AD05-5E9F3DD184FD}" type="presParOf" srcId="{44D36C79-A049-4117-B475-D5B0741B95DA}" destId="{16423593-2141-4548-9AB6-C9E192EFDBC8}" srcOrd="3" destOrd="0" presId="urn:microsoft.com/office/officeart/2005/8/layout/orgChart1"/>
    <dgm:cxn modelId="{2FA78AAA-C29A-4968-8899-CBA7FDCF59F2}" type="presParOf" srcId="{16423593-2141-4548-9AB6-C9E192EFDBC8}" destId="{F2F3DFA7-3F29-424D-B138-DF1DDCE38484}" srcOrd="0" destOrd="0" presId="urn:microsoft.com/office/officeart/2005/8/layout/orgChart1"/>
    <dgm:cxn modelId="{B1371AA7-C225-4922-9522-332EEF2810EE}" type="presParOf" srcId="{F2F3DFA7-3F29-424D-B138-DF1DDCE38484}" destId="{D71046B3-7D60-47F3-915B-433C1569DE06}" srcOrd="0" destOrd="0" presId="urn:microsoft.com/office/officeart/2005/8/layout/orgChart1"/>
    <dgm:cxn modelId="{B698434C-D624-4240-AC72-E8B0942E72BE}" type="presParOf" srcId="{F2F3DFA7-3F29-424D-B138-DF1DDCE38484}" destId="{852E44F1-5F7D-4B0C-A1F8-CE847FFBCF8C}" srcOrd="1" destOrd="0" presId="urn:microsoft.com/office/officeart/2005/8/layout/orgChart1"/>
    <dgm:cxn modelId="{7BB4EECB-C039-48C3-9824-FBE0DC9F5093}" type="presParOf" srcId="{16423593-2141-4548-9AB6-C9E192EFDBC8}" destId="{F77B6143-8C6B-4DA9-A3F4-C53110C5C0A4}" srcOrd="1" destOrd="0" presId="urn:microsoft.com/office/officeart/2005/8/layout/orgChart1"/>
    <dgm:cxn modelId="{642B8002-CEB5-4931-8B03-BAF4A43CC8CB}" type="presParOf" srcId="{16423593-2141-4548-9AB6-C9E192EFDBC8}" destId="{83BA6694-3C26-4CB3-BB34-D8F25F07DEE5}" srcOrd="2" destOrd="0" presId="urn:microsoft.com/office/officeart/2005/8/layout/orgChart1"/>
    <dgm:cxn modelId="{656EB575-56D9-4343-9954-BF8C5BC61BB6}" type="presParOf" srcId="{A80838DB-B1B4-4145-AC74-11328C33B360}" destId="{86D51592-40C4-4BD2-A086-C35B00972083}" srcOrd="2" destOrd="0" presId="urn:microsoft.com/office/officeart/2005/8/layout/orgChart1"/>
    <dgm:cxn modelId="{D9A9E77D-DF64-4D19-9C4E-53B87A439A76}" type="presParOf" srcId="{A80838DB-B1B4-4145-AC74-11328C33B360}" destId="{A6216697-085F-41B1-AF5F-3A5D80335841}" srcOrd="3" destOrd="0" presId="urn:microsoft.com/office/officeart/2005/8/layout/orgChart1"/>
    <dgm:cxn modelId="{52359A92-CA9D-4787-A31A-53C639D6B521}" type="presParOf" srcId="{A6216697-085F-41B1-AF5F-3A5D80335841}" destId="{F912E13C-DBF9-4BE0-8B22-1757D0A170A9}" srcOrd="0" destOrd="0" presId="urn:microsoft.com/office/officeart/2005/8/layout/orgChart1"/>
    <dgm:cxn modelId="{63C9EED1-27F6-4EC9-9854-8092F6FF8FFD}" type="presParOf" srcId="{F912E13C-DBF9-4BE0-8B22-1757D0A170A9}" destId="{25EBDEAD-1E8B-4899-8A96-563DEDE2F374}" srcOrd="0" destOrd="0" presId="urn:microsoft.com/office/officeart/2005/8/layout/orgChart1"/>
    <dgm:cxn modelId="{8BE5FBC4-9D54-4D50-8270-73D942D25B47}" type="presParOf" srcId="{F912E13C-DBF9-4BE0-8B22-1757D0A170A9}" destId="{7D97261B-EA3F-4837-8D6B-48C8CB82015A}" srcOrd="1" destOrd="0" presId="urn:microsoft.com/office/officeart/2005/8/layout/orgChart1"/>
    <dgm:cxn modelId="{996DBE5B-0900-49B1-ABF4-5BF296C3F1E1}" type="presParOf" srcId="{A6216697-085F-41B1-AF5F-3A5D80335841}" destId="{DAF479BE-9925-42A6-B361-E958CB5FB144}" srcOrd="1" destOrd="0" presId="urn:microsoft.com/office/officeart/2005/8/layout/orgChart1"/>
    <dgm:cxn modelId="{FAD5E00E-566C-4F7F-950A-F2D8B349FEAE}" type="presParOf" srcId="{A6216697-085F-41B1-AF5F-3A5D80335841}" destId="{0226B351-6B20-4105-948B-06E46174FD49}" srcOrd="2" destOrd="0" presId="urn:microsoft.com/office/officeart/2005/8/layout/orgChart1"/>
    <dgm:cxn modelId="{9E22740C-88AB-486F-BEF2-B66983C0A2FE}" type="presParOf" srcId="{EF77BB0E-4B2E-4659-9666-E50B880945A6}" destId="{BBBB7CD3-B544-4309-A1E6-15B73D5B9641}" srcOrd="2" destOrd="0" presId="urn:microsoft.com/office/officeart/2005/8/layout/orgChart1"/>
    <dgm:cxn modelId="{2BC9646B-1D48-481A-B56E-FCF5D8600CBA}" type="presParOf" srcId="{EF77BB0E-4B2E-4659-9666-E50B880945A6}" destId="{93D28209-1DD7-442E-8A15-273DA15A5293}" srcOrd="3" destOrd="0" presId="urn:microsoft.com/office/officeart/2005/8/layout/orgChart1"/>
    <dgm:cxn modelId="{FEE5535B-9972-4312-881F-EBE6357B8270}" type="presParOf" srcId="{93D28209-1DD7-442E-8A15-273DA15A5293}" destId="{7216EF3D-D92E-4106-9EC6-6599E10EADC6}" srcOrd="0" destOrd="0" presId="urn:microsoft.com/office/officeart/2005/8/layout/orgChart1"/>
    <dgm:cxn modelId="{8D562B82-0269-4676-86C7-EB50F6270024}" type="presParOf" srcId="{7216EF3D-D92E-4106-9EC6-6599E10EADC6}" destId="{0FC8FE10-6D59-42A4-966C-FB1A7CB47ABA}" srcOrd="0" destOrd="0" presId="urn:microsoft.com/office/officeart/2005/8/layout/orgChart1"/>
    <dgm:cxn modelId="{A1365826-F742-4B52-9A2A-C1DD4474D1D6}" type="presParOf" srcId="{7216EF3D-D92E-4106-9EC6-6599E10EADC6}" destId="{5F424781-7620-4885-8A04-CDD4297820D4}" srcOrd="1" destOrd="0" presId="urn:microsoft.com/office/officeart/2005/8/layout/orgChart1"/>
    <dgm:cxn modelId="{BAA2A720-E62B-4242-9F99-7AE62A038CE2}" type="presParOf" srcId="{93D28209-1DD7-442E-8A15-273DA15A5293}" destId="{CA4A7131-7CCD-418F-8FD2-C2ECDDDB6B03}" srcOrd="1" destOrd="0" presId="urn:microsoft.com/office/officeart/2005/8/layout/orgChart1"/>
    <dgm:cxn modelId="{FABDAEDC-CCB0-435C-8890-5CFF20EDAF3F}" type="presParOf" srcId="{93D28209-1DD7-442E-8A15-273DA15A5293}" destId="{83F22BEB-C4DF-421A-B7AC-0C1A095DCC1B}" srcOrd="2" destOrd="0" presId="urn:microsoft.com/office/officeart/2005/8/layout/orgChart1"/>
    <dgm:cxn modelId="{C9BD86CE-E3B4-42D4-AD37-F477FAABDE06}" type="presParOf" srcId="{83F22BEB-C4DF-421A-B7AC-0C1A095DCC1B}" destId="{CD8CE1BD-E007-42E9-A017-4BED0B1E0066}" srcOrd="0" destOrd="0" presId="urn:microsoft.com/office/officeart/2005/8/layout/orgChart1"/>
    <dgm:cxn modelId="{2C633C54-67AA-4FF1-AB11-4F7477BAF68C}" type="presParOf" srcId="{83F22BEB-C4DF-421A-B7AC-0C1A095DCC1B}" destId="{D4E83AEF-EE75-4BAF-B3D9-7886BFE04530}" srcOrd="1" destOrd="0" presId="urn:microsoft.com/office/officeart/2005/8/layout/orgChart1"/>
    <dgm:cxn modelId="{D29C8AAA-4E55-480C-84C0-CE6C90E3FAC0}" type="presParOf" srcId="{D4E83AEF-EE75-4BAF-B3D9-7886BFE04530}" destId="{57A097D0-C766-488F-A74D-E8E4EE2F9CD9}" srcOrd="0" destOrd="0" presId="urn:microsoft.com/office/officeart/2005/8/layout/orgChart1"/>
    <dgm:cxn modelId="{B6140DA2-2B80-4771-95C2-FB21683B4CD0}" type="presParOf" srcId="{57A097D0-C766-488F-A74D-E8E4EE2F9CD9}" destId="{0F49FEFF-FFDC-4C9A-ACB4-FE14909D9AC2}" srcOrd="0" destOrd="0" presId="urn:microsoft.com/office/officeart/2005/8/layout/orgChart1"/>
    <dgm:cxn modelId="{5F028EC0-9F69-4845-83F8-BF7AD1304A59}" type="presParOf" srcId="{57A097D0-C766-488F-A74D-E8E4EE2F9CD9}" destId="{A7F709B8-E398-4A45-8EBB-59CAB640738D}" srcOrd="1" destOrd="0" presId="urn:microsoft.com/office/officeart/2005/8/layout/orgChart1"/>
    <dgm:cxn modelId="{9CCBB748-87B7-46C8-BC32-879F80E239BE}" type="presParOf" srcId="{D4E83AEF-EE75-4BAF-B3D9-7886BFE04530}" destId="{213D8314-F66B-40CC-86A2-1E55A38A5988}" srcOrd="1" destOrd="0" presId="urn:microsoft.com/office/officeart/2005/8/layout/orgChart1"/>
    <dgm:cxn modelId="{A17FCEEC-A4A7-4C27-8FBD-C9BD52A29666}" type="presParOf" srcId="{D4E83AEF-EE75-4BAF-B3D9-7886BFE04530}" destId="{360AD6C9-7C9A-4463-B5C3-313EEF44D3E9}" srcOrd="2" destOrd="0" presId="urn:microsoft.com/office/officeart/2005/8/layout/orgChart1"/>
    <dgm:cxn modelId="{F79E2D5D-5224-45F4-A11F-4776BC1FE110}" type="presParOf" srcId="{360AD6C9-7C9A-4463-B5C3-313EEF44D3E9}" destId="{21AB5ED4-0CDA-437E-AAAE-CE0183311D63}" srcOrd="0" destOrd="0" presId="urn:microsoft.com/office/officeart/2005/8/layout/orgChart1"/>
    <dgm:cxn modelId="{92567726-4886-42E1-8178-36FEB5E8190C}" type="presParOf" srcId="{360AD6C9-7C9A-4463-B5C3-313EEF44D3E9}" destId="{04ACE529-FD08-40DC-95B1-0B24FB0B6244}" srcOrd="1" destOrd="0" presId="urn:microsoft.com/office/officeart/2005/8/layout/orgChart1"/>
    <dgm:cxn modelId="{B0574DF3-441D-479F-9098-02DE92B270CC}" type="presParOf" srcId="{04ACE529-FD08-40DC-95B1-0B24FB0B6244}" destId="{46098FCF-658E-4B84-BFEE-AE82D5A9CC44}" srcOrd="0" destOrd="0" presId="urn:microsoft.com/office/officeart/2005/8/layout/orgChart1"/>
    <dgm:cxn modelId="{E84B234F-3BB2-42D3-A56A-A1C27795F1BB}" type="presParOf" srcId="{46098FCF-658E-4B84-BFEE-AE82D5A9CC44}" destId="{9AF44836-60D1-41BB-8A2A-B1480DDA07E6}" srcOrd="0" destOrd="0" presId="urn:microsoft.com/office/officeart/2005/8/layout/orgChart1"/>
    <dgm:cxn modelId="{A984CBB4-159F-44FC-A4F1-16C9EEA7B30F}" type="presParOf" srcId="{46098FCF-658E-4B84-BFEE-AE82D5A9CC44}" destId="{3D57CF16-614D-4601-BE1B-2866414BD88D}" srcOrd="1" destOrd="0" presId="urn:microsoft.com/office/officeart/2005/8/layout/orgChart1"/>
    <dgm:cxn modelId="{7AFBB4D0-CBC2-40F5-B65F-7117BD024C56}" type="presParOf" srcId="{04ACE529-FD08-40DC-95B1-0B24FB0B6244}" destId="{51F2E871-032E-4556-B830-E5D223205A83}" srcOrd="1" destOrd="0" presId="urn:microsoft.com/office/officeart/2005/8/layout/orgChart1"/>
    <dgm:cxn modelId="{CD50BE10-CBC4-44E3-AE09-C060AD08711C}" type="presParOf" srcId="{04ACE529-FD08-40DC-95B1-0B24FB0B6244}" destId="{8C0A9A09-5B31-4D30-881C-C55BAB7161EF}" srcOrd="2" destOrd="0" presId="urn:microsoft.com/office/officeart/2005/8/layout/orgChart1"/>
    <dgm:cxn modelId="{18FF28E0-74A0-461D-8B50-2A4D920D1955}" type="presParOf" srcId="{360AD6C9-7C9A-4463-B5C3-313EEF44D3E9}" destId="{4B2DC9C1-08FF-4D30-844F-6BCF0FA2ECB4}" srcOrd="2" destOrd="0" presId="urn:microsoft.com/office/officeart/2005/8/layout/orgChart1"/>
    <dgm:cxn modelId="{D5685F1A-BB5D-4508-B029-DEF68392D116}" type="presParOf" srcId="{360AD6C9-7C9A-4463-B5C3-313EEF44D3E9}" destId="{DADCC6EB-6133-49E2-A157-543318047E7B}" srcOrd="3" destOrd="0" presId="urn:microsoft.com/office/officeart/2005/8/layout/orgChart1"/>
    <dgm:cxn modelId="{E965F5AD-6A56-4B96-9025-F45183E5ACC4}" type="presParOf" srcId="{DADCC6EB-6133-49E2-A157-543318047E7B}" destId="{6D76BA14-E742-4BC3-BF0B-3236C64E8C46}" srcOrd="0" destOrd="0" presId="urn:microsoft.com/office/officeart/2005/8/layout/orgChart1"/>
    <dgm:cxn modelId="{B961E25A-3239-4A83-8997-F37301B6D107}" type="presParOf" srcId="{6D76BA14-E742-4BC3-BF0B-3236C64E8C46}" destId="{BEACFCC5-E74B-46CA-A353-FAD0D363A3F6}" srcOrd="0" destOrd="0" presId="urn:microsoft.com/office/officeart/2005/8/layout/orgChart1"/>
    <dgm:cxn modelId="{D7C4BD3D-08BF-48E4-AD1D-C826F635895F}" type="presParOf" srcId="{6D76BA14-E742-4BC3-BF0B-3236C64E8C46}" destId="{478CD49E-4354-484E-82AB-77C6648532E6}" srcOrd="1" destOrd="0" presId="urn:microsoft.com/office/officeart/2005/8/layout/orgChart1"/>
    <dgm:cxn modelId="{338E8AF6-72B6-4D54-AB6B-43C029493AE8}" type="presParOf" srcId="{DADCC6EB-6133-49E2-A157-543318047E7B}" destId="{9C5D1C5B-2E3C-46AA-874F-4A922C2406AD}" srcOrd="1" destOrd="0" presId="urn:microsoft.com/office/officeart/2005/8/layout/orgChart1"/>
    <dgm:cxn modelId="{B7FE4CD8-D9C9-411F-8BB3-155635B39CB8}" type="presParOf" srcId="{DADCC6EB-6133-49E2-A157-543318047E7B}" destId="{B35F10C4-D061-4340-98C9-CC4ABBAD6E64}" srcOrd="2" destOrd="0" presId="urn:microsoft.com/office/officeart/2005/8/layout/orgChart1"/>
    <dgm:cxn modelId="{1785449D-9FB0-42F0-84CC-45EC1A4DAC59}" type="presParOf" srcId="{83F22BEB-C4DF-421A-B7AC-0C1A095DCC1B}" destId="{D3837285-8594-4A5B-964D-AC409A471A29}" srcOrd="2" destOrd="0" presId="urn:microsoft.com/office/officeart/2005/8/layout/orgChart1"/>
    <dgm:cxn modelId="{D766E0AE-3587-4BBD-BE1B-27AEBF18D918}" type="presParOf" srcId="{83F22BEB-C4DF-421A-B7AC-0C1A095DCC1B}" destId="{9627131F-B2F8-45A4-8871-820A814BB8F7}" srcOrd="3" destOrd="0" presId="urn:microsoft.com/office/officeart/2005/8/layout/orgChart1"/>
    <dgm:cxn modelId="{A3E793FC-1CDB-4EE5-8E8D-184832C0CC82}" type="presParOf" srcId="{9627131F-B2F8-45A4-8871-820A814BB8F7}" destId="{FD4DC421-65E5-4521-BC2D-CEBDF0D212C6}" srcOrd="0" destOrd="0" presId="urn:microsoft.com/office/officeart/2005/8/layout/orgChart1"/>
    <dgm:cxn modelId="{71C5B9CD-AB40-4F8C-BAEB-B76779AA1FCB}" type="presParOf" srcId="{FD4DC421-65E5-4521-BC2D-CEBDF0D212C6}" destId="{245E2CE7-3B04-4F4F-BC7D-82018179DEB5}" srcOrd="0" destOrd="0" presId="urn:microsoft.com/office/officeart/2005/8/layout/orgChart1"/>
    <dgm:cxn modelId="{6A8CF20B-BFD6-474A-A66E-58717B68466C}" type="presParOf" srcId="{FD4DC421-65E5-4521-BC2D-CEBDF0D212C6}" destId="{EF87A2CB-D035-4CDC-81F6-5D3455754C3D}" srcOrd="1" destOrd="0" presId="urn:microsoft.com/office/officeart/2005/8/layout/orgChart1"/>
    <dgm:cxn modelId="{0D06BF1E-C5DF-4720-808F-CC1240CBAC84}" type="presParOf" srcId="{9627131F-B2F8-45A4-8871-820A814BB8F7}" destId="{6A0EED7E-8B15-44AE-B88E-CFB056E2B333}" srcOrd="1" destOrd="0" presId="urn:microsoft.com/office/officeart/2005/8/layout/orgChart1"/>
    <dgm:cxn modelId="{0927DC43-1A28-4C8F-B727-4900D3670A32}" type="presParOf" srcId="{9627131F-B2F8-45A4-8871-820A814BB8F7}" destId="{12A1E644-9223-4095-8F46-24E3253D4466}" srcOrd="2" destOrd="0" presId="urn:microsoft.com/office/officeart/2005/8/layout/orgChart1"/>
    <dgm:cxn modelId="{7A874B9F-D51C-42AB-83D9-4D8EA369866C}" type="presParOf" srcId="{57166526-E78A-4060-85AE-908965F2CB7F}" destId="{F3291618-9065-46BB-8AE2-4E65D0AFB73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837285-8594-4A5B-964D-AC409A471A29}">
      <dsp:nvSpPr>
        <dsp:cNvPr id="0" name=""/>
        <dsp:cNvSpPr/>
      </dsp:nvSpPr>
      <dsp:spPr>
        <a:xfrm>
          <a:off x="8865124" y="1638583"/>
          <a:ext cx="156516" cy="685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5689"/>
              </a:lnTo>
              <a:lnTo>
                <a:pt x="156516" y="6856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2DC9C1-08FF-4D30-844F-6BCF0FA2ECB4}">
      <dsp:nvSpPr>
        <dsp:cNvPr id="0" name=""/>
        <dsp:cNvSpPr/>
      </dsp:nvSpPr>
      <dsp:spPr>
        <a:xfrm>
          <a:off x="7039520" y="2689619"/>
          <a:ext cx="178458" cy="6930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3001"/>
              </a:lnTo>
              <a:lnTo>
                <a:pt x="178458" y="6930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B5ED4-0CDA-437E-AAAE-CE0183311D63}">
      <dsp:nvSpPr>
        <dsp:cNvPr id="0" name=""/>
        <dsp:cNvSpPr/>
      </dsp:nvSpPr>
      <dsp:spPr>
        <a:xfrm>
          <a:off x="6904946" y="2689619"/>
          <a:ext cx="134574" cy="693001"/>
        </a:xfrm>
        <a:custGeom>
          <a:avLst/>
          <a:gdLst/>
          <a:ahLst/>
          <a:cxnLst/>
          <a:rect l="0" t="0" r="0" b="0"/>
          <a:pathLst>
            <a:path>
              <a:moveTo>
                <a:pt x="134574" y="0"/>
              </a:moveTo>
              <a:lnTo>
                <a:pt x="134574" y="693001"/>
              </a:lnTo>
              <a:lnTo>
                <a:pt x="0" y="6930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CE1BD-E007-42E9-A017-4BED0B1E0066}">
      <dsp:nvSpPr>
        <dsp:cNvPr id="0" name=""/>
        <dsp:cNvSpPr/>
      </dsp:nvSpPr>
      <dsp:spPr>
        <a:xfrm>
          <a:off x="7784835" y="1638583"/>
          <a:ext cx="1080289" cy="678378"/>
        </a:xfrm>
        <a:custGeom>
          <a:avLst/>
          <a:gdLst/>
          <a:ahLst/>
          <a:cxnLst/>
          <a:rect l="0" t="0" r="0" b="0"/>
          <a:pathLst>
            <a:path>
              <a:moveTo>
                <a:pt x="1080289" y="0"/>
              </a:moveTo>
              <a:lnTo>
                <a:pt x="1080289" y="678378"/>
              </a:lnTo>
              <a:lnTo>
                <a:pt x="0" y="6783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BB7CD3-B544-4309-A1E6-15B73D5B9641}">
      <dsp:nvSpPr>
        <dsp:cNvPr id="0" name=""/>
        <dsp:cNvSpPr/>
      </dsp:nvSpPr>
      <dsp:spPr>
        <a:xfrm>
          <a:off x="6158032" y="703004"/>
          <a:ext cx="2707092" cy="313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516"/>
              </a:lnTo>
              <a:lnTo>
                <a:pt x="2707092" y="156516"/>
              </a:lnTo>
              <a:lnTo>
                <a:pt x="2707092" y="3130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51592-40C4-4BD2-A086-C35B00972083}">
      <dsp:nvSpPr>
        <dsp:cNvPr id="0" name=""/>
        <dsp:cNvSpPr/>
      </dsp:nvSpPr>
      <dsp:spPr>
        <a:xfrm>
          <a:off x="3454137" y="2067177"/>
          <a:ext cx="156516" cy="685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5689"/>
              </a:lnTo>
              <a:lnTo>
                <a:pt x="156516" y="6856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383E4C-3BB4-494C-980E-1AA9093FACD7}">
      <dsp:nvSpPr>
        <dsp:cNvPr id="0" name=""/>
        <dsp:cNvSpPr/>
      </dsp:nvSpPr>
      <dsp:spPr>
        <a:xfrm>
          <a:off x="1529197" y="3165294"/>
          <a:ext cx="277793" cy="6459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5919"/>
              </a:lnTo>
              <a:lnTo>
                <a:pt x="277793" y="6459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E1A084-3FBF-4572-B668-10D8D8DAD9A6}">
      <dsp:nvSpPr>
        <dsp:cNvPr id="0" name=""/>
        <dsp:cNvSpPr/>
      </dsp:nvSpPr>
      <dsp:spPr>
        <a:xfrm>
          <a:off x="1444915" y="3165294"/>
          <a:ext cx="91440" cy="604979"/>
        </a:xfrm>
        <a:custGeom>
          <a:avLst/>
          <a:gdLst/>
          <a:ahLst/>
          <a:cxnLst/>
          <a:rect l="0" t="0" r="0" b="0"/>
          <a:pathLst>
            <a:path>
              <a:moveTo>
                <a:pt x="84282" y="0"/>
              </a:moveTo>
              <a:lnTo>
                <a:pt x="84282" y="604979"/>
              </a:lnTo>
              <a:lnTo>
                <a:pt x="45720" y="6049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4EB538-A653-4739-A321-E2998CBAA1CE}">
      <dsp:nvSpPr>
        <dsp:cNvPr id="0" name=""/>
        <dsp:cNvSpPr/>
      </dsp:nvSpPr>
      <dsp:spPr>
        <a:xfrm>
          <a:off x="2274512" y="2067177"/>
          <a:ext cx="1179624" cy="725459"/>
        </a:xfrm>
        <a:custGeom>
          <a:avLst/>
          <a:gdLst/>
          <a:ahLst/>
          <a:cxnLst/>
          <a:rect l="0" t="0" r="0" b="0"/>
          <a:pathLst>
            <a:path>
              <a:moveTo>
                <a:pt x="1179624" y="0"/>
              </a:moveTo>
              <a:lnTo>
                <a:pt x="1179624" y="725459"/>
              </a:lnTo>
              <a:lnTo>
                <a:pt x="0" y="72545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1BB318-DE64-43B7-A10A-C68D1763B233}">
      <dsp:nvSpPr>
        <dsp:cNvPr id="0" name=""/>
        <dsp:cNvSpPr/>
      </dsp:nvSpPr>
      <dsp:spPr>
        <a:xfrm>
          <a:off x="3454137" y="703004"/>
          <a:ext cx="2703894" cy="313032"/>
        </a:xfrm>
        <a:custGeom>
          <a:avLst/>
          <a:gdLst/>
          <a:ahLst/>
          <a:cxnLst/>
          <a:rect l="0" t="0" r="0" b="0"/>
          <a:pathLst>
            <a:path>
              <a:moveTo>
                <a:pt x="2703894" y="0"/>
              </a:moveTo>
              <a:lnTo>
                <a:pt x="2703894" y="156516"/>
              </a:lnTo>
              <a:lnTo>
                <a:pt x="0" y="156516"/>
              </a:lnTo>
              <a:lnTo>
                <a:pt x="0" y="3130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E826C4-0893-4FD1-AE90-7E02CC7E6475}">
      <dsp:nvSpPr>
        <dsp:cNvPr id="0" name=""/>
        <dsp:cNvSpPr/>
      </dsp:nvSpPr>
      <dsp:spPr>
        <a:xfrm>
          <a:off x="5412717" y="167466"/>
          <a:ext cx="1490629" cy="535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5400" kern="1200" dirty="0" smtClean="0">
              <a:latin typeface="Arial" panose="020B0604020202020204" pitchFamily="34" charset="0"/>
              <a:cs typeface="Arial" panose="020B0604020202020204" pitchFamily="34" charset="0"/>
            </a:rPr>
            <a:t>160</a:t>
          </a:r>
          <a:endParaRPr lang="en-US" sz="5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12717" y="167466"/>
        <a:ext cx="1490629" cy="535538"/>
      </dsp:txXfrm>
    </dsp:sp>
    <dsp:sp modelId="{8ADE8ECD-00AD-4894-8FDB-A2DD5D97669E}">
      <dsp:nvSpPr>
        <dsp:cNvPr id="0" name=""/>
        <dsp:cNvSpPr/>
      </dsp:nvSpPr>
      <dsp:spPr>
        <a:xfrm>
          <a:off x="2913203" y="1016037"/>
          <a:ext cx="1081869" cy="10511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5400" kern="1200" dirty="0" smtClean="0"/>
            <a:t>20</a:t>
          </a:r>
          <a:endParaRPr lang="en-US" sz="5400" kern="1200" dirty="0"/>
        </a:p>
      </dsp:txBody>
      <dsp:txXfrm>
        <a:off x="2913203" y="1016037"/>
        <a:ext cx="1081869" cy="1051140"/>
      </dsp:txXfrm>
    </dsp:sp>
    <dsp:sp modelId="{94B636F8-4B8D-4E79-BFFE-D6E78B034C8E}">
      <dsp:nvSpPr>
        <dsp:cNvPr id="0" name=""/>
        <dsp:cNvSpPr/>
      </dsp:nvSpPr>
      <dsp:spPr>
        <a:xfrm>
          <a:off x="783882" y="2419979"/>
          <a:ext cx="1490629" cy="745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4000" kern="1200" dirty="0" smtClean="0"/>
            <a:t>10</a:t>
          </a:r>
          <a:endParaRPr lang="en-US" sz="4000" kern="1200" dirty="0"/>
        </a:p>
      </dsp:txBody>
      <dsp:txXfrm>
        <a:off x="783882" y="2419979"/>
        <a:ext cx="1490629" cy="745314"/>
      </dsp:txXfrm>
    </dsp:sp>
    <dsp:sp modelId="{7DAA3D33-7A07-4936-AB30-38A477A755A0}">
      <dsp:nvSpPr>
        <dsp:cNvPr id="0" name=""/>
        <dsp:cNvSpPr/>
      </dsp:nvSpPr>
      <dsp:spPr>
        <a:xfrm>
          <a:off x="5" y="3397616"/>
          <a:ext cx="1490629" cy="745314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5400" kern="1200" dirty="0" smtClean="0"/>
            <a:t>5</a:t>
          </a:r>
          <a:endParaRPr lang="en-US" sz="5400" kern="1200" dirty="0"/>
        </a:p>
      </dsp:txBody>
      <dsp:txXfrm>
        <a:off x="5" y="3397616"/>
        <a:ext cx="1490629" cy="745314"/>
      </dsp:txXfrm>
    </dsp:sp>
    <dsp:sp modelId="{D71046B3-7D60-47F3-915B-433C1569DE06}">
      <dsp:nvSpPr>
        <dsp:cNvPr id="0" name=""/>
        <dsp:cNvSpPr/>
      </dsp:nvSpPr>
      <dsp:spPr>
        <a:xfrm>
          <a:off x="1806991" y="3438556"/>
          <a:ext cx="1490629" cy="745314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5400" kern="1200" dirty="0" smtClean="0"/>
            <a:t>2</a:t>
          </a:r>
          <a:endParaRPr lang="en-US" sz="5400" kern="1200" dirty="0"/>
        </a:p>
      </dsp:txBody>
      <dsp:txXfrm>
        <a:off x="1806991" y="3438556"/>
        <a:ext cx="1490629" cy="745314"/>
      </dsp:txXfrm>
    </dsp:sp>
    <dsp:sp modelId="{25EBDEAD-1E8B-4899-8A96-563DEDE2F374}">
      <dsp:nvSpPr>
        <dsp:cNvPr id="0" name=""/>
        <dsp:cNvSpPr/>
      </dsp:nvSpPr>
      <dsp:spPr>
        <a:xfrm>
          <a:off x="3610653" y="2380209"/>
          <a:ext cx="1490629" cy="745314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5400" kern="1200" dirty="0" smtClean="0"/>
            <a:t>2</a:t>
          </a:r>
          <a:endParaRPr lang="en-US" sz="5400" kern="1200" dirty="0"/>
        </a:p>
      </dsp:txBody>
      <dsp:txXfrm>
        <a:off x="3610653" y="2380209"/>
        <a:ext cx="1490629" cy="745314"/>
      </dsp:txXfrm>
    </dsp:sp>
    <dsp:sp modelId="{0FC8FE10-6D59-42A4-966C-FB1A7CB47ABA}">
      <dsp:nvSpPr>
        <dsp:cNvPr id="0" name=""/>
        <dsp:cNvSpPr/>
      </dsp:nvSpPr>
      <dsp:spPr>
        <a:xfrm>
          <a:off x="8327387" y="1016037"/>
          <a:ext cx="1075474" cy="622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4000" kern="1200" dirty="0" smtClean="0"/>
            <a:t>8</a:t>
          </a:r>
          <a:endParaRPr lang="en-US" sz="4000" kern="1200" dirty="0"/>
        </a:p>
      </dsp:txBody>
      <dsp:txXfrm>
        <a:off x="8327387" y="1016037"/>
        <a:ext cx="1075474" cy="622546"/>
      </dsp:txXfrm>
    </dsp:sp>
    <dsp:sp modelId="{0F49FEFF-FFDC-4C9A-ACB4-FE14909D9AC2}">
      <dsp:nvSpPr>
        <dsp:cNvPr id="0" name=""/>
        <dsp:cNvSpPr/>
      </dsp:nvSpPr>
      <dsp:spPr>
        <a:xfrm>
          <a:off x="6294205" y="1944304"/>
          <a:ext cx="1490629" cy="745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5400" kern="1200" dirty="0" smtClean="0"/>
            <a:t>4</a:t>
          </a:r>
          <a:endParaRPr lang="en-US" sz="5400" kern="1200" dirty="0"/>
        </a:p>
      </dsp:txBody>
      <dsp:txXfrm>
        <a:off x="6294205" y="1944304"/>
        <a:ext cx="1490629" cy="745314"/>
      </dsp:txXfrm>
    </dsp:sp>
    <dsp:sp modelId="{9AF44836-60D1-41BB-8A2A-B1480DDA07E6}">
      <dsp:nvSpPr>
        <dsp:cNvPr id="0" name=""/>
        <dsp:cNvSpPr/>
      </dsp:nvSpPr>
      <dsp:spPr>
        <a:xfrm>
          <a:off x="5414316" y="3009963"/>
          <a:ext cx="1490629" cy="745314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kern="1200"/>
        </a:p>
      </dsp:txBody>
      <dsp:txXfrm>
        <a:off x="5414316" y="3009963"/>
        <a:ext cx="1490629" cy="745314"/>
      </dsp:txXfrm>
    </dsp:sp>
    <dsp:sp modelId="{BEACFCC5-E74B-46CA-A353-FAD0D363A3F6}">
      <dsp:nvSpPr>
        <dsp:cNvPr id="0" name=""/>
        <dsp:cNvSpPr/>
      </dsp:nvSpPr>
      <dsp:spPr>
        <a:xfrm>
          <a:off x="7217978" y="3009963"/>
          <a:ext cx="1490629" cy="745314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kern="1200"/>
        </a:p>
      </dsp:txBody>
      <dsp:txXfrm>
        <a:off x="7217978" y="3009963"/>
        <a:ext cx="1490629" cy="745314"/>
      </dsp:txXfrm>
    </dsp:sp>
    <dsp:sp modelId="{245E2CE7-3B04-4F4F-BC7D-82018179DEB5}">
      <dsp:nvSpPr>
        <dsp:cNvPr id="0" name=""/>
        <dsp:cNvSpPr/>
      </dsp:nvSpPr>
      <dsp:spPr>
        <a:xfrm>
          <a:off x="9021640" y="1951616"/>
          <a:ext cx="1490629" cy="745314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4000" kern="1200" dirty="0" smtClean="0"/>
            <a:t>2</a:t>
          </a:r>
          <a:endParaRPr lang="en-US" sz="4000" kern="1200" dirty="0"/>
        </a:p>
      </dsp:txBody>
      <dsp:txXfrm>
        <a:off x="9021640" y="1951616"/>
        <a:ext cx="1490629" cy="7453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0A91-4C96-4416-A8BF-F5AB863ECFC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5FEB-3F70-491E-9F53-AD5F8270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071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0A91-4C96-4416-A8BF-F5AB863ECFC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5FEB-3F70-491E-9F53-AD5F8270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282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0A91-4C96-4416-A8BF-F5AB863ECFC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5FEB-3F70-491E-9F53-AD5F8270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143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0A91-4C96-4416-A8BF-F5AB863ECFC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5FEB-3F70-491E-9F53-AD5F8270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10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0A91-4C96-4416-A8BF-F5AB863ECFC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5FEB-3F70-491E-9F53-AD5F8270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0A91-4C96-4416-A8BF-F5AB863ECFC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5FEB-3F70-491E-9F53-AD5F8270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13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0A91-4C96-4416-A8BF-F5AB863ECFC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5FEB-3F70-491E-9F53-AD5F8270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616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0A91-4C96-4416-A8BF-F5AB863ECFC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5FEB-3F70-491E-9F53-AD5F8270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20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0A91-4C96-4416-A8BF-F5AB863ECFC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5FEB-3F70-491E-9F53-AD5F8270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974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0A91-4C96-4416-A8BF-F5AB863ECFC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5FEB-3F70-491E-9F53-AD5F8270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51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0A91-4C96-4416-A8BF-F5AB863ECFC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5FEB-3F70-491E-9F53-AD5F8270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6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90A91-4C96-4416-A8BF-F5AB863ECFC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25FEB-3F70-491E-9F53-AD5F8270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10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1"/>
            <a:r>
              <a:rPr lang="ar-JO" sz="7000" dirty="0" smtClean="0"/>
              <a:t>تحليل الاعداد</a:t>
            </a:r>
            <a:endParaRPr lang="en-US" sz="7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الطريقه الاول. شجره التحليل</a:t>
            </a:r>
            <a:endParaRPr lang="ar-JO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86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تحليل الاعداد بستخدام طريقه الشجره</a:t>
            </a:r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2354448"/>
              </p:ext>
            </p:extLst>
          </p:nvPr>
        </p:nvGraphicFramePr>
        <p:xfrm>
          <a:off x="838200" y="169068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086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5400" dirty="0" smtClean="0">
                <a:cs typeface="+mn-cs"/>
              </a:rPr>
              <a:t>تحليل الاعداد بستخدام طريقه الشجره</a:t>
            </a:r>
            <a:endParaRPr lang="en-US" sz="54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ناتج التحليل هو.</a:t>
            </a:r>
          </a:p>
          <a:p>
            <a:pPr algn="r" rtl="1"/>
            <a:endParaRPr lang="ar-JO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ar-JO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JO" sz="48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5*2*2*2*2*2=160</a:t>
            </a:r>
            <a:endParaRPr lang="ar-JO" sz="4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21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31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تحليل الاعداد</vt:lpstr>
      <vt:lpstr>تحليل الاعداد بستخدام طريقه الشجره</vt:lpstr>
      <vt:lpstr>تحليل الاعداد بستخدام طريقه الشجره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تحليل الاعداد</dc:title>
  <dc:creator>User</dc:creator>
  <cp:lastModifiedBy>User</cp:lastModifiedBy>
  <cp:revision>4</cp:revision>
  <dcterms:created xsi:type="dcterms:W3CDTF">2023-02-20T15:18:38Z</dcterms:created>
  <dcterms:modified xsi:type="dcterms:W3CDTF">2023-02-20T15:57:10Z</dcterms:modified>
</cp:coreProperties>
</file>