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41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8" d="100"/>
          <a:sy n="78" d="100"/>
        </p:scale>
        <p:origin x="4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C347C2-D760-4402-9419-035828E90AD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1C2402-ADA4-4DE7-97AB-533E30A54680}">
      <dgm:prSet phldrT="[Text]"/>
      <dgm:spPr/>
      <dgm:t>
        <a:bodyPr/>
        <a:lstStyle/>
        <a:p>
          <a:r>
            <a:rPr lang="ar-JO" dirty="0"/>
            <a:t>160</a:t>
          </a:r>
          <a:endParaRPr lang="en-US" dirty="0"/>
        </a:p>
      </dgm:t>
    </dgm:pt>
    <dgm:pt modelId="{AD050B2D-A094-441A-84A7-9B4762DB3CD3}" type="parTrans" cxnId="{422B9D17-7FA8-4B10-87E5-1243151A74C9}">
      <dgm:prSet/>
      <dgm:spPr/>
      <dgm:t>
        <a:bodyPr/>
        <a:lstStyle/>
        <a:p>
          <a:endParaRPr lang="en-US"/>
        </a:p>
      </dgm:t>
    </dgm:pt>
    <dgm:pt modelId="{933E5A62-6D93-4FAF-A318-929434A484AC}" type="sibTrans" cxnId="{422B9D17-7FA8-4B10-87E5-1243151A74C9}">
      <dgm:prSet/>
      <dgm:spPr/>
      <dgm:t>
        <a:bodyPr/>
        <a:lstStyle/>
        <a:p>
          <a:endParaRPr lang="en-US"/>
        </a:p>
      </dgm:t>
    </dgm:pt>
    <dgm:pt modelId="{7D4D6125-FA32-4A02-9272-35E44F810ACE}">
      <dgm:prSet phldrT="[Text]"/>
      <dgm:spPr/>
      <dgm:t>
        <a:bodyPr/>
        <a:lstStyle/>
        <a:p>
          <a:r>
            <a:rPr lang="ar-JO" dirty="0"/>
            <a:t>20</a:t>
          </a:r>
          <a:endParaRPr lang="en-US" dirty="0"/>
        </a:p>
      </dgm:t>
    </dgm:pt>
    <dgm:pt modelId="{6724E845-DD29-40FD-A072-CBA72BCF5E28}" type="parTrans" cxnId="{7720E8E4-8B84-4236-ABD9-7AEA062A3334}">
      <dgm:prSet/>
      <dgm:spPr/>
      <dgm:t>
        <a:bodyPr/>
        <a:lstStyle/>
        <a:p>
          <a:endParaRPr lang="en-US"/>
        </a:p>
      </dgm:t>
    </dgm:pt>
    <dgm:pt modelId="{16A33397-D2AD-41BC-BDDC-674DD71AE6B0}" type="sibTrans" cxnId="{7720E8E4-8B84-4236-ABD9-7AEA062A3334}">
      <dgm:prSet/>
      <dgm:spPr/>
      <dgm:t>
        <a:bodyPr/>
        <a:lstStyle/>
        <a:p>
          <a:endParaRPr lang="en-US"/>
        </a:p>
      </dgm:t>
    </dgm:pt>
    <dgm:pt modelId="{E44D6BA5-635F-4635-893A-ED113E4B1077}">
      <dgm:prSet phldrT="[Text]"/>
      <dgm:spPr/>
      <dgm:t>
        <a:bodyPr/>
        <a:lstStyle/>
        <a:p>
          <a:r>
            <a:rPr lang="ar-JO" dirty="0"/>
            <a:t>8</a:t>
          </a:r>
          <a:endParaRPr lang="en-US" dirty="0"/>
        </a:p>
      </dgm:t>
    </dgm:pt>
    <dgm:pt modelId="{A281D0CA-6238-4746-895A-71106E20843F}" type="parTrans" cxnId="{4BE1150F-ACBF-4631-9198-4D76A543619E}">
      <dgm:prSet/>
      <dgm:spPr/>
      <dgm:t>
        <a:bodyPr/>
        <a:lstStyle/>
        <a:p>
          <a:endParaRPr lang="en-US"/>
        </a:p>
      </dgm:t>
    </dgm:pt>
    <dgm:pt modelId="{E88AD2F1-1204-4D88-8F3B-CBA3BFBCBAC8}" type="sibTrans" cxnId="{4BE1150F-ACBF-4631-9198-4D76A543619E}">
      <dgm:prSet/>
      <dgm:spPr/>
      <dgm:t>
        <a:bodyPr/>
        <a:lstStyle/>
        <a:p>
          <a:endParaRPr lang="en-US"/>
        </a:p>
      </dgm:t>
    </dgm:pt>
    <dgm:pt modelId="{6369258B-E0B3-46AC-ABCD-0CF281DF85C2}" type="asst">
      <dgm:prSet/>
      <dgm:spPr/>
      <dgm:t>
        <a:bodyPr/>
        <a:lstStyle/>
        <a:p>
          <a:r>
            <a:rPr lang="ar-JO" dirty="0"/>
            <a:t>10</a:t>
          </a:r>
          <a:endParaRPr lang="en-US" dirty="0"/>
        </a:p>
      </dgm:t>
    </dgm:pt>
    <dgm:pt modelId="{D1BD7A25-608E-4081-BEC5-7D7B6E406406}" type="parTrans" cxnId="{BF7356E6-3CC5-4F12-98E2-1358460F2ED9}">
      <dgm:prSet/>
      <dgm:spPr/>
      <dgm:t>
        <a:bodyPr/>
        <a:lstStyle/>
        <a:p>
          <a:endParaRPr lang="en-US"/>
        </a:p>
      </dgm:t>
    </dgm:pt>
    <dgm:pt modelId="{3AFB3F30-9B7A-4F23-B252-F197CA600DC8}" type="sibTrans" cxnId="{BF7356E6-3CC5-4F12-98E2-1358460F2ED9}">
      <dgm:prSet/>
      <dgm:spPr/>
      <dgm:t>
        <a:bodyPr/>
        <a:lstStyle/>
        <a:p>
          <a:endParaRPr lang="en-US"/>
        </a:p>
      </dgm:t>
    </dgm:pt>
    <dgm:pt modelId="{C502D8BC-6211-4E93-A94E-2D03BBCE43BE}" type="asst">
      <dgm:prSet/>
      <dgm:spPr>
        <a:solidFill>
          <a:srgbClr val="C00000"/>
        </a:solidFill>
      </dgm:spPr>
      <dgm:t>
        <a:bodyPr/>
        <a:lstStyle/>
        <a:p>
          <a:r>
            <a:rPr lang="ar-JO" dirty="0"/>
            <a:t>2</a:t>
          </a:r>
          <a:endParaRPr lang="en-US" dirty="0"/>
        </a:p>
      </dgm:t>
    </dgm:pt>
    <dgm:pt modelId="{D888B3A3-69B6-470B-A7A2-387F126C0EF8}" type="parTrans" cxnId="{BD43B13F-BD1E-4EDA-91E3-80B494140F52}">
      <dgm:prSet/>
      <dgm:spPr/>
      <dgm:t>
        <a:bodyPr/>
        <a:lstStyle/>
        <a:p>
          <a:endParaRPr lang="en-US"/>
        </a:p>
      </dgm:t>
    </dgm:pt>
    <dgm:pt modelId="{C11000F6-8858-4642-ABBF-110CE118B312}" type="sibTrans" cxnId="{BD43B13F-BD1E-4EDA-91E3-80B494140F52}">
      <dgm:prSet/>
      <dgm:spPr/>
      <dgm:t>
        <a:bodyPr/>
        <a:lstStyle/>
        <a:p>
          <a:endParaRPr lang="en-US"/>
        </a:p>
      </dgm:t>
    </dgm:pt>
    <dgm:pt modelId="{D00ED2F7-DB3C-4A43-A1C8-A0609146F2D3}" type="asst">
      <dgm:prSet/>
      <dgm:spPr/>
      <dgm:t>
        <a:bodyPr/>
        <a:lstStyle/>
        <a:p>
          <a:r>
            <a:rPr lang="ar-JO" dirty="0"/>
            <a:t>4</a:t>
          </a:r>
          <a:endParaRPr lang="en-US" dirty="0"/>
        </a:p>
      </dgm:t>
    </dgm:pt>
    <dgm:pt modelId="{890EC290-EBAD-464A-BF3E-B92D063FB121}" type="parTrans" cxnId="{FF9E3335-F818-49DC-AA03-3A38064DEA17}">
      <dgm:prSet/>
      <dgm:spPr/>
      <dgm:t>
        <a:bodyPr/>
        <a:lstStyle/>
        <a:p>
          <a:endParaRPr lang="en-US"/>
        </a:p>
      </dgm:t>
    </dgm:pt>
    <dgm:pt modelId="{4AF3A672-BCA0-4F01-BCB1-AF815576D66D}" type="sibTrans" cxnId="{FF9E3335-F818-49DC-AA03-3A38064DEA17}">
      <dgm:prSet/>
      <dgm:spPr/>
      <dgm:t>
        <a:bodyPr/>
        <a:lstStyle/>
        <a:p>
          <a:endParaRPr lang="en-US"/>
        </a:p>
      </dgm:t>
    </dgm:pt>
    <dgm:pt modelId="{18AB3319-59F4-4097-B9DE-529F79413129}" type="asst">
      <dgm:prSet/>
      <dgm:spPr>
        <a:solidFill>
          <a:srgbClr val="C00000"/>
        </a:solidFill>
      </dgm:spPr>
      <dgm:t>
        <a:bodyPr/>
        <a:lstStyle/>
        <a:p>
          <a:r>
            <a:rPr lang="ar-JO" dirty="0"/>
            <a:t>2</a:t>
          </a:r>
          <a:endParaRPr lang="en-US" dirty="0"/>
        </a:p>
      </dgm:t>
    </dgm:pt>
    <dgm:pt modelId="{EE365D1F-750C-47B8-8504-EEB3BE6FC619}" type="parTrans" cxnId="{BF498C67-312D-4385-90E5-424DF7F21E42}">
      <dgm:prSet/>
      <dgm:spPr/>
      <dgm:t>
        <a:bodyPr/>
        <a:lstStyle/>
        <a:p>
          <a:endParaRPr lang="en-US"/>
        </a:p>
      </dgm:t>
    </dgm:pt>
    <dgm:pt modelId="{58D997C0-D9C4-4157-91F0-BF0B40947FD0}" type="sibTrans" cxnId="{BF498C67-312D-4385-90E5-424DF7F21E42}">
      <dgm:prSet/>
      <dgm:spPr/>
      <dgm:t>
        <a:bodyPr/>
        <a:lstStyle/>
        <a:p>
          <a:endParaRPr lang="en-US"/>
        </a:p>
      </dgm:t>
    </dgm:pt>
    <dgm:pt modelId="{CAFEECF9-9114-4BDF-89D1-EC9A185522CE}" type="asst">
      <dgm:prSet/>
      <dgm:spPr>
        <a:solidFill>
          <a:srgbClr val="C00000"/>
        </a:solidFill>
      </dgm:spPr>
      <dgm:t>
        <a:bodyPr/>
        <a:lstStyle/>
        <a:p>
          <a:r>
            <a:rPr lang="ar-JO" dirty="0"/>
            <a:t>5</a:t>
          </a:r>
          <a:endParaRPr lang="en-US" dirty="0"/>
        </a:p>
      </dgm:t>
    </dgm:pt>
    <dgm:pt modelId="{19D6551C-806B-47D0-AFAE-BE13693CE7C9}" type="parTrans" cxnId="{B82B7144-7A22-4D30-B315-73DE1E5E792B}">
      <dgm:prSet/>
      <dgm:spPr/>
      <dgm:t>
        <a:bodyPr/>
        <a:lstStyle/>
        <a:p>
          <a:endParaRPr lang="en-US"/>
        </a:p>
      </dgm:t>
    </dgm:pt>
    <dgm:pt modelId="{E4CC873C-44DC-49CC-9C51-BA62B6086EF5}" type="sibTrans" cxnId="{B82B7144-7A22-4D30-B315-73DE1E5E792B}">
      <dgm:prSet/>
      <dgm:spPr/>
      <dgm:t>
        <a:bodyPr/>
        <a:lstStyle/>
        <a:p>
          <a:endParaRPr lang="en-US"/>
        </a:p>
      </dgm:t>
    </dgm:pt>
    <dgm:pt modelId="{A650D03B-3ED4-40A9-86B6-12DB94C0F8D0}" type="asst">
      <dgm:prSet/>
      <dgm:spPr>
        <a:solidFill>
          <a:srgbClr val="C00000"/>
        </a:solidFill>
      </dgm:spPr>
      <dgm:t>
        <a:bodyPr/>
        <a:lstStyle/>
        <a:p>
          <a:r>
            <a:rPr lang="ar-JO" dirty="0"/>
            <a:t>2</a:t>
          </a:r>
          <a:endParaRPr lang="en-US" dirty="0"/>
        </a:p>
      </dgm:t>
    </dgm:pt>
    <dgm:pt modelId="{1E7AEF43-FDC5-483B-AC3C-07A48A1C8A2B}" type="parTrans" cxnId="{73B90305-31AB-46CE-994E-787BBCDB22BB}">
      <dgm:prSet/>
      <dgm:spPr/>
      <dgm:t>
        <a:bodyPr/>
        <a:lstStyle/>
        <a:p>
          <a:endParaRPr lang="en-US"/>
        </a:p>
      </dgm:t>
    </dgm:pt>
    <dgm:pt modelId="{3C064A76-1D40-4EA7-8DAC-680265316B65}" type="sibTrans" cxnId="{73B90305-31AB-46CE-994E-787BBCDB22BB}">
      <dgm:prSet/>
      <dgm:spPr/>
      <dgm:t>
        <a:bodyPr/>
        <a:lstStyle/>
        <a:p>
          <a:endParaRPr lang="en-US"/>
        </a:p>
      </dgm:t>
    </dgm:pt>
    <dgm:pt modelId="{4F98179C-BECB-411D-8940-D7D0360942C8}" type="asst">
      <dgm:prSet/>
      <dgm:spPr>
        <a:solidFill>
          <a:srgbClr val="C00000"/>
        </a:solidFill>
      </dgm:spPr>
      <dgm:t>
        <a:bodyPr/>
        <a:lstStyle/>
        <a:p>
          <a:r>
            <a:rPr lang="ar-JO" dirty="0"/>
            <a:t>2</a:t>
          </a:r>
          <a:endParaRPr lang="en-US" dirty="0"/>
        </a:p>
      </dgm:t>
    </dgm:pt>
    <dgm:pt modelId="{A3C2A38F-EE0E-4C68-B03A-7A3899AF242F}" type="parTrans" cxnId="{8E34F935-F4E9-4EB1-865A-73417E76DF12}">
      <dgm:prSet/>
      <dgm:spPr/>
      <dgm:t>
        <a:bodyPr/>
        <a:lstStyle/>
        <a:p>
          <a:endParaRPr lang="en-US"/>
        </a:p>
      </dgm:t>
    </dgm:pt>
    <dgm:pt modelId="{BE00F552-4A7F-4790-A276-EB6CFE047E41}" type="sibTrans" cxnId="{8E34F935-F4E9-4EB1-865A-73417E76DF12}">
      <dgm:prSet/>
      <dgm:spPr/>
      <dgm:t>
        <a:bodyPr/>
        <a:lstStyle/>
        <a:p>
          <a:endParaRPr lang="en-US"/>
        </a:p>
      </dgm:t>
    </dgm:pt>
    <dgm:pt modelId="{9FD3C50C-DB6B-4CED-B089-159C1AF5A29E}" type="asst">
      <dgm:prSet/>
      <dgm:spPr>
        <a:solidFill>
          <a:srgbClr val="C00000"/>
        </a:solidFill>
      </dgm:spPr>
      <dgm:t>
        <a:bodyPr/>
        <a:lstStyle/>
        <a:p>
          <a:r>
            <a:rPr lang="ar-JO" dirty="0"/>
            <a:t>2</a:t>
          </a:r>
          <a:endParaRPr lang="en-US" dirty="0"/>
        </a:p>
      </dgm:t>
    </dgm:pt>
    <dgm:pt modelId="{2E1B53FB-0F5F-4BA5-832C-6403A6C36B28}" type="parTrans" cxnId="{392AFAEB-54AC-44CB-B08B-82C53EBF6C13}">
      <dgm:prSet/>
      <dgm:spPr/>
      <dgm:t>
        <a:bodyPr/>
        <a:lstStyle/>
        <a:p>
          <a:endParaRPr lang="en-US"/>
        </a:p>
      </dgm:t>
    </dgm:pt>
    <dgm:pt modelId="{1A1AB8F2-0DE5-4546-A1C5-3817A3BC4702}" type="sibTrans" cxnId="{392AFAEB-54AC-44CB-B08B-82C53EBF6C13}">
      <dgm:prSet/>
      <dgm:spPr/>
      <dgm:t>
        <a:bodyPr/>
        <a:lstStyle/>
        <a:p>
          <a:endParaRPr lang="en-US"/>
        </a:p>
      </dgm:t>
    </dgm:pt>
    <dgm:pt modelId="{D7FAC342-EACF-4E21-A611-DFEE1920CDB5}" type="pres">
      <dgm:prSet presAssocID="{6FC347C2-D760-4402-9419-035828E90AD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64B0F5F-7D4A-41A3-BCF7-502632953B8A}" type="pres">
      <dgm:prSet presAssocID="{1A1C2402-ADA4-4DE7-97AB-533E30A54680}" presName="hierRoot1" presStyleCnt="0">
        <dgm:presLayoutVars>
          <dgm:hierBranch val="init"/>
        </dgm:presLayoutVars>
      </dgm:prSet>
      <dgm:spPr/>
    </dgm:pt>
    <dgm:pt modelId="{392A107B-B68E-4C95-9D5F-4B926AB0CB07}" type="pres">
      <dgm:prSet presAssocID="{1A1C2402-ADA4-4DE7-97AB-533E30A54680}" presName="rootComposite1" presStyleCnt="0"/>
      <dgm:spPr/>
    </dgm:pt>
    <dgm:pt modelId="{F20B6637-BC87-44A6-B76D-EA2F3373BB09}" type="pres">
      <dgm:prSet presAssocID="{1A1C2402-ADA4-4DE7-97AB-533E30A54680}" presName="rootText1" presStyleLbl="node0" presStyleIdx="0" presStyleCnt="1" custScaleX="110249" custScaleY="98156">
        <dgm:presLayoutVars>
          <dgm:chPref val="3"/>
        </dgm:presLayoutVars>
      </dgm:prSet>
      <dgm:spPr/>
    </dgm:pt>
    <dgm:pt modelId="{00E6B37D-3877-46EB-832E-1AE147567ED9}" type="pres">
      <dgm:prSet presAssocID="{1A1C2402-ADA4-4DE7-97AB-533E30A54680}" presName="rootConnector1" presStyleLbl="node1" presStyleIdx="0" presStyleCnt="0"/>
      <dgm:spPr/>
    </dgm:pt>
    <dgm:pt modelId="{CAE215A6-EBA6-4F90-9750-4BA596B8D9E8}" type="pres">
      <dgm:prSet presAssocID="{1A1C2402-ADA4-4DE7-97AB-533E30A54680}" presName="hierChild2" presStyleCnt="0"/>
      <dgm:spPr/>
    </dgm:pt>
    <dgm:pt modelId="{95444398-28A8-441A-BF25-02D5DB8DDC6A}" type="pres">
      <dgm:prSet presAssocID="{6724E845-DD29-40FD-A072-CBA72BCF5E28}" presName="Name37" presStyleLbl="parChTrans1D2" presStyleIdx="0" presStyleCnt="2"/>
      <dgm:spPr/>
    </dgm:pt>
    <dgm:pt modelId="{7780A56D-0070-4EB8-9934-9DFC7395786C}" type="pres">
      <dgm:prSet presAssocID="{7D4D6125-FA32-4A02-9272-35E44F810ACE}" presName="hierRoot2" presStyleCnt="0">
        <dgm:presLayoutVars>
          <dgm:hierBranch val="init"/>
        </dgm:presLayoutVars>
      </dgm:prSet>
      <dgm:spPr/>
    </dgm:pt>
    <dgm:pt modelId="{E13895D9-4288-410A-9694-C39A433BF419}" type="pres">
      <dgm:prSet presAssocID="{7D4D6125-FA32-4A02-9272-35E44F810ACE}" presName="rootComposite" presStyleCnt="0"/>
      <dgm:spPr/>
    </dgm:pt>
    <dgm:pt modelId="{5A51A9A6-3E87-458A-8010-09EAFA02CC73}" type="pres">
      <dgm:prSet presAssocID="{7D4D6125-FA32-4A02-9272-35E44F810ACE}" presName="rootText" presStyleLbl="node2" presStyleIdx="0" presStyleCnt="2">
        <dgm:presLayoutVars>
          <dgm:chPref val="3"/>
        </dgm:presLayoutVars>
      </dgm:prSet>
      <dgm:spPr/>
    </dgm:pt>
    <dgm:pt modelId="{60CD4064-9F47-41B6-BAB5-8A75ABA4C663}" type="pres">
      <dgm:prSet presAssocID="{7D4D6125-FA32-4A02-9272-35E44F810ACE}" presName="rootConnector" presStyleLbl="node2" presStyleIdx="0" presStyleCnt="2"/>
      <dgm:spPr/>
    </dgm:pt>
    <dgm:pt modelId="{E6B6621A-52E0-465E-A8A9-0D7A6D5AE987}" type="pres">
      <dgm:prSet presAssocID="{7D4D6125-FA32-4A02-9272-35E44F810ACE}" presName="hierChild4" presStyleCnt="0"/>
      <dgm:spPr/>
    </dgm:pt>
    <dgm:pt modelId="{22B74827-45C8-4784-B544-09DEBB59EE99}" type="pres">
      <dgm:prSet presAssocID="{7D4D6125-FA32-4A02-9272-35E44F810ACE}" presName="hierChild5" presStyleCnt="0"/>
      <dgm:spPr/>
    </dgm:pt>
    <dgm:pt modelId="{6F61221D-5693-4708-B26F-7960BC666195}" type="pres">
      <dgm:prSet presAssocID="{D1BD7A25-608E-4081-BEC5-7D7B6E406406}" presName="Name111" presStyleLbl="parChTrans1D3" presStyleIdx="0" presStyleCnt="4"/>
      <dgm:spPr/>
    </dgm:pt>
    <dgm:pt modelId="{7F19A9B3-B055-4067-8956-2F442736F54F}" type="pres">
      <dgm:prSet presAssocID="{6369258B-E0B3-46AC-ABCD-0CF281DF85C2}" presName="hierRoot3" presStyleCnt="0">
        <dgm:presLayoutVars>
          <dgm:hierBranch val="init"/>
        </dgm:presLayoutVars>
      </dgm:prSet>
      <dgm:spPr/>
    </dgm:pt>
    <dgm:pt modelId="{029B5233-9170-4D6C-96F2-6532983290C9}" type="pres">
      <dgm:prSet presAssocID="{6369258B-E0B3-46AC-ABCD-0CF281DF85C2}" presName="rootComposite3" presStyleCnt="0"/>
      <dgm:spPr/>
    </dgm:pt>
    <dgm:pt modelId="{9D0B16E6-096F-4F86-9CD0-2E372C555DF6}" type="pres">
      <dgm:prSet presAssocID="{6369258B-E0B3-46AC-ABCD-0CF281DF85C2}" presName="rootText3" presStyleLbl="asst2" presStyleIdx="0" presStyleCnt="8">
        <dgm:presLayoutVars>
          <dgm:chPref val="3"/>
        </dgm:presLayoutVars>
      </dgm:prSet>
      <dgm:spPr/>
    </dgm:pt>
    <dgm:pt modelId="{B61D1E99-0C2E-428D-A5E9-19CCE15C6361}" type="pres">
      <dgm:prSet presAssocID="{6369258B-E0B3-46AC-ABCD-0CF281DF85C2}" presName="rootConnector3" presStyleLbl="asst2" presStyleIdx="0" presStyleCnt="8"/>
      <dgm:spPr/>
    </dgm:pt>
    <dgm:pt modelId="{0B682085-0921-4EE0-8E65-6EC02674FF9A}" type="pres">
      <dgm:prSet presAssocID="{6369258B-E0B3-46AC-ABCD-0CF281DF85C2}" presName="hierChild6" presStyleCnt="0"/>
      <dgm:spPr/>
    </dgm:pt>
    <dgm:pt modelId="{C4FF6E6F-92D9-474F-93CA-F8F9A849DDFA}" type="pres">
      <dgm:prSet presAssocID="{6369258B-E0B3-46AC-ABCD-0CF281DF85C2}" presName="hierChild7" presStyleCnt="0"/>
      <dgm:spPr/>
    </dgm:pt>
    <dgm:pt modelId="{4ADF2795-6625-4B77-A6D2-510B475AEE89}" type="pres">
      <dgm:prSet presAssocID="{19D6551C-806B-47D0-AFAE-BE13693CE7C9}" presName="Name111" presStyleLbl="parChTrans1D4" presStyleIdx="0" presStyleCnt="4"/>
      <dgm:spPr/>
    </dgm:pt>
    <dgm:pt modelId="{B594F06F-B5D3-43C4-81BA-F29B86C04E55}" type="pres">
      <dgm:prSet presAssocID="{CAFEECF9-9114-4BDF-89D1-EC9A185522CE}" presName="hierRoot3" presStyleCnt="0">
        <dgm:presLayoutVars>
          <dgm:hierBranch val="init"/>
        </dgm:presLayoutVars>
      </dgm:prSet>
      <dgm:spPr/>
    </dgm:pt>
    <dgm:pt modelId="{5AE8B5BA-BF66-4355-AFE7-610E928FDFFE}" type="pres">
      <dgm:prSet presAssocID="{CAFEECF9-9114-4BDF-89D1-EC9A185522CE}" presName="rootComposite3" presStyleCnt="0"/>
      <dgm:spPr/>
    </dgm:pt>
    <dgm:pt modelId="{1F370F7A-9868-428B-B550-A556FAEA4AA2}" type="pres">
      <dgm:prSet presAssocID="{CAFEECF9-9114-4BDF-89D1-EC9A185522CE}" presName="rootText3" presStyleLbl="asst2" presStyleIdx="1" presStyleCnt="8">
        <dgm:presLayoutVars>
          <dgm:chPref val="3"/>
        </dgm:presLayoutVars>
      </dgm:prSet>
      <dgm:spPr/>
    </dgm:pt>
    <dgm:pt modelId="{76CA9797-9C1B-484D-A8B2-C65C32CD6090}" type="pres">
      <dgm:prSet presAssocID="{CAFEECF9-9114-4BDF-89D1-EC9A185522CE}" presName="rootConnector3" presStyleLbl="asst2" presStyleIdx="1" presStyleCnt="8"/>
      <dgm:spPr/>
    </dgm:pt>
    <dgm:pt modelId="{F3DF9BC0-F8AF-481A-B31F-11FC6D400F70}" type="pres">
      <dgm:prSet presAssocID="{CAFEECF9-9114-4BDF-89D1-EC9A185522CE}" presName="hierChild6" presStyleCnt="0"/>
      <dgm:spPr/>
    </dgm:pt>
    <dgm:pt modelId="{52F7A821-094C-447C-9E5C-1D513B77D8E6}" type="pres">
      <dgm:prSet presAssocID="{CAFEECF9-9114-4BDF-89D1-EC9A185522CE}" presName="hierChild7" presStyleCnt="0"/>
      <dgm:spPr/>
    </dgm:pt>
    <dgm:pt modelId="{1FD314F1-4559-45CA-8611-449F3330874D}" type="pres">
      <dgm:prSet presAssocID="{1E7AEF43-FDC5-483B-AC3C-07A48A1C8A2B}" presName="Name111" presStyleLbl="parChTrans1D4" presStyleIdx="1" presStyleCnt="4"/>
      <dgm:spPr/>
    </dgm:pt>
    <dgm:pt modelId="{86CA3E45-1130-4F5C-B549-6C135704FF86}" type="pres">
      <dgm:prSet presAssocID="{A650D03B-3ED4-40A9-86B6-12DB94C0F8D0}" presName="hierRoot3" presStyleCnt="0">
        <dgm:presLayoutVars>
          <dgm:hierBranch val="init"/>
        </dgm:presLayoutVars>
      </dgm:prSet>
      <dgm:spPr/>
    </dgm:pt>
    <dgm:pt modelId="{57032139-5C7F-44C2-9067-204B42FE1CF6}" type="pres">
      <dgm:prSet presAssocID="{A650D03B-3ED4-40A9-86B6-12DB94C0F8D0}" presName="rootComposite3" presStyleCnt="0"/>
      <dgm:spPr/>
    </dgm:pt>
    <dgm:pt modelId="{8EBD0261-B5C3-4BC8-980A-815E4F732889}" type="pres">
      <dgm:prSet presAssocID="{A650D03B-3ED4-40A9-86B6-12DB94C0F8D0}" presName="rootText3" presStyleLbl="asst2" presStyleIdx="2" presStyleCnt="8">
        <dgm:presLayoutVars>
          <dgm:chPref val="3"/>
        </dgm:presLayoutVars>
      </dgm:prSet>
      <dgm:spPr/>
    </dgm:pt>
    <dgm:pt modelId="{C403539F-17A6-4978-8E63-F2B0C2FF5AF4}" type="pres">
      <dgm:prSet presAssocID="{A650D03B-3ED4-40A9-86B6-12DB94C0F8D0}" presName="rootConnector3" presStyleLbl="asst2" presStyleIdx="2" presStyleCnt="8"/>
      <dgm:spPr/>
    </dgm:pt>
    <dgm:pt modelId="{0B327DCC-3D6F-4A7B-BA49-0B495A2CDE84}" type="pres">
      <dgm:prSet presAssocID="{A650D03B-3ED4-40A9-86B6-12DB94C0F8D0}" presName="hierChild6" presStyleCnt="0"/>
      <dgm:spPr/>
    </dgm:pt>
    <dgm:pt modelId="{F542DB68-D3AC-4EDC-B1F4-CC67EED534F2}" type="pres">
      <dgm:prSet presAssocID="{A650D03B-3ED4-40A9-86B6-12DB94C0F8D0}" presName="hierChild7" presStyleCnt="0"/>
      <dgm:spPr/>
    </dgm:pt>
    <dgm:pt modelId="{76A88D3D-73A1-47E0-8397-FDDD22FD0815}" type="pres">
      <dgm:prSet presAssocID="{D888B3A3-69B6-470B-A7A2-387F126C0EF8}" presName="Name111" presStyleLbl="parChTrans1D3" presStyleIdx="1" presStyleCnt="4"/>
      <dgm:spPr/>
    </dgm:pt>
    <dgm:pt modelId="{FC1B06C2-F4CB-477D-99B1-AB49F14DD2BD}" type="pres">
      <dgm:prSet presAssocID="{C502D8BC-6211-4E93-A94E-2D03BBCE43BE}" presName="hierRoot3" presStyleCnt="0">
        <dgm:presLayoutVars>
          <dgm:hierBranch val="init"/>
        </dgm:presLayoutVars>
      </dgm:prSet>
      <dgm:spPr/>
    </dgm:pt>
    <dgm:pt modelId="{7E06D076-F5F1-440E-8196-4BA2115C4672}" type="pres">
      <dgm:prSet presAssocID="{C502D8BC-6211-4E93-A94E-2D03BBCE43BE}" presName="rootComposite3" presStyleCnt="0"/>
      <dgm:spPr/>
    </dgm:pt>
    <dgm:pt modelId="{27655BE3-BFE9-4401-A1F8-F6F8EFFFF3E2}" type="pres">
      <dgm:prSet presAssocID="{C502D8BC-6211-4E93-A94E-2D03BBCE43BE}" presName="rootText3" presStyleLbl="asst2" presStyleIdx="3" presStyleCnt="8">
        <dgm:presLayoutVars>
          <dgm:chPref val="3"/>
        </dgm:presLayoutVars>
      </dgm:prSet>
      <dgm:spPr/>
    </dgm:pt>
    <dgm:pt modelId="{7263D603-766C-4206-8183-42A3EFB0E7E7}" type="pres">
      <dgm:prSet presAssocID="{C502D8BC-6211-4E93-A94E-2D03BBCE43BE}" presName="rootConnector3" presStyleLbl="asst2" presStyleIdx="3" presStyleCnt="8"/>
      <dgm:spPr/>
    </dgm:pt>
    <dgm:pt modelId="{EFB3F1B6-2577-4D08-95BB-ACE497549EF5}" type="pres">
      <dgm:prSet presAssocID="{C502D8BC-6211-4E93-A94E-2D03BBCE43BE}" presName="hierChild6" presStyleCnt="0"/>
      <dgm:spPr/>
    </dgm:pt>
    <dgm:pt modelId="{65DD0F3E-EDE4-4F49-9071-7C9261879C50}" type="pres">
      <dgm:prSet presAssocID="{C502D8BC-6211-4E93-A94E-2D03BBCE43BE}" presName="hierChild7" presStyleCnt="0"/>
      <dgm:spPr/>
    </dgm:pt>
    <dgm:pt modelId="{0027070B-339C-49DB-8FB3-5FA9619B084F}" type="pres">
      <dgm:prSet presAssocID="{A281D0CA-6238-4746-895A-71106E20843F}" presName="Name37" presStyleLbl="parChTrans1D2" presStyleIdx="1" presStyleCnt="2"/>
      <dgm:spPr/>
    </dgm:pt>
    <dgm:pt modelId="{FAB82CC3-44CF-43C6-9A78-216245DD17AC}" type="pres">
      <dgm:prSet presAssocID="{E44D6BA5-635F-4635-893A-ED113E4B1077}" presName="hierRoot2" presStyleCnt="0">
        <dgm:presLayoutVars>
          <dgm:hierBranch val="init"/>
        </dgm:presLayoutVars>
      </dgm:prSet>
      <dgm:spPr/>
    </dgm:pt>
    <dgm:pt modelId="{B83278C7-E7C7-4021-B40A-22C7661AA0DF}" type="pres">
      <dgm:prSet presAssocID="{E44D6BA5-635F-4635-893A-ED113E4B1077}" presName="rootComposite" presStyleCnt="0"/>
      <dgm:spPr/>
    </dgm:pt>
    <dgm:pt modelId="{C4E9E291-0E0D-40B3-BC65-E4FCD298513A}" type="pres">
      <dgm:prSet presAssocID="{E44D6BA5-635F-4635-893A-ED113E4B1077}" presName="rootText" presStyleLbl="node2" presStyleIdx="1" presStyleCnt="2">
        <dgm:presLayoutVars>
          <dgm:chPref val="3"/>
        </dgm:presLayoutVars>
      </dgm:prSet>
      <dgm:spPr/>
    </dgm:pt>
    <dgm:pt modelId="{EF4118A3-7A33-4D7F-8785-33336BA87A69}" type="pres">
      <dgm:prSet presAssocID="{E44D6BA5-635F-4635-893A-ED113E4B1077}" presName="rootConnector" presStyleLbl="node2" presStyleIdx="1" presStyleCnt="2"/>
      <dgm:spPr/>
    </dgm:pt>
    <dgm:pt modelId="{BF590291-157D-41D8-AFD9-40F69D72687F}" type="pres">
      <dgm:prSet presAssocID="{E44D6BA5-635F-4635-893A-ED113E4B1077}" presName="hierChild4" presStyleCnt="0"/>
      <dgm:spPr/>
    </dgm:pt>
    <dgm:pt modelId="{646F9142-2C0D-42F1-87E8-0D19A592E453}" type="pres">
      <dgm:prSet presAssocID="{E44D6BA5-635F-4635-893A-ED113E4B1077}" presName="hierChild5" presStyleCnt="0"/>
      <dgm:spPr/>
    </dgm:pt>
    <dgm:pt modelId="{971F1040-52A6-4ABD-BD91-B56CAEFC3C27}" type="pres">
      <dgm:prSet presAssocID="{890EC290-EBAD-464A-BF3E-B92D063FB121}" presName="Name111" presStyleLbl="parChTrans1D3" presStyleIdx="2" presStyleCnt="4"/>
      <dgm:spPr/>
    </dgm:pt>
    <dgm:pt modelId="{4F0BE089-A403-4F39-8E04-92483C5B4598}" type="pres">
      <dgm:prSet presAssocID="{D00ED2F7-DB3C-4A43-A1C8-A0609146F2D3}" presName="hierRoot3" presStyleCnt="0">
        <dgm:presLayoutVars>
          <dgm:hierBranch val="init"/>
        </dgm:presLayoutVars>
      </dgm:prSet>
      <dgm:spPr/>
    </dgm:pt>
    <dgm:pt modelId="{97D95612-708E-411F-9D93-FAC1C133D903}" type="pres">
      <dgm:prSet presAssocID="{D00ED2F7-DB3C-4A43-A1C8-A0609146F2D3}" presName="rootComposite3" presStyleCnt="0"/>
      <dgm:spPr/>
    </dgm:pt>
    <dgm:pt modelId="{B58DFEDB-D3A6-4765-B2B7-1CA0B8CC52A9}" type="pres">
      <dgm:prSet presAssocID="{D00ED2F7-DB3C-4A43-A1C8-A0609146F2D3}" presName="rootText3" presStyleLbl="asst2" presStyleIdx="4" presStyleCnt="8">
        <dgm:presLayoutVars>
          <dgm:chPref val="3"/>
        </dgm:presLayoutVars>
      </dgm:prSet>
      <dgm:spPr/>
    </dgm:pt>
    <dgm:pt modelId="{FCEB5982-C709-4FA5-9319-CE175DBE0A24}" type="pres">
      <dgm:prSet presAssocID="{D00ED2F7-DB3C-4A43-A1C8-A0609146F2D3}" presName="rootConnector3" presStyleLbl="asst2" presStyleIdx="4" presStyleCnt="8"/>
      <dgm:spPr/>
    </dgm:pt>
    <dgm:pt modelId="{C7F7CAA3-F512-447E-AFBD-F167AECC8A8A}" type="pres">
      <dgm:prSet presAssocID="{D00ED2F7-DB3C-4A43-A1C8-A0609146F2D3}" presName="hierChild6" presStyleCnt="0"/>
      <dgm:spPr/>
    </dgm:pt>
    <dgm:pt modelId="{3B86FC41-96A0-4ADB-A266-65536082C2A4}" type="pres">
      <dgm:prSet presAssocID="{D00ED2F7-DB3C-4A43-A1C8-A0609146F2D3}" presName="hierChild7" presStyleCnt="0"/>
      <dgm:spPr/>
    </dgm:pt>
    <dgm:pt modelId="{86909973-FE18-4322-8A8B-9BD80363C6EF}" type="pres">
      <dgm:prSet presAssocID="{A3C2A38F-EE0E-4C68-B03A-7A3899AF242F}" presName="Name111" presStyleLbl="parChTrans1D4" presStyleIdx="2" presStyleCnt="4"/>
      <dgm:spPr/>
    </dgm:pt>
    <dgm:pt modelId="{C4FDCCD4-F5AF-42AD-B185-4170406E05C3}" type="pres">
      <dgm:prSet presAssocID="{4F98179C-BECB-411D-8940-D7D0360942C8}" presName="hierRoot3" presStyleCnt="0">
        <dgm:presLayoutVars>
          <dgm:hierBranch val="init"/>
        </dgm:presLayoutVars>
      </dgm:prSet>
      <dgm:spPr/>
    </dgm:pt>
    <dgm:pt modelId="{7D0C37A3-7B72-4295-A6A1-DB39AE626ED5}" type="pres">
      <dgm:prSet presAssocID="{4F98179C-BECB-411D-8940-D7D0360942C8}" presName="rootComposite3" presStyleCnt="0"/>
      <dgm:spPr/>
    </dgm:pt>
    <dgm:pt modelId="{5B599B01-B037-42D5-B260-5077AF6D830F}" type="pres">
      <dgm:prSet presAssocID="{4F98179C-BECB-411D-8940-D7D0360942C8}" presName="rootText3" presStyleLbl="asst2" presStyleIdx="5" presStyleCnt="8">
        <dgm:presLayoutVars>
          <dgm:chPref val="3"/>
        </dgm:presLayoutVars>
      </dgm:prSet>
      <dgm:spPr/>
    </dgm:pt>
    <dgm:pt modelId="{C0FE5A93-C901-497A-BF74-1870AE3A0230}" type="pres">
      <dgm:prSet presAssocID="{4F98179C-BECB-411D-8940-D7D0360942C8}" presName="rootConnector3" presStyleLbl="asst2" presStyleIdx="5" presStyleCnt="8"/>
      <dgm:spPr/>
    </dgm:pt>
    <dgm:pt modelId="{C3D4313E-000B-4BEB-978A-19FB0FD38CFC}" type="pres">
      <dgm:prSet presAssocID="{4F98179C-BECB-411D-8940-D7D0360942C8}" presName="hierChild6" presStyleCnt="0"/>
      <dgm:spPr/>
    </dgm:pt>
    <dgm:pt modelId="{61CADD45-DCD1-4E7A-BA5F-57C7A12B5864}" type="pres">
      <dgm:prSet presAssocID="{4F98179C-BECB-411D-8940-D7D0360942C8}" presName="hierChild7" presStyleCnt="0"/>
      <dgm:spPr/>
    </dgm:pt>
    <dgm:pt modelId="{2A37102C-98F4-4144-88D7-E9CD176F87B0}" type="pres">
      <dgm:prSet presAssocID="{2E1B53FB-0F5F-4BA5-832C-6403A6C36B28}" presName="Name111" presStyleLbl="parChTrans1D4" presStyleIdx="3" presStyleCnt="4"/>
      <dgm:spPr/>
    </dgm:pt>
    <dgm:pt modelId="{4E6203DD-C669-4565-9A8E-6673B67C52DB}" type="pres">
      <dgm:prSet presAssocID="{9FD3C50C-DB6B-4CED-B089-159C1AF5A29E}" presName="hierRoot3" presStyleCnt="0">
        <dgm:presLayoutVars>
          <dgm:hierBranch val="init"/>
        </dgm:presLayoutVars>
      </dgm:prSet>
      <dgm:spPr/>
    </dgm:pt>
    <dgm:pt modelId="{ED5CDD3C-9D75-464C-AFEF-E798CD41EABD}" type="pres">
      <dgm:prSet presAssocID="{9FD3C50C-DB6B-4CED-B089-159C1AF5A29E}" presName="rootComposite3" presStyleCnt="0"/>
      <dgm:spPr/>
    </dgm:pt>
    <dgm:pt modelId="{8AD13C39-CB58-4E72-84A8-C8A1486089ED}" type="pres">
      <dgm:prSet presAssocID="{9FD3C50C-DB6B-4CED-B089-159C1AF5A29E}" presName="rootText3" presStyleLbl="asst2" presStyleIdx="6" presStyleCnt="8">
        <dgm:presLayoutVars>
          <dgm:chPref val="3"/>
        </dgm:presLayoutVars>
      </dgm:prSet>
      <dgm:spPr/>
    </dgm:pt>
    <dgm:pt modelId="{DD4ACF86-0B98-46EC-98E4-A294B1CBA42D}" type="pres">
      <dgm:prSet presAssocID="{9FD3C50C-DB6B-4CED-B089-159C1AF5A29E}" presName="rootConnector3" presStyleLbl="asst2" presStyleIdx="6" presStyleCnt="8"/>
      <dgm:spPr/>
    </dgm:pt>
    <dgm:pt modelId="{4D2D12A4-33B7-446A-8CA7-48A6DECF99D6}" type="pres">
      <dgm:prSet presAssocID="{9FD3C50C-DB6B-4CED-B089-159C1AF5A29E}" presName="hierChild6" presStyleCnt="0"/>
      <dgm:spPr/>
    </dgm:pt>
    <dgm:pt modelId="{33B72625-F8C6-452E-8EF3-4C37879A16D1}" type="pres">
      <dgm:prSet presAssocID="{9FD3C50C-DB6B-4CED-B089-159C1AF5A29E}" presName="hierChild7" presStyleCnt="0"/>
      <dgm:spPr/>
    </dgm:pt>
    <dgm:pt modelId="{3C61D394-4D1C-4CDE-B0A3-A0F313DBA454}" type="pres">
      <dgm:prSet presAssocID="{EE365D1F-750C-47B8-8504-EEB3BE6FC619}" presName="Name111" presStyleLbl="parChTrans1D3" presStyleIdx="3" presStyleCnt="4"/>
      <dgm:spPr/>
    </dgm:pt>
    <dgm:pt modelId="{127A595D-9FF6-41EA-81D0-EAEF8BD62B8A}" type="pres">
      <dgm:prSet presAssocID="{18AB3319-59F4-4097-B9DE-529F79413129}" presName="hierRoot3" presStyleCnt="0">
        <dgm:presLayoutVars>
          <dgm:hierBranch val="init"/>
        </dgm:presLayoutVars>
      </dgm:prSet>
      <dgm:spPr/>
    </dgm:pt>
    <dgm:pt modelId="{C4336C87-3892-4B33-84B2-F03EDD04BAE9}" type="pres">
      <dgm:prSet presAssocID="{18AB3319-59F4-4097-B9DE-529F79413129}" presName="rootComposite3" presStyleCnt="0"/>
      <dgm:spPr/>
    </dgm:pt>
    <dgm:pt modelId="{4C28B4E2-DF11-4FD5-9E02-7A19F951FC6F}" type="pres">
      <dgm:prSet presAssocID="{18AB3319-59F4-4097-B9DE-529F79413129}" presName="rootText3" presStyleLbl="asst2" presStyleIdx="7" presStyleCnt="8">
        <dgm:presLayoutVars>
          <dgm:chPref val="3"/>
        </dgm:presLayoutVars>
      </dgm:prSet>
      <dgm:spPr/>
    </dgm:pt>
    <dgm:pt modelId="{ABE99DDC-C391-47CC-8209-495A36C23A86}" type="pres">
      <dgm:prSet presAssocID="{18AB3319-59F4-4097-B9DE-529F79413129}" presName="rootConnector3" presStyleLbl="asst2" presStyleIdx="7" presStyleCnt="8"/>
      <dgm:spPr/>
    </dgm:pt>
    <dgm:pt modelId="{17FCDD3F-D7FD-47CB-9F21-CDE0916929F6}" type="pres">
      <dgm:prSet presAssocID="{18AB3319-59F4-4097-B9DE-529F79413129}" presName="hierChild6" presStyleCnt="0"/>
      <dgm:spPr/>
    </dgm:pt>
    <dgm:pt modelId="{17213047-70A3-4317-B3CE-83E2A79206BF}" type="pres">
      <dgm:prSet presAssocID="{18AB3319-59F4-4097-B9DE-529F79413129}" presName="hierChild7" presStyleCnt="0"/>
      <dgm:spPr/>
    </dgm:pt>
    <dgm:pt modelId="{A91EFF3F-6BA0-4B0A-A127-1D684C457AB6}" type="pres">
      <dgm:prSet presAssocID="{1A1C2402-ADA4-4DE7-97AB-533E30A54680}" presName="hierChild3" presStyleCnt="0"/>
      <dgm:spPr/>
    </dgm:pt>
  </dgm:ptLst>
  <dgm:cxnLst>
    <dgm:cxn modelId="{75678100-5821-4BA5-A5B0-79E7C8A7550E}" type="presOf" srcId="{19D6551C-806B-47D0-AFAE-BE13693CE7C9}" destId="{4ADF2795-6625-4B77-A6D2-510B475AEE89}" srcOrd="0" destOrd="0" presId="urn:microsoft.com/office/officeart/2005/8/layout/orgChart1"/>
    <dgm:cxn modelId="{73B90305-31AB-46CE-994E-787BBCDB22BB}" srcId="{6369258B-E0B3-46AC-ABCD-0CF281DF85C2}" destId="{A650D03B-3ED4-40A9-86B6-12DB94C0F8D0}" srcOrd="1" destOrd="0" parTransId="{1E7AEF43-FDC5-483B-AC3C-07A48A1C8A2B}" sibTransId="{3C064A76-1D40-4EA7-8DAC-680265316B65}"/>
    <dgm:cxn modelId="{51F9D308-9AEE-4BBE-9492-8A281B9D8C15}" type="presOf" srcId="{4F98179C-BECB-411D-8940-D7D0360942C8}" destId="{5B599B01-B037-42D5-B260-5077AF6D830F}" srcOrd="0" destOrd="0" presId="urn:microsoft.com/office/officeart/2005/8/layout/orgChart1"/>
    <dgm:cxn modelId="{34226F0D-42C8-4E9A-9CCE-4EB49AC21A92}" type="presOf" srcId="{9FD3C50C-DB6B-4CED-B089-159C1AF5A29E}" destId="{8AD13C39-CB58-4E72-84A8-C8A1486089ED}" srcOrd="0" destOrd="0" presId="urn:microsoft.com/office/officeart/2005/8/layout/orgChart1"/>
    <dgm:cxn modelId="{CCDE1E0E-AF2D-47CF-B06D-5C5275149CDE}" type="presOf" srcId="{C502D8BC-6211-4E93-A94E-2D03BBCE43BE}" destId="{27655BE3-BFE9-4401-A1F8-F6F8EFFFF3E2}" srcOrd="0" destOrd="0" presId="urn:microsoft.com/office/officeart/2005/8/layout/orgChart1"/>
    <dgm:cxn modelId="{4BE1150F-ACBF-4631-9198-4D76A543619E}" srcId="{1A1C2402-ADA4-4DE7-97AB-533E30A54680}" destId="{E44D6BA5-635F-4635-893A-ED113E4B1077}" srcOrd="1" destOrd="0" parTransId="{A281D0CA-6238-4746-895A-71106E20843F}" sibTransId="{E88AD2F1-1204-4D88-8F3B-CBA3BFBCBAC8}"/>
    <dgm:cxn modelId="{422B9D17-7FA8-4B10-87E5-1243151A74C9}" srcId="{6FC347C2-D760-4402-9419-035828E90AD5}" destId="{1A1C2402-ADA4-4DE7-97AB-533E30A54680}" srcOrd="0" destOrd="0" parTransId="{AD050B2D-A094-441A-84A7-9B4762DB3CD3}" sibTransId="{933E5A62-6D93-4FAF-A318-929434A484AC}"/>
    <dgm:cxn modelId="{7264CF18-CF92-407B-A78C-EB3268BB3AE9}" type="presOf" srcId="{A3C2A38F-EE0E-4C68-B03A-7A3899AF242F}" destId="{86909973-FE18-4322-8A8B-9BD80363C6EF}" srcOrd="0" destOrd="0" presId="urn:microsoft.com/office/officeart/2005/8/layout/orgChart1"/>
    <dgm:cxn modelId="{9DA6EC1D-62C4-4336-ADEB-448EF3B6BE4D}" type="presOf" srcId="{890EC290-EBAD-464A-BF3E-B92D063FB121}" destId="{971F1040-52A6-4ABD-BD91-B56CAEFC3C27}" srcOrd="0" destOrd="0" presId="urn:microsoft.com/office/officeart/2005/8/layout/orgChart1"/>
    <dgm:cxn modelId="{DEECCE1E-E416-42AC-A174-E8EA9582497A}" type="presOf" srcId="{C502D8BC-6211-4E93-A94E-2D03BBCE43BE}" destId="{7263D603-766C-4206-8183-42A3EFB0E7E7}" srcOrd="1" destOrd="0" presId="urn:microsoft.com/office/officeart/2005/8/layout/orgChart1"/>
    <dgm:cxn modelId="{DF39BC27-AB08-4301-BF05-039D86E5181C}" type="presOf" srcId="{A650D03B-3ED4-40A9-86B6-12DB94C0F8D0}" destId="{C403539F-17A6-4978-8E63-F2B0C2FF5AF4}" srcOrd="1" destOrd="0" presId="urn:microsoft.com/office/officeart/2005/8/layout/orgChart1"/>
    <dgm:cxn modelId="{D1FED727-B613-4D90-BE35-DAF8D983B4E4}" type="presOf" srcId="{CAFEECF9-9114-4BDF-89D1-EC9A185522CE}" destId="{76CA9797-9C1B-484D-A8B2-C65C32CD6090}" srcOrd="1" destOrd="0" presId="urn:microsoft.com/office/officeart/2005/8/layout/orgChart1"/>
    <dgm:cxn modelId="{4299962C-699D-4CA2-8969-668D1ABF6B07}" type="presOf" srcId="{18AB3319-59F4-4097-B9DE-529F79413129}" destId="{4C28B4E2-DF11-4FD5-9E02-7A19F951FC6F}" srcOrd="0" destOrd="0" presId="urn:microsoft.com/office/officeart/2005/8/layout/orgChart1"/>
    <dgm:cxn modelId="{FF9E3335-F818-49DC-AA03-3A38064DEA17}" srcId="{E44D6BA5-635F-4635-893A-ED113E4B1077}" destId="{D00ED2F7-DB3C-4A43-A1C8-A0609146F2D3}" srcOrd="0" destOrd="0" parTransId="{890EC290-EBAD-464A-BF3E-B92D063FB121}" sibTransId="{4AF3A672-BCA0-4F01-BCB1-AF815576D66D}"/>
    <dgm:cxn modelId="{8E34F935-F4E9-4EB1-865A-73417E76DF12}" srcId="{D00ED2F7-DB3C-4A43-A1C8-A0609146F2D3}" destId="{4F98179C-BECB-411D-8940-D7D0360942C8}" srcOrd="0" destOrd="0" parTransId="{A3C2A38F-EE0E-4C68-B03A-7A3899AF242F}" sibTransId="{BE00F552-4A7F-4790-A276-EB6CFE047E41}"/>
    <dgm:cxn modelId="{76337037-51F9-44A2-B825-7AA12C852990}" type="presOf" srcId="{E44D6BA5-635F-4635-893A-ED113E4B1077}" destId="{EF4118A3-7A33-4D7F-8785-33336BA87A69}" srcOrd="1" destOrd="0" presId="urn:microsoft.com/office/officeart/2005/8/layout/orgChart1"/>
    <dgm:cxn modelId="{BD43B13F-BD1E-4EDA-91E3-80B494140F52}" srcId="{7D4D6125-FA32-4A02-9272-35E44F810ACE}" destId="{C502D8BC-6211-4E93-A94E-2D03BBCE43BE}" srcOrd="1" destOrd="0" parTransId="{D888B3A3-69B6-470B-A7A2-387F126C0EF8}" sibTransId="{C11000F6-8858-4642-ABBF-110CE118B312}"/>
    <dgm:cxn modelId="{BADE6862-08EF-4EAD-BD38-B5ACF8626C01}" type="presOf" srcId="{18AB3319-59F4-4097-B9DE-529F79413129}" destId="{ABE99DDC-C391-47CC-8209-495A36C23A86}" srcOrd="1" destOrd="0" presId="urn:microsoft.com/office/officeart/2005/8/layout/orgChart1"/>
    <dgm:cxn modelId="{B82B7144-7A22-4D30-B315-73DE1E5E792B}" srcId="{6369258B-E0B3-46AC-ABCD-0CF281DF85C2}" destId="{CAFEECF9-9114-4BDF-89D1-EC9A185522CE}" srcOrd="0" destOrd="0" parTransId="{19D6551C-806B-47D0-AFAE-BE13693CE7C9}" sibTransId="{E4CC873C-44DC-49CC-9C51-BA62B6086EF5}"/>
    <dgm:cxn modelId="{99E29046-659F-4BE4-96D2-F28867830C8B}" type="presOf" srcId="{EE365D1F-750C-47B8-8504-EEB3BE6FC619}" destId="{3C61D394-4D1C-4CDE-B0A3-A0F313DBA454}" srcOrd="0" destOrd="0" presId="urn:microsoft.com/office/officeart/2005/8/layout/orgChart1"/>
    <dgm:cxn modelId="{BF498C67-312D-4385-90E5-424DF7F21E42}" srcId="{E44D6BA5-635F-4635-893A-ED113E4B1077}" destId="{18AB3319-59F4-4097-B9DE-529F79413129}" srcOrd="1" destOrd="0" parTransId="{EE365D1F-750C-47B8-8504-EEB3BE6FC619}" sibTransId="{58D997C0-D9C4-4157-91F0-BF0B40947FD0}"/>
    <dgm:cxn modelId="{6714C84F-15C4-475E-B4B1-BC6C6102F0BF}" type="presOf" srcId="{9FD3C50C-DB6B-4CED-B089-159C1AF5A29E}" destId="{DD4ACF86-0B98-46EC-98E4-A294B1CBA42D}" srcOrd="1" destOrd="0" presId="urn:microsoft.com/office/officeart/2005/8/layout/orgChart1"/>
    <dgm:cxn modelId="{8B610674-1137-49D3-B761-0F1728A5D3A0}" type="presOf" srcId="{4F98179C-BECB-411D-8940-D7D0360942C8}" destId="{C0FE5A93-C901-497A-BF74-1870AE3A0230}" srcOrd="1" destOrd="0" presId="urn:microsoft.com/office/officeart/2005/8/layout/orgChart1"/>
    <dgm:cxn modelId="{6CD64478-B866-40C0-A9AA-ED3A1FE86F45}" type="presOf" srcId="{7D4D6125-FA32-4A02-9272-35E44F810ACE}" destId="{5A51A9A6-3E87-458A-8010-09EAFA02CC73}" srcOrd="0" destOrd="0" presId="urn:microsoft.com/office/officeart/2005/8/layout/orgChart1"/>
    <dgm:cxn modelId="{75A8C97F-5BEB-4D87-92E3-8E9812E528A0}" type="presOf" srcId="{1E7AEF43-FDC5-483B-AC3C-07A48A1C8A2B}" destId="{1FD314F1-4559-45CA-8611-449F3330874D}" srcOrd="0" destOrd="0" presId="urn:microsoft.com/office/officeart/2005/8/layout/orgChart1"/>
    <dgm:cxn modelId="{CC439CA7-728F-49B0-ACEA-18112EDB7312}" type="presOf" srcId="{D1BD7A25-608E-4081-BEC5-7D7B6E406406}" destId="{6F61221D-5693-4708-B26F-7960BC666195}" srcOrd="0" destOrd="0" presId="urn:microsoft.com/office/officeart/2005/8/layout/orgChart1"/>
    <dgm:cxn modelId="{D0698EA9-975D-4F86-929C-DA8EA1E2C48D}" type="presOf" srcId="{7D4D6125-FA32-4A02-9272-35E44F810ACE}" destId="{60CD4064-9F47-41B6-BAB5-8A75ABA4C663}" srcOrd="1" destOrd="0" presId="urn:microsoft.com/office/officeart/2005/8/layout/orgChart1"/>
    <dgm:cxn modelId="{D0CBE7A9-8FB0-4370-B357-90F8E34776EE}" type="presOf" srcId="{A281D0CA-6238-4746-895A-71106E20843F}" destId="{0027070B-339C-49DB-8FB3-5FA9619B084F}" srcOrd="0" destOrd="0" presId="urn:microsoft.com/office/officeart/2005/8/layout/orgChart1"/>
    <dgm:cxn modelId="{C33A57AA-8BE2-4A78-8580-27AA3925E09F}" type="presOf" srcId="{6FC347C2-D760-4402-9419-035828E90AD5}" destId="{D7FAC342-EACF-4E21-A611-DFEE1920CDB5}" srcOrd="0" destOrd="0" presId="urn:microsoft.com/office/officeart/2005/8/layout/orgChart1"/>
    <dgm:cxn modelId="{0AF6E7AF-7D41-4D86-B985-0331B22BC64B}" type="presOf" srcId="{2E1B53FB-0F5F-4BA5-832C-6403A6C36B28}" destId="{2A37102C-98F4-4144-88D7-E9CD176F87B0}" srcOrd="0" destOrd="0" presId="urn:microsoft.com/office/officeart/2005/8/layout/orgChart1"/>
    <dgm:cxn modelId="{F998B7C0-FC60-4B7F-8CE0-9B81D3047C15}" type="presOf" srcId="{D00ED2F7-DB3C-4A43-A1C8-A0609146F2D3}" destId="{FCEB5982-C709-4FA5-9319-CE175DBE0A24}" srcOrd="1" destOrd="0" presId="urn:microsoft.com/office/officeart/2005/8/layout/orgChart1"/>
    <dgm:cxn modelId="{B59480C2-B94D-4757-8E0F-9BA98CE6F1FC}" type="presOf" srcId="{E44D6BA5-635F-4635-893A-ED113E4B1077}" destId="{C4E9E291-0E0D-40B3-BC65-E4FCD298513A}" srcOrd="0" destOrd="0" presId="urn:microsoft.com/office/officeart/2005/8/layout/orgChart1"/>
    <dgm:cxn modelId="{E89F19D2-0E60-47C8-81A4-F76BF424B0C4}" type="presOf" srcId="{CAFEECF9-9114-4BDF-89D1-EC9A185522CE}" destId="{1F370F7A-9868-428B-B550-A556FAEA4AA2}" srcOrd="0" destOrd="0" presId="urn:microsoft.com/office/officeart/2005/8/layout/orgChart1"/>
    <dgm:cxn modelId="{462A1AD2-5182-4689-94F9-78ABBD40F1E0}" type="presOf" srcId="{6369258B-E0B3-46AC-ABCD-0CF281DF85C2}" destId="{B61D1E99-0C2E-428D-A5E9-19CCE15C6361}" srcOrd="1" destOrd="0" presId="urn:microsoft.com/office/officeart/2005/8/layout/orgChart1"/>
    <dgm:cxn modelId="{77294AD3-B79F-4E99-B7DE-2FDCAB81FC7B}" type="presOf" srcId="{D00ED2F7-DB3C-4A43-A1C8-A0609146F2D3}" destId="{B58DFEDB-D3A6-4765-B2B7-1CA0B8CC52A9}" srcOrd="0" destOrd="0" presId="urn:microsoft.com/office/officeart/2005/8/layout/orgChart1"/>
    <dgm:cxn modelId="{AD0454D5-A180-4189-B3B0-63BF1CF41DE7}" type="presOf" srcId="{1A1C2402-ADA4-4DE7-97AB-533E30A54680}" destId="{F20B6637-BC87-44A6-B76D-EA2F3373BB09}" srcOrd="0" destOrd="0" presId="urn:microsoft.com/office/officeart/2005/8/layout/orgChart1"/>
    <dgm:cxn modelId="{D62E3ED7-433C-44C1-9ED7-A4AAF26499BC}" type="presOf" srcId="{1A1C2402-ADA4-4DE7-97AB-533E30A54680}" destId="{00E6B37D-3877-46EB-832E-1AE147567ED9}" srcOrd="1" destOrd="0" presId="urn:microsoft.com/office/officeart/2005/8/layout/orgChart1"/>
    <dgm:cxn modelId="{7720E8E4-8B84-4236-ABD9-7AEA062A3334}" srcId="{1A1C2402-ADA4-4DE7-97AB-533E30A54680}" destId="{7D4D6125-FA32-4A02-9272-35E44F810ACE}" srcOrd="0" destOrd="0" parTransId="{6724E845-DD29-40FD-A072-CBA72BCF5E28}" sibTransId="{16A33397-D2AD-41BC-BDDC-674DD71AE6B0}"/>
    <dgm:cxn modelId="{BF7356E6-3CC5-4F12-98E2-1358460F2ED9}" srcId="{7D4D6125-FA32-4A02-9272-35E44F810ACE}" destId="{6369258B-E0B3-46AC-ABCD-0CF281DF85C2}" srcOrd="0" destOrd="0" parTransId="{D1BD7A25-608E-4081-BEC5-7D7B6E406406}" sibTransId="{3AFB3F30-9B7A-4F23-B252-F197CA600DC8}"/>
    <dgm:cxn modelId="{0F70FDE8-2317-4FDF-9F2C-5AF89BE3D453}" type="presOf" srcId="{6369258B-E0B3-46AC-ABCD-0CF281DF85C2}" destId="{9D0B16E6-096F-4F86-9CD0-2E372C555DF6}" srcOrd="0" destOrd="0" presId="urn:microsoft.com/office/officeart/2005/8/layout/orgChart1"/>
    <dgm:cxn modelId="{5DBF01EA-4289-46F6-9CA6-FC255C6F5B32}" type="presOf" srcId="{A650D03B-3ED4-40A9-86B6-12DB94C0F8D0}" destId="{8EBD0261-B5C3-4BC8-980A-815E4F732889}" srcOrd="0" destOrd="0" presId="urn:microsoft.com/office/officeart/2005/8/layout/orgChart1"/>
    <dgm:cxn modelId="{392AFAEB-54AC-44CB-B08B-82C53EBF6C13}" srcId="{D00ED2F7-DB3C-4A43-A1C8-A0609146F2D3}" destId="{9FD3C50C-DB6B-4CED-B089-159C1AF5A29E}" srcOrd="1" destOrd="0" parTransId="{2E1B53FB-0F5F-4BA5-832C-6403A6C36B28}" sibTransId="{1A1AB8F2-0DE5-4546-A1C5-3817A3BC4702}"/>
    <dgm:cxn modelId="{1F1C48F8-404C-442D-8D7C-F68B6E8B0883}" type="presOf" srcId="{6724E845-DD29-40FD-A072-CBA72BCF5E28}" destId="{95444398-28A8-441A-BF25-02D5DB8DDC6A}" srcOrd="0" destOrd="0" presId="urn:microsoft.com/office/officeart/2005/8/layout/orgChart1"/>
    <dgm:cxn modelId="{2E5FF0FF-E59B-4BD1-ACD9-6279F64037C5}" type="presOf" srcId="{D888B3A3-69B6-470B-A7A2-387F126C0EF8}" destId="{76A88D3D-73A1-47E0-8397-FDDD22FD0815}" srcOrd="0" destOrd="0" presId="urn:microsoft.com/office/officeart/2005/8/layout/orgChart1"/>
    <dgm:cxn modelId="{E2EDA7E9-8D62-411A-B9C3-93BBFE08F093}" type="presParOf" srcId="{D7FAC342-EACF-4E21-A611-DFEE1920CDB5}" destId="{F64B0F5F-7D4A-41A3-BCF7-502632953B8A}" srcOrd="0" destOrd="0" presId="urn:microsoft.com/office/officeart/2005/8/layout/orgChart1"/>
    <dgm:cxn modelId="{5FFDBD1F-DBDF-4019-93B4-DF61AE050ABA}" type="presParOf" srcId="{F64B0F5F-7D4A-41A3-BCF7-502632953B8A}" destId="{392A107B-B68E-4C95-9D5F-4B926AB0CB07}" srcOrd="0" destOrd="0" presId="urn:microsoft.com/office/officeart/2005/8/layout/orgChart1"/>
    <dgm:cxn modelId="{52005568-9C84-4B66-A0AD-F71BCCAA4F94}" type="presParOf" srcId="{392A107B-B68E-4C95-9D5F-4B926AB0CB07}" destId="{F20B6637-BC87-44A6-B76D-EA2F3373BB09}" srcOrd="0" destOrd="0" presId="urn:microsoft.com/office/officeart/2005/8/layout/orgChart1"/>
    <dgm:cxn modelId="{BC6E67BA-AED0-4A78-8E7B-86128FFA7661}" type="presParOf" srcId="{392A107B-B68E-4C95-9D5F-4B926AB0CB07}" destId="{00E6B37D-3877-46EB-832E-1AE147567ED9}" srcOrd="1" destOrd="0" presId="urn:microsoft.com/office/officeart/2005/8/layout/orgChart1"/>
    <dgm:cxn modelId="{EF81535B-D48C-4BBC-A103-99EFD895B35A}" type="presParOf" srcId="{F64B0F5F-7D4A-41A3-BCF7-502632953B8A}" destId="{CAE215A6-EBA6-4F90-9750-4BA596B8D9E8}" srcOrd="1" destOrd="0" presId="urn:microsoft.com/office/officeart/2005/8/layout/orgChart1"/>
    <dgm:cxn modelId="{68590F49-EC8E-4589-878F-7338A6B72596}" type="presParOf" srcId="{CAE215A6-EBA6-4F90-9750-4BA596B8D9E8}" destId="{95444398-28A8-441A-BF25-02D5DB8DDC6A}" srcOrd="0" destOrd="0" presId="urn:microsoft.com/office/officeart/2005/8/layout/orgChart1"/>
    <dgm:cxn modelId="{117B86C2-F068-42F2-959D-03F596B8B1D4}" type="presParOf" srcId="{CAE215A6-EBA6-4F90-9750-4BA596B8D9E8}" destId="{7780A56D-0070-4EB8-9934-9DFC7395786C}" srcOrd="1" destOrd="0" presId="urn:microsoft.com/office/officeart/2005/8/layout/orgChart1"/>
    <dgm:cxn modelId="{FC356FC2-8193-4983-AF8B-E86D6ED0D7D0}" type="presParOf" srcId="{7780A56D-0070-4EB8-9934-9DFC7395786C}" destId="{E13895D9-4288-410A-9694-C39A433BF419}" srcOrd="0" destOrd="0" presId="urn:microsoft.com/office/officeart/2005/8/layout/orgChart1"/>
    <dgm:cxn modelId="{B6729BDE-BFB1-438A-9E1A-5EB758CD5ED2}" type="presParOf" srcId="{E13895D9-4288-410A-9694-C39A433BF419}" destId="{5A51A9A6-3E87-458A-8010-09EAFA02CC73}" srcOrd="0" destOrd="0" presId="urn:microsoft.com/office/officeart/2005/8/layout/orgChart1"/>
    <dgm:cxn modelId="{FF261420-73CF-4493-8B6F-7DC775161DDF}" type="presParOf" srcId="{E13895D9-4288-410A-9694-C39A433BF419}" destId="{60CD4064-9F47-41B6-BAB5-8A75ABA4C663}" srcOrd="1" destOrd="0" presId="urn:microsoft.com/office/officeart/2005/8/layout/orgChart1"/>
    <dgm:cxn modelId="{67E066F0-B30F-4E54-B2A8-C44BA35E5A31}" type="presParOf" srcId="{7780A56D-0070-4EB8-9934-9DFC7395786C}" destId="{E6B6621A-52E0-465E-A8A9-0D7A6D5AE987}" srcOrd="1" destOrd="0" presId="urn:microsoft.com/office/officeart/2005/8/layout/orgChart1"/>
    <dgm:cxn modelId="{9E262DC7-A774-41C4-8059-7AB90F736B22}" type="presParOf" srcId="{7780A56D-0070-4EB8-9934-9DFC7395786C}" destId="{22B74827-45C8-4784-B544-09DEBB59EE99}" srcOrd="2" destOrd="0" presId="urn:microsoft.com/office/officeart/2005/8/layout/orgChart1"/>
    <dgm:cxn modelId="{FDE968D3-FE08-43E0-9024-154355047122}" type="presParOf" srcId="{22B74827-45C8-4784-B544-09DEBB59EE99}" destId="{6F61221D-5693-4708-B26F-7960BC666195}" srcOrd="0" destOrd="0" presId="urn:microsoft.com/office/officeart/2005/8/layout/orgChart1"/>
    <dgm:cxn modelId="{85140A5E-12A9-4C7C-A6CD-8CBEFC3AC4D7}" type="presParOf" srcId="{22B74827-45C8-4784-B544-09DEBB59EE99}" destId="{7F19A9B3-B055-4067-8956-2F442736F54F}" srcOrd="1" destOrd="0" presId="urn:microsoft.com/office/officeart/2005/8/layout/orgChart1"/>
    <dgm:cxn modelId="{B996E96A-F083-4A06-8C9B-10998CF88F0F}" type="presParOf" srcId="{7F19A9B3-B055-4067-8956-2F442736F54F}" destId="{029B5233-9170-4D6C-96F2-6532983290C9}" srcOrd="0" destOrd="0" presId="urn:microsoft.com/office/officeart/2005/8/layout/orgChart1"/>
    <dgm:cxn modelId="{D3D2C3F4-652E-46AF-9583-07F6AD76AF2B}" type="presParOf" srcId="{029B5233-9170-4D6C-96F2-6532983290C9}" destId="{9D0B16E6-096F-4F86-9CD0-2E372C555DF6}" srcOrd="0" destOrd="0" presId="urn:microsoft.com/office/officeart/2005/8/layout/orgChart1"/>
    <dgm:cxn modelId="{D3E7C72A-66C6-4813-8D8A-2C2FE656F5B1}" type="presParOf" srcId="{029B5233-9170-4D6C-96F2-6532983290C9}" destId="{B61D1E99-0C2E-428D-A5E9-19CCE15C6361}" srcOrd="1" destOrd="0" presId="urn:microsoft.com/office/officeart/2005/8/layout/orgChart1"/>
    <dgm:cxn modelId="{653901CA-CB6B-421E-8D50-777836DD69CC}" type="presParOf" srcId="{7F19A9B3-B055-4067-8956-2F442736F54F}" destId="{0B682085-0921-4EE0-8E65-6EC02674FF9A}" srcOrd="1" destOrd="0" presId="urn:microsoft.com/office/officeart/2005/8/layout/orgChart1"/>
    <dgm:cxn modelId="{FEF685C0-5B95-4260-AE40-CA910E29A86D}" type="presParOf" srcId="{7F19A9B3-B055-4067-8956-2F442736F54F}" destId="{C4FF6E6F-92D9-474F-93CA-F8F9A849DDFA}" srcOrd="2" destOrd="0" presId="urn:microsoft.com/office/officeart/2005/8/layout/orgChart1"/>
    <dgm:cxn modelId="{832AB0BE-A32C-42D3-AB02-DC9FC3F329AB}" type="presParOf" srcId="{C4FF6E6F-92D9-474F-93CA-F8F9A849DDFA}" destId="{4ADF2795-6625-4B77-A6D2-510B475AEE89}" srcOrd="0" destOrd="0" presId="urn:microsoft.com/office/officeart/2005/8/layout/orgChart1"/>
    <dgm:cxn modelId="{50656B25-115F-461D-9F01-7D313A404471}" type="presParOf" srcId="{C4FF6E6F-92D9-474F-93CA-F8F9A849DDFA}" destId="{B594F06F-B5D3-43C4-81BA-F29B86C04E55}" srcOrd="1" destOrd="0" presId="urn:microsoft.com/office/officeart/2005/8/layout/orgChart1"/>
    <dgm:cxn modelId="{EF44A8B7-1227-4295-9A46-9EED9CD16B0C}" type="presParOf" srcId="{B594F06F-B5D3-43C4-81BA-F29B86C04E55}" destId="{5AE8B5BA-BF66-4355-AFE7-610E928FDFFE}" srcOrd="0" destOrd="0" presId="urn:microsoft.com/office/officeart/2005/8/layout/orgChart1"/>
    <dgm:cxn modelId="{314739C2-3BAA-4EDC-8FB8-3D5E7DC28F3B}" type="presParOf" srcId="{5AE8B5BA-BF66-4355-AFE7-610E928FDFFE}" destId="{1F370F7A-9868-428B-B550-A556FAEA4AA2}" srcOrd="0" destOrd="0" presId="urn:microsoft.com/office/officeart/2005/8/layout/orgChart1"/>
    <dgm:cxn modelId="{44CB4DC1-8635-4899-98C6-BE1D998D76BC}" type="presParOf" srcId="{5AE8B5BA-BF66-4355-AFE7-610E928FDFFE}" destId="{76CA9797-9C1B-484D-A8B2-C65C32CD6090}" srcOrd="1" destOrd="0" presId="urn:microsoft.com/office/officeart/2005/8/layout/orgChart1"/>
    <dgm:cxn modelId="{D2408EE7-628D-460E-8070-A9778BF38484}" type="presParOf" srcId="{B594F06F-B5D3-43C4-81BA-F29B86C04E55}" destId="{F3DF9BC0-F8AF-481A-B31F-11FC6D400F70}" srcOrd="1" destOrd="0" presId="urn:microsoft.com/office/officeart/2005/8/layout/orgChart1"/>
    <dgm:cxn modelId="{15532259-3DD9-4E42-AA57-8BD9E5A86D5B}" type="presParOf" srcId="{B594F06F-B5D3-43C4-81BA-F29B86C04E55}" destId="{52F7A821-094C-447C-9E5C-1D513B77D8E6}" srcOrd="2" destOrd="0" presId="urn:microsoft.com/office/officeart/2005/8/layout/orgChart1"/>
    <dgm:cxn modelId="{6AFAE22B-FF99-4F69-9205-F92289987B38}" type="presParOf" srcId="{C4FF6E6F-92D9-474F-93CA-F8F9A849DDFA}" destId="{1FD314F1-4559-45CA-8611-449F3330874D}" srcOrd="2" destOrd="0" presId="urn:microsoft.com/office/officeart/2005/8/layout/orgChart1"/>
    <dgm:cxn modelId="{BEEEEC64-7A60-4EF6-8082-E29517124498}" type="presParOf" srcId="{C4FF6E6F-92D9-474F-93CA-F8F9A849DDFA}" destId="{86CA3E45-1130-4F5C-B549-6C135704FF86}" srcOrd="3" destOrd="0" presId="urn:microsoft.com/office/officeart/2005/8/layout/orgChart1"/>
    <dgm:cxn modelId="{5C12A3AF-99C9-484B-A567-C5C0866EFB58}" type="presParOf" srcId="{86CA3E45-1130-4F5C-B549-6C135704FF86}" destId="{57032139-5C7F-44C2-9067-204B42FE1CF6}" srcOrd="0" destOrd="0" presId="urn:microsoft.com/office/officeart/2005/8/layout/orgChart1"/>
    <dgm:cxn modelId="{64751E1B-3600-4B71-8C8C-9ECC0504E737}" type="presParOf" srcId="{57032139-5C7F-44C2-9067-204B42FE1CF6}" destId="{8EBD0261-B5C3-4BC8-980A-815E4F732889}" srcOrd="0" destOrd="0" presId="urn:microsoft.com/office/officeart/2005/8/layout/orgChart1"/>
    <dgm:cxn modelId="{4616E542-823C-47DB-9469-A94C501E36DE}" type="presParOf" srcId="{57032139-5C7F-44C2-9067-204B42FE1CF6}" destId="{C403539F-17A6-4978-8E63-F2B0C2FF5AF4}" srcOrd="1" destOrd="0" presId="urn:microsoft.com/office/officeart/2005/8/layout/orgChart1"/>
    <dgm:cxn modelId="{CC4F38AC-990F-488E-A2FD-14A0CBB12246}" type="presParOf" srcId="{86CA3E45-1130-4F5C-B549-6C135704FF86}" destId="{0B327DCC-3D6F-4A7B-BA49-0B495A2CDE84}" srcOrd="1" destOrd="0" presId="urn:microsoft.com/office/officeart/2005/8/layout/orgChart1"/>
    <dgm:cxn modelId="{7718C494-AC26-41A1-9145-66778A9199AE}" type="presParOf" srcId="{86CA3E45-1130-4F5C-B549-6C135704FF86}" destId="{F542DB68-D3AC-4EDC-B1F4-CC67EED534F2}" srcOrd="2" destOrd="0" presId="urn:microsoft.com/office/officeart/2005/8/layout/orgChart1"/>
    <dgm:cxn modelId="{1C29AE1F-561E-4E04-A359-91F0538708F6}" type="presParOf" srcId="{22B74827-45C8-4784-B544-09DEBB59EE99}" destId="{76A88D3D-73A1-47E0-8397-FDDD22FD0815}" srcOrd="2" destOrd="0" presId="urn:microsoft.com/office/officeart/2005/8/layout/orgChart1"/>
    <dgm:cxn modelId="{F4777874-5573-4181-A5B6-ECCA1487068B}" type="presParOf" srcId="{22B74827-45C8-4784-B544-09DEBB59EE99}" destId="{FC1B06C2-F4CB-477D-99B1-AB49F14DD2BD}" srcOrd="3" destOrd="0" presId="urn:microsoft.com/office/officeart/2005/8/layout/orgChart1"/>
    <dgm:cxn modelId="{8B8E0F29-DE95-445E-983A-D5EF37B39A13}" type="presParOf" srcId="{FC1B06C2-F4CB-477D-99B1-AB49F14DD2BD}" destId="{7E06D076-F5F1-440E-8196-4BA2115C4672}" srcOrd="0" destOrd="0" presId="urn:microsoft.com/office/officeart/2005/8/layout/orgChart1"/>
    <dgm:cxn modelId="{581517E0-A83E-4459-869A-54C665D38666}" type="presParOf" srcId="{7E06D076-F5F1-440E-8196-4BA2115C4672}" destId="{27655BE3-BFE9-4401-A1F8-F6F8EFFFF3E2}" srcOrd="0" destOrd="0" presId="urn:microsoft.com/office/officeart/2005/8/layout/orgChart1"/>
    <dgm:cxn modelId="{426EAE43-CEB7-4CFC-B6FB-6B972193777F}" type="presParOf" srcId="{7E06D076-F5F1-440E-8196-4BA2115C4672}" destId="{7263D603-766C-4206-8183-42A3EFB0E7E7}" srcOrd="1" destOrd="0" presId="urn:microsoft.com/office/officeart/2005/8/layout/orgChart1"/>
    <dgm:cxn modelId="{BC560C5A-54FC-4063-A760-8103EC84D030}" type="presParOf" srcId="{FC1B06C2-F4CB-477D-99B1-AB49F14DD2BD}" destId="{EFB3F1B6-2577-4D08-95BB-ACE497549EF5}" srcOrd="1" destOrd="0" presId="urn:microsoft.com/office/officeart/2005/8/layout/orgChart1"/>
    <dgm:cxn modelId="{A5151A7E-CFDF-4B67-9FF2-069508D6083C}" type="presParOf" srcId="{FC1B06C2-F4CB-477D-99B1-AB49F14DD2BD}" destId="{65DD0F3E-EDE4-4F49-9071-7C9261879C50}" srcOrd="2" destOrd="0" presId="urn:microsoft.com/office/officeart/2005/8/layout/orgChart1"/>
    <dgm:cxn modelId="{6DBDEE6E-80BC-4A2B-9211-DC6B63268E33}" type="presParOf" srcId="{CAE215A6-EBA6-4F90-9750-4BA596B8D9E8}" destId="{0027070B-339C-49DB-8FB3-5FA9619B084F}" srcOrd="2" destOrd="0" presId="urn:microsoft.com/office/officeart/2005/8/layout/orgChart1"/>
    <dgm:cxn modelId="{9B94DE53-A340-4341-9613-2B51CC35C0DE}" type="presParOf" srcId="{CAE215A6-EBA6-4F90-9750-4BA596B8D9E8}" destId="{FAB82CC3-44CF-43C6-9A78-216245DD17AC}" srcOrd="3" destOrd="0" presId="urn:microsoft.com/office/officeart/2005/8/layout/orgChart1"/>
    <dgm:cxn modelId="{EF512BFA-E34C-4D63-8D3B-81387A63BE08}" type="presParOf" srcId="{FAB82CC3-44CF-43C6-9A78-216245DD17AC}" destId="{B83278C7-E7C7-4021-B40A-22C7661AA0DF}" srcOrd="0" destOrd="0" presId="urn:microsoft.com/office/officeart/2005/8/layout/orgChart1"/>
    <dgm:cxn modelId="{D8AE9C97-029F-42F6-91DB-4C8DA7ACDBE7}" type="presParOf" srcId="{B83278C7-E7C7-4021-B40A-22C7661AA0DF}" destId="{C4E9E291-0E0D-40B3-BC65-E4FCD298513A}" srcOrd="0" destOrd="0" presId="urn:microsoft.com/office/officeart/2005/8/layout/orgChart1"/>
    <dgm:cxn modelId="{CBA191F7-103D-4F1D-A15C-96C41A794AFE}" type="presParOf" srcId="{B83278C7-E7C7-4021-B40A-22C7661AA0DF}" destId="{EF4118A3-7A33-4D7F-8785-33336BA87A69}" srcOrd="1" destOrd="0" presId="urn:microsoft.com/office/officeart/2005/8/layout/orgChart1"/>
    <dgm:cxn modelId="{E730ED39-D48A-4B98-B76B-DCFE6C4161A1}" type="presParOf" srcId="{FAB82CC3-44CF-43C6-9A78-216245DD17AC}" destId="{BF590291-157D-41D8-AFD9-40F69D72687F}" srcOrd="1" destOrd="0" presId="urn:microsoft.com/office/officeart/2005/8/layout/orgChart1"/>
    <dgm:cxn modelId="{BDC37164-6D23-4891-A030-8C2CD784C62E}" type="presParOf" srcId="{FAB82CC3-44CF-43C6-9A78-216245DD17AC}" destId="{646F9142-2C0D-42F1-87E8-0D19A592E453}" srcOrd="2" destOrd="0" presId="urn:microsoft.com/office/officeart/2005/8/layout/orgChart1"/>
    <dgm:cxn modelId="{4E301662-7B22-43BF-B0A9-F9B28613D724}" type="presParOf" srcId="{646F9142-2C0D-42F1-87E8-0D19A592E453}" destId="{971F1040-52A6-4ABD-BD91-B56CAEFC3C27}" srcOrd="0" destOrd="0" presId="urn:microsoft.com/office/officeart/2005/8/layout/orgChart1"/>
    <dgm:cxn modelId="{77AF3A89-8836-44FE-B031-C7C4D0D50D9A}" type="presParOf" srcId="{646F9142-2C0D-42F1-87E8-0D19A592E453}" destId="{4F0BE089-A403-4F39-8E04-92483C5B4598}" srcOrd="1" destOrd="0" presId="urn:microsoft.com/office/officeart/2005/8/layout/orgChart1"/>
    <dgm:cxn modelId="{7CD0B79A-AE63-4EE8-A381-1A4F4DAC9110}" type="presParOf" srcId="{4F0BE089-A403-4F39-8E04-92483C5B4598}" destId="{97D95612-708E-411F-9D93-FAC1C133D903}" srcOrd="0" destOrd="0" presId="urn:microsoft.com/office/officeart/2005/8/layout/orgChart1"/>
    <dgm:cxn modelId="{C061BED4-66DC-45E3-B5F5-225DA1F36AAA}" type="presParOf" srcId="{97D95612-708E-411F-9D93-FAC1C133D903}" destId="{B58DFEDB-D3A6-4765-B2B7-1CA0B8CC52A9}" srcOrd="0" destOrd="0" presId="urn:microsoft.com/office/officeart/2005/8/layout/orgChart1"/>
    <dgm:cxn modelId="{9C38B62D-C19E-4716-A90B-01F5470B44D9}" type="presParOf" srcId="{97D95612-708E-411F-9D93-FAC1C133D903}" destId="{FCEB5982-C709-4FA5-9319-CE175DBE0A24}" srcOrd="1" destOrd="0" presId="urn:microsoft.com/office/officeart/2005/8/layout/orgChart1"/>
    <dgm:cxn modelId="{77EFA36C-7E73-4A4C-8C2D-1787762DE8F8}" type="presParOf" srcId="{4F0BE089-A403-4F39-8E04-92483C5B4598}" destId="{C7F7CAA3-F512-447E-AFBD-F167AECC8A8A}" srcOrd="1" destOrd="0" presId="urn:microsoft.com/office/officeart/2005/8/layout/orgChart1"/>
    <dgm:cxn modelId="{BAB77E9F-D7F3-400E-90A1-CC2B3144C29B}" type="presParOf" srcId="{4F0BE089-A403-4F39-8E04-92483C5B4598}" destId="{3B86FC41-96A0-4ADB-A266-65536082C2A4}" srcOrd="2" destOrd="0" presId="urn:microsoft.com/office/officeart/2005/8/layout/orgChart1"/>
    <dgm:cxn modelId="{AE64CCC2-A437-4A47-9B55-F58D605DFCC4}" type="presParOf" srcId="{3B86FC41-96A0-4ADB-A266-65536082C2A4}" destId="{86909973-FE18-4322-8A8B-9BD80363C6EF}" srcOrd="0" destOrd="0" presId="urn:microsoft.com/office/officeart/2005/8/layout/orgChart1"/>
    <dgm:cxn modelId="{521F0F26-CB65-470F-8172-DD62A496DF9D}" type="presParOf" srcId="{3B86FC41-96A0-4ADB-A266-65536082C2A4}" destId="{C4FDCCD4-F5AF-42AD-B185-4170406E05C3}" srcOrd="1" destOrd="0" presId="urn:microsoft.com/office/officeart/2005/8/layout/orgChart1"/>
    <dgm:cxn modelId="{0AB8A756-8E46-4072-8692-764431ACE6BB}" type="presParOf" srcId="{C4FDCCD4-F5AF-42AD-B185-4170406E05C3}" destId="{7D0C37A3-7B72-4295-A6A1-DB39AE626ED5}" srcOrd="0" destOrd="0" presId="urn:microsoft.com/office/officeart/2005/8/layout/orgChart1"/>
    <dgm:cxn modelId="{39933885-13FD-4984-A6CE-F18C76412E33}" type="presParOf" srcId="{7D0C37A3-7B72-4295-A6A1-DB39AE626ED5}" destId="{5B599B01-B037-42D5-B260-5077AF6D830F}" srcOrd="0" destOrd="0" presId="urn:microsoft.com/office/officeart/2005/8/layout/orgChart1"/>
    <dgm:cxn modelId="{562BECC2-4252-47A3-8D53-8FE918AAC509}" type="presParOf" srcId="{7D0C37A3-7B72-4295-A6A1-DB39AE626ED5}" destId="{C0FE5A93-C901-497A-BF74-1870AE3A0230}" srcOrd="1" destOrd="0" presId="urn:microsoft.com/office/officeart/2005/8/layout/orgChart1"/>
    <dgm:cxn modelId="{DCA109BD-9998-40D8-967E-77D6E26CDB61}" type="presParOf" srcId="{C4FDCCD4-F5AF-42AD-B185-4170406E05C3}" destId="{C3D4313E-000B-4BEB-978A-19FB0FD38CFC}" srcOrd="1" destOrd="0" presId="urn:microsoft.com/office/officeart/2005/8/layout/orgChart1"/>
    <dgm:cxn modelId="{805838CC-8A10-45D3-AA65-CD57DC35A052}" type="presParOf" srcId="{C4FDCCD4-F5AF-42AD-B185-4170406E05C3}" destId="{61CADD45-DCD1-4E7A-BA5F-57C7A12B5864}" srcOrd="2" destOrd="0" presId="urn:microsoft.com/office/officeart/2005/8/layout/orgChart1"/>
    <dgm:cxn modelId="{09B9D019-02BC-4355-B689-08DA6C53E9F0}" type="presParOf" srcId="{3B86FC41-96A0-4ADB-A266-65536082C2A4}" destId="{2A37102C-98F4-4144-88D7-E9CD176F87B0}" srcOrd="2" destOrd="0" presId="urn:microsoft.com/office/officeart/2005/8/layout/orgChart1"/>
    <dgm:cxn modelId="{6D9AC04D-876F-4DD9-9523-2C0AB532DD5B}" type="presParOf" srcId="{3B86FC41-96A0-4ADB-A266-65536082C2A4}" destId="{4E6203DD-C669-4565-9A8E-6673B67C52DB}" srcOrd="3" destOrd="0" presId="urn:microsoft.com/office/officeart/2005/8/layout/orgChart1"/>
    <dgm:cxn modelId="{A165415B-36B3-40FF-A34A-B0CA97B93707}" type="presParOf" srcId="{4E6203DD-C669-4565-9A8E-6673B67C52DB}" destId="{ED5CDD3C-9D75-464C-AFEF-E798CD41EABD}" srcOrd="0" destOrd="0" presId="urn:microsoft.com/office/officeart/2005/8/layout/orgChart1"/>
    <dgm:cxn modelId="{C8EBFA53-70ED-4CCB-8C75-5ADB8754FD17}" type="presParOf" srcId="{ED5CDD3C-9D75-464C-AFEF-E798CD41EABD}" destId="{8AD13C39-CB58-4E72-84A8-C8A1486089ED}" srcOrd="0" destOrd="0" presId="urn:microsoft.com/office/officeart/2005/8/layout/orgChart1"/>
    <dgm:cxn modelId="{CE46E78A-C8C6-4AFD-97FC-3C1F6F4350A2}" type="presParOf" srcId="{ED5CDD3C-9D75-464C-AFEF-E798CD41EABD}" destId="{DD4ACF86-0B98-46EC-98E4-A294B1CBA42D}" srcOrd="1" destOrd="0" presId="urn:microsoft.com/office/officeart/2005/8/layout/orgChart1"/>
    <dgm:cxn modelId="{75A40FC7-CE13-4046-A42E-8FC3A6E9E876}" type="presParOf" srcId="{4E6203DD-C669-4565-9A8E-6673B67C52DB}" destId="{4D2D12A4-33B7-446A-8CA7-48A6DECF99D6}" srcOrd="1" destOrd="0" presId="urn:microsoft.com/office/officeart/2005/8/layout/orgChart1"/>
    <dgm:cxn modelId="{A8EE8D57-C1C7-4B5D-97F0-A2E9D9F602DD}" type="presParOf" srcId="{4E6203DD-C669-4565-9A8E-6673B67C52DB}" destId="{33B72625-F8C6-452E-8EF3-4C37879A16D1}" srcOrd="2" destOrd="0" presId="urn:microsoft.com/office/officeart/2005/8/layout/orgChart1"/>
    <dgm:cxn modelId="{951C76EB-D738-4AEB-A730-7672221FD179}" type="presParOf" srcId="{646F9142-2C0D-42F1-87E8-0D19A592E453}" destId="{3C61D394-4D1C-4CDE-B0A3-A0F313DBA454}" srcOrd="2" destOrd="0" presId="urn:microsoft.com/office/officeart/2005/8/layout/orgChart1"/>
    <dgm:cxn modelId="{19F47D98-055D-46D7-ABA9-A748A9E9ABEB}" type="presParOf" srcId="{646F9142-2C0D-42F1-87E8-0D19A592E453}" destId="{127A595D-9FF6-41EA-81D0-EAEF8BD62B8A}" srcOrd="3" destOrd="0" presId="urn:microsoft.com/office/officeart/2005/8/layout/orgChart1"/>
    <dgm:cxn modelId="{71733EDD-6073-4BA6-97B9-D36329197000}" type="presParOf" srcId="{127A595D-9FF6-41EA-81D0-EAEF8BD62B8A}" destId="{C4336C87-3892-4B33-84B2-F03EDD04BAE9}" srcOrd="0" destOrd="0" presId="urn:microsoft.com/office/officeart/2005/8/layout/orgChart1"/>
    <dgm:cxn modelId="{E901503A-D6A3-4E84-96F1-E2C8EF5D403F}" type="presParOf" srcId="{C4336C87-3892-4B33-84B2-F03EDD04BAE9}" destId="{4C28B4E2-DF11-4FD5-9E02-7A19F951FC6F}" srcOrd="0" destOrd="0" presId="urn:microsoft.com/office/officeart/2005/8/layout/orgChart1"/>
    <dgm:cxn modelId="{86DA9EEB-1170-4489-ACCA-30FA54B96BAD}" type="presParOf" srcId="{C4336C87-3892-4B33-84B2-F03EDD04BAE9}" destId="{ABE99DDC-C391-47CC-8209-495A36C23A86}" srcOrd="1" destOrd="0" presId="urn:microsoft.com/office/officeart/2005/8/layout/orgChart1"/>
    <dgm:cxn modelId="{28D28151-D4D3-4080-9276-58ECEF6D7B95}" type="presParOf" srcId="{127A595D-9FF6-41EA-81D0-EAEF8BD62B8A}" destId="{17FCDD3F-D7FD-47CB-9F21-CDE0916929F6}" srcOrd="1" destOrd="0" presId="urn:microsoft.com/office/officeart/2005/8/layout/orgChart1"/>
    <dgm:cxn modelId="{B0A175DB-270D-4643-8FF0-B2C1BDB37CC4}" type="presParOf" srcId="{127A595D-9FF6-41EA-81D0-EAEF8BD62B8A}" destId="{17213047-70A3-4317-B3CE-83E2A79206BF}" srcOrd="2" destOrd="0" presId="urn:microsoft.com/office/officeart/2005/8/layout/orgChart1"/>
    <dgm:cxn modelId="{95A1875A-2FF5-4BD4-9A14-5BDA777DF29D}" type="presParOf" srcId="{F64B0F5F-7D4A-41A3-BCF7-502632953B8A}" destId="{A91EFF3F-6BA0-4B0A-A127-1D684C457AB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61D394-4D1C-4CDE-B0A3-A0F313DBA454}">
      <dsp:nvSpPr>
        <dsp:cNvPr id="0" name=""/>
        <dsp:cNvSpPr/>
      </dsp:nvSpPr>
      <dsp:spPr>
        <a:xfrm>
          <a:off x="8709803" y="2235507"/>
          <a:ext cx="171173" cy="749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9903"/>
              </a:lnTo>
              <a:lnTo>
                <a:pt x="171173" y="74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37102C-98F4-4144-88D7-E9CD176F87B0}">
      <dsp:nvSpPr>
        <dsp:cNvPr id="0" name=""/>
        <dsp:cNvSpPr/>
      </dsp:nvSpPr>
      <dsp:spPr>
        <a:xfrm>
          <a:off x="6737230" y="3392967"/>
          <a:ext cx="171173" cy="749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9903"/>
              </a:lnTo>
              <a:lnTo>
                <a:pt x="171173" y="74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909973-FE18-4322-8A8B-9BD80363C6EF}">
      <dsp:nvSpPr>
        <dsp:cNvPr id="0" name=""/>
        <dsp:cNvSpPr/>
      </dsp:nvSpPr>
      <dsp:spPr>
        <a:xfrm>
          <a:off x="6566056" y="3392967"/>
          <a:ext cx="171173" cy="749903"/>
        </a:xfrm>
        <a:custGeom>
          <a:avLst/>
          <a:gdLst/>
          <a:ahLst/>
          <a:cxnLst/>
          <a:rect l="0" t="0" r="0" b="0"/>
          <a:pathLst>
            <a:path>
              <a:moveTo>
                <a:pt x="171173" y="0"/>
              </a:moveTo>
              <a:lnTo>
                <a:pt x="171173" y="749903"/>
              </a:lnTo>
              <a:lnTo>
                <a:pt x="0" y="74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1F1040-52A6-4ABD-BD91-B56CAEFC3C27}">
      <dsp:nvSpPr>
        <dsp:cNvPr id="0" name=""/>
        <dsp:cNvSpPr/>
      </dsp:nvSpPr>
      <dsp:spPr>
        <a:xfrm>
          <a:off x="7552343" y="2235507"/>
          <a:ext cx="1157460" cy="749903"/>
        </a:xfrm>
        <a:custGeom>
          <a:avLst/>
          <a:gdLst/>
          <a:ahLst/>
          <a:cxnLst/>
          <a:rect l="0" t="0" r="0" b="0"/>
          <a:pathLst>
            <a:path>
              <a:moveTo>
                <a:pt x="1157460" y="0"/>
              </a:moveTo>
              <a:lnTo>
                <a:pt x="1157460" y="749903"/>
              </a:lnTo>
              <a:lnTo>
                <a:pt x="0" y="74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27070B-339C-49DB-8FB3-5FA9619B084F}">
      <dsp:nvSpPr>
        <dsp:cNvPr id="0" name=""/>
        <dsp:cNvSpPr/>
      </dsp:nvSpPr>
      <dsp:spPr>
        <a:xfrm>
          <a:off x="6244086" y="1078046"/>
          <a:ext cx="2465716" cy="3423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173"/>
              </a:lnTo>
              <a:lnTo>
                <a:pt x="2465716" y="171173"/>
              </a:lnTo>
              <a:lnTo>
                <a:pt x="2465716" y="3423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A88D3D-73A1-47E0-8397-FDDD22FD0815}">
      <dsp:nvSpPr>
        <dsp:cNvPr id="0" name=""/>
        <dsp:cNvSpPr/>
      </dsp:nvSpPr>
      <dsp:spPr>
        <a:xfrm>
          <a:off x="3778369" y="2235507"/>
          <a:ext cx="171173" cy="749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9903"/>
              </a:lnTo>
              <a:lnTo>
                <a:pt x="171173" y="74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D314F1-4559-45CA-8611-449F3330874D}">
      <dsp:nvSpPr>
        <dsp:cNvPr id="0" name=""/>
        <dsp:cNvSpPr/>
      </dsp:nvSpPr>
      <dsp:spPr>
        <a:xfrm>
          <a:off x="1805796" y="3392967"/>
          <a:ext cx="171173" cy="749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9903"/>
              </a:lnTo>
              <a:lnTo>
                <a:pt x="171173" y="74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DF2795-6625-4B77-A6D2-510B475AEE89}">
      <dsp:nvSpPr>
        <dsp:cNvPr id="0" name=""/>
        <dsp:cNvSpPr/>
      </dsp:nvSpPr>
      <dsp:spPr>
        <a:xfrm>
          <a:off x="1634622" y="3392967"/>
          <a:ext cx="171173" cy="749903"/>
        </a:xfrm>
        <a:custGeom>
          <a:avLst/>
          <a:gdLst/>
          <a:ahLst/>
          <a:cxnLst/>
          <a:rect l="0" t="0" r="0" b="0"/>
          <a:pathLst>
            <a:path>
              <a:moveTo>
                <a:pt x="171173" y="0"/>
              </a:moveTo>
              <a:lnTo>
                <a:pt x="171173" y="749903"/>
              </a:lnTo>
              <a:lnTo>
                <a:pt x="0" y="74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61221D-5693-4708-B26F-7960BC666195}">
      <dsp:nvSpPr>
        <dsp:cNvPr id="0" name=""/>
        <dsp:cNvSpPr/>
      </dsp:nvSpPr>
      <dsp:spPr>
        <a:xfrm>
          <a:off x="2620909" y="2235507"/>
          <a:ext cx="1157460" cy="749903"/>
        </a:xfrm>
        <a:custGeom>
          <a:avLst/>
          <a:gdLst/>
          <a:ahLst/>
          <a:cxnLst/>
          <a:rect l="0" t="0" r="0" b="0"/>
          <a:pathLst>
            <a:path>
              <a:moveTo>
                <a:pt x="1157460" y="0"/>
              </a:moveTo>
              <a:lnTo>
                <a:pt x="1157460" y="749903"/>
              </a:lnTo>
              <a:lnTo>
                <a:pt x="0" y="74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44398-28A8-441A-BF25-02D5DB8DDC6A}">
      <dsp:nvSpPr>
        <dsp:cNvPr id="0" name=""/>
        <dsp:cNvSpPr/>
      </dsp:nvSpPr>
      <dsp:spPr>
        <a:xfrm>
          <a:off x="3778369" y="1078046"/>
          <a:ext cx="2465716" cy="342347"/>
        </a:xfrm>
        <a:custGeom>
          <a:avLst/>
          <a:gdLst/>
          <a:ahLst/>
          <a:cxnLst/>
          <a:rect l="0" t="0" r="0" b="0"/>
          <a:pathLst>
            <a:path>
              <a:moveTo>
                <a:pt x="2465716" y="0"/>
              </a:moveTo>
              <a:lnTo>
                <a:pt x="2465716" y="171173"/>
              </a:lnTo>
              <a:lnTo>
                <a:pt x="0" y="171173"/>
              </a:lnTo>
              <a:lnTo>
                <a:pt x="0" y="3423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0B6637-BC87-44A6-B76D-EA2F3373BB09}">
      <dsp:nvSpPr>
        <dsp:cNvPr id="0" name=""/>
        <dsp:cNvSpPr/>
      </dsp:nvSpPr>
      <dsp:spPr>
        <a:xfrm>
          <a:off x="5345432" y="277964"/>
          <a:ext cx="1797307" cy="8000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200" kern="1200" dirty="0"/>
            <a:t>160</a:t>
          </a:r>
          <a:endParaRPr lang="en-US" sz="5200" kern="1200" dirty="0"/>
        </a:p>
      </dsp:txBody>
      <dsp:txXfrm>
        <a:off x="5345432" y="277964"/>
        <a:ext cx="1797307" cy="800082"/>
      </dsp:txXfrm>
    </dsp:sp>
    <dsp:sp modelId="{5A51A9A6-3E87-458A-8010-09EAFA02CC73}">
      <dsp:nvSpPr>
        <dsp:cNvPr id="0" name=""/>
        <dsp:cNvSpPr/>
      </dsp:nvSpPr>
      <dsp:spPr>
        <a:xfrm>
          <a:off x="2963256" y="1420394"/>
          <a:ext cx="1630226" cy="815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200" kern="1200" dirty="0"/>
            <a:t>20</a:t>
          </a:r>
          <a:endParaRPr lang="en-US" sz="5200" kern="1200" dirty="0"/>
        </a:p>
      </dsp:txBody>
      <dsp:txXfrm>
        <a:off x="2963256" y="1420394"/>
        <a:ext cx="1630226" cy="815113"/>
      </dsp:txXfrm>
    </dsp:sp>
    <dsp:sp modelId="{9D0B16E6-096F-4F86-9CD0-2E372C555DF6}">
      <dsp:nvSpPr>
        <dsp:cNvPr id="0" name=""/>
        <dsp:cNvSpPr/>
      </dsp:nvSpPr>
      <dsp:spPr>
        <a:xfrm>
          <a:off x="990683" y="2577854"/>
          <a:ext cx="1630226" cy="815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200" kern="1200" dirty="0"/>
            <a:t>10</a:t>
          </a:r>
          <a:endParaRPr lang="en-US" sz="5200" kern="1200" dirty="0"/>
        </a:p>
      </dsp:txBody>
      <dsp:txXfrm>
        <a:off x="990683" y="2577854"/>
        <a:ext cx="1630226" cy="815113"/>
      </dsp:txXfrm>
    </dsp:sp>
    <dsp:sp modelId="{1F370F7A-9868-428B-B550-A556FAEA4AA2}">
      <dsp:nvSpPr>
        <dsp:cNvPr id="0" name=""/>
        <dsp:cNvSpPr/>
      </dsp:nvSpPr>
      <dsp:spPr>
        <a:xfrm>
          <a:off x="4396" y="3735315"/>
          <a:ext cx="1630226" cy="81511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200" kern="1200" dirty="0"/>
            <a:t>5</a:t>
          </a:r>
          <a:endParaRPr lang="en-US" sz="5200" kern="1200" dirty="0"/>
        </a:p>
      </dsp:txBody>
      <dsp:txXfrm>
        <a:off x="4396" y="3735315"/>
        <a:ext cx="1630226" cy="815113"/>
      </dsp:txXfrm>
    </dsp:sp>
    <dsp:sp modelId="{8EBD0261-B5C3-4BC8-980A-815E4F732889}">
      <dsp:nvSpPr>
        <dsp:cNvPr id="0" name=""/>
        <dsp:cNvSpPr/>
      </dsp:nvSpPr>
      <dsp:spPr>
        <a:xfrm>
          <a:off x="1976970" y="3735315"/>
          <a:ext cx="1630226" cy="81511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200" kern="1200" dirty="0"/>
            <a:t>2</a:t>
          </a:r>
          <a:endParaRPr lang="en-US" sz="5200" kern="1200" dirty="0"/>
        </a:p>
      </dsp:txBody>
      <dsp:txXfrm>
        <a:off x="1976970" y="3735315"/>
        <a:ext cx="1630226" cy="815113"/>
      </dsp:txXfrm>
    </dsp:sp>
    <dsp:sp modelId="{27655BE3-BFE9-4401-A1F8-F6F8EFFFF3E2}">
      <dsp:nvSpPr>
        <dsp:cNvPr id="0" name=""/>
        <dsp:cNvSpPr/>
      </dsp:nvSpPr>
      <dsp:spPr>
        <a:xfrm>
          <a:off x="3949543" y="2577854"/>
          <a:ext cx="1630226" cy="81511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200" kern="1200" dirty="0"/>
            <a:t>2</a:t>
          </a:r>
          <a:endParaRPr lang="en-US" sz="5200" kern="1200" dirty="0"/>
        </a:p>
      </dsp:txBody>
      <dsp:txXfrm>
        <a:off x="3949543" y="2577854"/>
        <a:ext cx="1630226" cy="815113"/>
      </dsp:txXfrm>
    </dsp:sp>
    <dsp:sp modelId="{C4E9E291-0E0D-40B3-BC65-E4FCD298513A}">
      <dsp:nvSpPr>
        <dsp:cNvPr id="0" name=""/>
        <dsp:cNvSpPr/>
      </dsp:nvSpPr>
      <dsp:spPr>
        <a:xfrm>
          <a:off x="7894690" y="1420394"/>
          <a:ext cx="1630226" cy="815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200" kern="1200" dirty="0"/>
            <a:t>8</a:t>
          </a:r>
          <a:endParaRPr lang="en-US" sz="5200" kern="1200" dirty="0"/>
        </a:p>
      </dsp:txBody>
      <dsp:txXfrm>
        <a:off x="7894690" y="1420394"/>
        <a:ext cx="1630226" cy="815113"/>
      </dsp:txXfrm>
    </dsp:sp>
    <dsp:sp modelId="{B58DFEDB-D3A6-4765-B2B7-1CA0B8CC52A9}">
      <dsp:nvSpPr>
        <dsp:cNvPr id="0" name=""/>
        <dsp:cNvSpPr/>
      </dsp:nvSpPr>
      <dsp:spPr>
        <a:xfrm>
          <a:off x="5922117" y="2577854"/>
          <a:ext cx="1630226" cy="815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200" kern="1200" dirty="0"/>
            <a:t>4</a:t>
          </a:r>
          <a:endParaRPr lang="en-US" sz="5200" kern="1200" dirty="0"/>
        </a:p>
      </dsp:txBody>
      <dsp:txXfrm>
        <a:off x="5922117" y="2577854"/>
        <a:ext cx="1630226" cy="815113"/>
      </dsp:txXfrm>
    </dsp:sp>
    <dsp:sp modelId="{5B599B01-B037-42D5-B260-5077AF6D830F}">
      <dsp:nvSpPr>
        <dsp:cNvPr id="0" name=""/>
        <dsp:cNvSpPr/>
      </dsp:nvSpPr>
      <dsp:spPr>
        <a:xfrm>
          <a:off x="4935830" y="3735315"/>
          <a:ext cx="1630226" cy="81511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200" kern="1200" dirty="0"/>
            <a:t>2</a:t>
          </a:r>
          <a:endParaRPr lang="en-US" sz="5200" kern="1200" dirty="0"/>
        </a:p>
      </dsp:txBody>
      <dsp:txXfrm>
        <a:off x="4935830" y="3735315"/>
        <a:ext cx="1630226" cy="815113"/>
      </dsp:txXfrm>
    </dsp:sp>
    <dsp:sp modelId="{8AD13C39-CB58-4E72-84A8-C8A1486089ED}">
      <dsp:nvSpPr>
        <dsp:cNvPr id="0" name=""/>
        <dsp:cNvSpPr/>
      </dsp:nvSpPr>
      <dsp:spPr>
        <a:xfrm>
          <a:off x="6908403" y="3735315"/>
          <a:ext cx="1630226" cy="81511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200" kern="1200" dirty="0"/>
            <a:t>2</a:t>
          </a:r>
          <a:endParaRPr lang="en-US" sz="5200" kern="1200" dirty="0"/>
        </a:p>
      </dsp:txBody>
      <dsp:txXfrm>
        <a:off x="6908403" y="3735315"/>
        <a:ext cx="1630226" cy="815113"/>
      </dsp:txXfrm>
    </dsp:sp>
    <dsp:sp modelId="{4C28B4E2-DF11-4FD5-9E02-7A19F951FC6F}">
      <dsp:nvSpPr>
        <dsp:cNvPr id="0" name=""/>
        <dsp:cNvSpPr/>
      </dsp:nvSpPr>
      <dsp:spPr>
        <a:xfrm>
          <a:off x="8880977" y="2577854"/>
          <a:ext cx="1630226" cy="81511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200" kern="1200" dirty="0"/>
            <a:t>2</a:t>
          </a:r>
          <a:endParaRPr lang="en-US" sz="5200" kern="1200" dirty="0"/>
        </a:p>
      </dsp:txBody>
      <dsp:txXfrm>
        <a:off x="8880977" y="2577854"/>
        <a:ext cx="1630226" cy="8151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1C78E-E743-3FC2-3DA4-68AF50B1A3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F866D6-127B-D6D9-AE2D-36F60F7A4E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4117F-7521-37E9-6A5C-9A3009FC2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CFA9-9573-4CEB-974E-33AE943B9A5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0BC58-4B63-D4DE-CD84-74B7CAB51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8B422-06B1-E499-061B-6C48D6817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B768-92C7-4D6F-A91D-DFF7D39BD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28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7E66E-1370-E0C9-EED0-6E5B64AD2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DD5898-8F9C-82A3-4C45-0FA23337FE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A3649-0063-484E-7BE8-9A6FA4786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CFA9-9573-4CEB-974E-33AE943B9A5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30149-741C-B463-4CE4-F53FC4FC4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49549-5504-453B-9997-A6A35387B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B768-92C7-4D6F-A91D-DFF7D39BD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37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224D7A-5C48-4E02-66B3-73C32F757C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C6BABE-13A8-8BD0-1FE5-AAF69FDCC7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416DF2-6B49-E4D9-EF39-527324F2D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CFA9-9573-4CEB-974E-33AE943B9A5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2CB66-B256-8442-7B0A-E25920594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6D5B6-A112-4782-347F-AFB8F768E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B768-92C7-4D6F-A91D-DFF7D39BD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18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19D84-254C-90FB-E8EE-D161070B5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95554-5864-2553-2EA2-9147EB1CF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2EFBA-8575-32C7-6C7D-9E71DE35A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CFA9-9573-4CEB-974E-33AE943B9A5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6F734-7CDC-9952-8A5A-6C3E2B465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20499-0A6D-B4CD-E8C7-A1120F15A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B768-92C7-4D6F-A91D-DFF7D39BD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345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D8DC9-119E-34FF-0B7F-900B4B24A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729A59-8EB2-00D5-B2F0-D9E9F7EE3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08322-9CE3-43BD-5000-34391E570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CFA9-9573-4CEB-974E-33AE943B9A5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C2ED5-861B-0F17-DF33-029D03ECE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01810-A40E-11F8-14A2-F8AE97539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B768-92C7-4D6F-A91D-DFF7D39BD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566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35A4E-12F7-6A9A-7FA6-294882697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C0950-7210-A576-BC0B-0BF089C8D6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8EBA8-BCBA-C365-9498-8F4592F8A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1B514-5282-2164-1FD1-80278B2A2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CFA9-9573-4CEB-974E-33AE943B9A5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BF0B60-FBDD-62B7-33E3-938BA45C4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C60C66-DED8-2781-C65A-48E511FE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B768-92C7-4D6F-A91D-DFF7D39BD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0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0C813-556F-D23F-BAC1-55171E7D7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B58A5-D5BE-2A49-887E-DD014F8E0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834865-602F-BAC7-93DB-972343C70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A85862-4D31-26E7-7DC9-6EC5419704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CD3095-ED0C-9E89-A6FE-CFD97DB08C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519834-7B8F-7B20-7CA6-86D4D8C27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CFA9-9573-4CEB-974E-33AE943B9A5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FF4229-95E0-3A46-40C4-502BBDEC6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B47203-58DE-9946-06FA-24C0407A9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B768-92C7-4D6F-A91D-DFF7D39BD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09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FE28A-461C-EF52-60FE-2C37A516C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E57BA3-7D5E-30A2-4115-19C26492A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CFA9-9573-4CEB-974E-33AE943B9A5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522162-973C-8285-1A10-FDFAD1E3E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BB7773-7D1E-0B16-95F4-F7D02D64F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B768-92C7-4D6F-A91D-DFF7D39BD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247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52FB24-B939-BE39-EF48-59DBC4AA7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CFA9-9573-4CEB-974E-33AE943B9A5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263119-6C69-9918-444B-164B52EEE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5D7668-6A7C-CFE5-C86F-772FFF282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B768-92C7-4D6F-A91D-DFF7D39BD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10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EFC63-E912-35A8-988E-3FA8DBE35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2B006-3C84-322C-2846-302ECE7B5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18F416-47C5-7962-0DFB-4C6DA63939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4AF90-569A-9E21-050A-2B8FACC0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CFA9-9573-4CEB-974E-33AE943B9A5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BA23F7-5C2D-5F0A-5D71-A6790EB01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E501B2-A083-9584-8CB7-8BAA87E0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B768-92C7-4D6F-A91D-DFF7D39BD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929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33591-EED1-27A4-6DC3-1CD768818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49A075-A233-F138-183F-D94AABF7F2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266C5-6743-FECA-F01F-479DD76B13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843C77-FF24-E527-6279-57957F294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CFA9-9573-4CEB-974E-33AE943B9A5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322DC5-D128-254F-40E3-0A220B446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2D6C7C-AB88-479E-EC34-D4D86FC7F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B768-92C7-4D6F-A91D-DFF7D39BD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207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C81E7A-A9F7-C2AE-66CB-669DB94FE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C88917-C55D-AD61-90ED-21BEE0644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FF0E2-DF16-793C-CEEA-E34D8702E5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DCFA9-9573-4CEB-974E-33AE943B9A5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F0B79-2B5D-5EBD-1356-EF56D6ED8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E7DD2-0D99-C9F7-0847-D5156AB51F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3B768-92C7-4D6F-A91D-DFF7D39BD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57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446E-A3BC-1CC4-515B-D0614F5B09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JO" sz="7000" dirty="0">
                <a:cs typeface="+mn-cs"/>
              </a:rPr>
              <a:t>تحليل الأعداد</a:t>
            </a:r>
            <a:endParaRPr lang="en-US" sz="7000" dirty="0"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FFE68A-3C5C-86B6-3CD0-89F296624D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6542" y="4221016"/>
            <a:ext cx="9144000" cy="1655762"/>
          </a:xfrm>
        </p:spPr>
        <p:txBody>
          <a:bodyPr>
            <a:normAutofit/>
          </a:bodyPr>
          <a:lstStyle/>
          <a:p>
            <a:r>
              <a:rPr lang="ar-JO" sz="4800" dirty="0"/>
              <a:t>الطريقة الأولى: شجرة التحليل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664937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5270E-B28D-6A2A-7385-C934DB432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5400" dirty="0">
                <a:cs typeface="+mn-cs"/>
              </a:rPr>
              <a:t>تحليل الأعداد باستخدام طريقة الشجرة</a:t>
            </a:r>
            <a:endParaRPr lang="en-US" sz="5400" dirty="0">
              <a:cs typeface="+mn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6F981E-5781-FB8B-945B-2EAC594FD2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3801501"/>
              </p:ext>
            </p:extLst>
          </p:nvPr>
        </p:nvGraphicFramePr>
        <p:xfrm>
          <a:off x="838200" y="1687342"/>
          <a:ext cx="10515600" cy="4828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4071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5A4BC-FDDC-1992-1314-4071FAAD9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5400" dirty="0">
                <a:cs typeface="+mn-cs"/>
              </a:rPr>
              <a:t>تحليل الأعداد باستخدام طريقة الشجرة</a:t>
            </a:r>
            <a:endParaRPr lang="en-US" sz="5400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451EA-D0C5-E54C-5BBD-2E78E9C73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4637" y="1856936"/>
            <a:ext cx="10515600" cy="4291892"/>
          </a:xfrm>
        </p:spPr>
        <p:txBody>
          <a:bodyPr>
            <a:normAutofit/>
          </a:bodyPr>
          <a:lstStyle/>
          <a:p>
            <a:pPr algn="r" rtl="1"/>
            <a:r>
              <a:rPr lang="en-US" sz="4800" dirty="0">
                <a:solidFill>
                  <a:srgbClr val="FF0000"/>
                </a:solidFill>
              </a:rPr>
              <a:t> </a:t>
            </a:r>
            <a:r>
              <a:rPr lang="ar-JO" sz="4800" dirty="0">
                <a:solidFill>
                  <a:srgbClr val="FF0000"/>
                </a:solidFill>
              </a:rPr>
              <a:t>ناتج التحليل هو :</a:t>
            </a:r>
          </a:p>
          <a:p>
            <a:pPr marL="0" indent="0" algn="r">
              <a:buNone/>
            </a:pPr>
            <a:endParaRPr lang="ar-JO" sz="4800" dirty="0"/>
          </a:p>
          <a:p>
            <a:pPr marL="0" indent="0" algn="ctr">
              <a:buNone/>
            </a:pPr>
            <a:r>
              <a:rPr lang="en-US" sz="4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160 = 2*2*2*2*2*5</a:t>
            </a:r>
          </a:p>
        </p:txBody>
      </p:sp>
    </p:spTree>
    <p:extLst>
      <p:ext uri="{BB962C8B-B14F-4D97-AF65-F5344CB8AC3E}">
        <p14:creationId xmlns:p14="http://schemas.microsoft.com/office/powerpoint/2010/main" val="4291305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36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تحليل الأعداد</vt:lpstr>
      <vt:lpstr>تحليل الأعداد باستخدام طريقة الشجرة</vt:lpstr>
      <vt:lpstr>تحليل الأعداد باستخدام طريقة الشجرة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تحليل الأعداد</dc:title>
  <dc:creator>AlMajrouh,Dawoud</dc:creator>
  <cp:lastModifiedBy>AlMajrouh,Dawoud</cp:lastModifiedBy>
  <cp:revision>3</cp:revision>
  <dcterms:created xsi:type="dcterms:W3CDTF">2023-02-17T13:41:47Z</dcterms:created>
  <dcterms:modified xsi:type="dcterms:W3CDTF">2023-02-19T16:33:08Z</dcterms:modified>
</cp:coreProperties>
</file>