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7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7CAA63-94EE-4651-81A6-33312A91024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07BF8D-C931-4319-AC65-C8C7078F94C6}">
      <dgm:prSet phldrT="[Text]"/>
      <dgm:spPr/>
      <dgm:t>
        <a:bodyPr/>
        <a:lstStyle/>
        <a:p>
          <a:r>
            <a:rPr lang="ar-JO" dirty="0"/>
            <a:t>160</a:t>
          </a:r>
          <a:endParaRPr lang="en-US" dirty="0"/>
        </a:p>
      </dgm:t>
    </dgm:pt>
    <dgm:pt modelId="{F25E0FDB-6231-4068-8941-86FB1CCFC79E}" type="parTrans" cxnId="{E7FD204D-BECA-4C09-9B14-7457D4B28815}">
      <dgm:prSet/>
      <dgm:spPr/>
      <dgm:t>
        <a:bodyPr/>
        <a:lstStyle/>
        <a:p>
          <a:endParaRPr lang="en-US"/>
        </a:p>
      </dgm:t>
    </dgm:pt>
    <dgm:pt modelId="{1005F62D-ED26-4D2B-A1E0-63F66CF57825}" type="sibTrans" cxnId="{E7FD204D-BECA-4C09-9B14-7457D4B28815}">
      <dgm:prSet/>
      <dgm:spPr/>
      <dgm:t>
        <a:bodyPr/>
        <a:lstStyle/>
        <a:p>
          <a:endParaRPr lang="en-US"/>
        </a:p>
      </dgm:t>
    </dgm:pt>
    <dgm:pt modelId="{EF36BBCB-DE4B-42E3-9849-C301A153394A}">
      <dgm:prSet phldrT="[Text]"/>
      <dgm:spPr/>
      <dgm:t>
        <a:bodyPr/>
        <a:lstStyle/>
        <a:p>
          <a:r>
            <a:rPr lang="ar-JO" dirty="0"/>
            <a:t>20</a:t>
          </a:r>
          <a:endParaRPr lang="en-US" dirty="0"/>
        </a:p>
      </dgm:t>
    </dgm:pt>
    <dgm:pt modelId="{337C62B5-EC75-4B16-BF41-5CFD3D6884D7}" type="parTrans" cxnId="{DED0A933-C466-4534-82D9-92C1C4E20C9D}">
      <dgm:prSet/>
      <dgm:spPr/>
      <dgm:t>
        <a:bodyPr/>
        <a:lstStyle/>
        <a:p>
          <a:endParaRPr lang="en-US"/>
        </a:p>
      </dgm:t>
    </dgm:pt>
    <dgm:pt modelId="{BD41F98D-F1B1-4662-8429-B3E166EC26F2}" type="sibTrans" cxnId="{DED0A933-C466-4534-82D9-92C1C4E20C9D}">
      <dgm:prSet/>
      <dgm:spPr/>
      <dgm:t>
        <a:bodyPr/>
        <a:lstStyle/>
        <a:p>
          <a:endParaRPr lang="en-US"/>
        </a:p>
      </dgm:t>
    </dgm:pt>
    <dgm:pt modelId="{FB1E5404-46FA-422C-9567-691A63E533DE}">
      <dgm:prSet phldrT="[Text]"/>
      <dgm:spPr/>
      <dgm:t>
        <a:bodyPr/>
        <a:lstStyle/>
        <a:p>
          <a:r>
            <a:rPr lang="ar-JO" dirty="0"/>
            <a:t>8</a:t>
          </a:r>
          <a:endParaRPr lang="en-US" dirty="0"/>
        </a:p>
      </dgm:t>
    </dgm:pt>
    <dgm:pt modelId="{93C3E49B-A95D-4A7C-84B3-F5D48EBB9183}" type="parTrans" cxnId="{2E54A528-56BE-4B9C-9547-CDB6F45F1F85}">
      <dgm:prSet/>
      <dgm:spPr/>
      <dgm:t>
        <a:bodyPr/>
        <a:lstStyle/>
        <a:p>
          <a:endParaRPr lang="en-US"/>
        </a:p>
      </dgm:t>
    </dgm:pt>
    <dgm:pt modelId="{BB53B41E-6E5D-4527-96DB-91423D3333FE}" type="sibTrans" cxnId="{2E54A528-56BE-4B9C-9547-CDB6F45F1F85}">
      <dgm:prSet/>
      <dgm:spPr/>
      <dgm:t>
        <a:bodyPr/>
        <a:lstStyle/>
        <a:p>
          <a:endParaRPr lang="en-US"/>
        </a:p>
      </dgm:t>
    </dgm:pt>
    <dgm:pt modelId="{B011E273-60D6-4B0F-9765-AF105A642705}" type="asst">
      <dgm:prSet/>
      <dgm:spPr/>
      <dgm:t>
        <a:bodyPr/>
        <a:lstStyle/>
        <a:p>
          <a:r>
            <a:rPr lang="ar-JO" dirty="0"/>
            <a:t>10</a:t>
          </a:r>
          <a:endParaRPr lang="en-US" dirty="0"/>
        </a:p>
      </dgm:t>
    </dgm:pt>
    <dgm:pt modelId="{4DDA7AD0-FE64-45CB-9B90-508059309020}" type="parTrans" cxnId="{8CF83DAD-66F2-417E-A6D3-5060070921C7}">
      <dgm:prSet/>
      <dgm:spPr/>
      <dgm:t>
        <a:bodyPr/>
        <a:lstStyle/>
        <a:p>
          <a:endParaRPr lang="en-US"/>
        </a:p>
      </dgm:t>
    </dgm:pt>
    <dgm:pt modelId="{FE8C2654-4B19-4925-9F22-5615DA27D71E}" type="sibTrans" cxnId="{8CF83DAD-66F2-417E-A6D3-5060070921C7}">
      <dgm:prSet/>
      <dgm:spPr/>
      <dgm:t>
        <a:bodyPr/>
        <a:lstStyle/>
        <a:p>
          <a:endParaRPr lang="en-US"/>
        </a:p>
      </dgm:t>
    </dgm:pt>
    <dgm:pt modelId="{EEB5DC41-FEA7-4FDF-BBF2-3DB5A533B64F}" type="asst">
      <dgm:prSet/>
      <dgm:spPr>
        <a:solidFill>
          <a:srgbClr val="FF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9D862C88-EC26-4352-849D-F04522DDAF2C}" type="parTrans" cxnId="{84C79D1D-F7BE-4638-9549-A977503DE679}">
      <dgm:prSet/>
      <dgm:spPr/>
      <dgm:t>
        <a:bodyPr/>
        <a:lstStyle/>
        <a:p>
          <a:endParaRPr lang="en-US"/>
        </a:p>
      </dgm:t>
    </dgm:pt>
    <dgm:pt modelId="{2F45F34F-4BC1-41AE-822E-854BDAEE4949}" type="sibTrans" cxnId="{84C79D1D-F7BE-4638-9549-A977503DE679}">
      <dgm:prSet/>
      <dgm:spPr/>
      <dgm:t>
        <a:bodyPr/>
        <a:lstStyle/>
        <a:p>
          <a:endParaRPr lang="en-US"/>
        </a:p>
      </dgm:t>
    </dgm:pt>
    <dgm:pt modelId="{84B49559-6884-461B-899F-1DCED541A719}" type="asst">
      <dgm:prSet/>
      <dgm:spPr/>
      <dgm:t>
        <a:bodyPr/>
        <a:lstStyle/>
        <a:p>
          <a:r>
            <a:rPr lang="ar-JO" dirty="0"/>
            <a:t>4</a:t>
          </a:r>
          <a:endParaRPr lang="en-US" dirty="0"/>
        </a:p>
      </dgm:t>
    </dgm:pt>
    <dgm:pt modelId="{4FA710A3-E5A4-4046-9279-44DE79FEE821}" type="parTrans" cxnId="{3F55659C-863B-4FCF-B14D-7BCB48270079}">
      <dgm:prSet/>
      <dgm:spPr/>
      <dgm:t>
        <a:bodyPr/>
        <a:lstStyle/>
        <a:p>
          <a:endParaRPr lang="en-US"/>
        </a:p>
      </dgm:t>
    </dgm:pt>
    <dgm:pt modelId="{DD246188-51C1-4696-9A2C-71A6353D5C40}" type="sibTrans" cxnId="{3F55659C-863B-4FCF-B14D-7BCB48270079}">
      <dgm:prSet/>
      <dgm:spPr/>
      <dgm:t>
        <a:bodyPr/>
        <a:lstStyle/>
        <a:p>
          <a:endParaRPr lang="en-US"/>
        </a:p>
      </dgm:t>
    </dgm:pt>
    <dgm:pt modelId="{8D7A4429-EF7A-4FA5-9177-5DA5FB3DF0BA}" type="asst">
      <dgm:prSet/>
      <dgm:spPr>
        <a:solidFill>
          <a:srgbClr val="FF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41F6CD79-3D3C-404B-B979-F9BA4A348442}" type="parTrans" cxnId="{92FBC158-C686-4537-8D3B-9F659DA11EA6}">
      <dgm:prSet/>
      <dgm:spPr/>
      <dgm:t>
        <a:bodyPr/>
        <a:lstStyle/>
        <a:p>
          <a:endParaRPr lang="en-US"/>
        </a:p>
      </dgm:t>
    </dgm:pt>
    <dgm:pt modelId="{85E8BF2E-6C50-4EBF-9E87-FF01EAC5FE00}" type="sibTrans" cxnId="{92FBC158-C686-4537-8D3B-9F659DA11EA6}">
      <dgm:prSet/>
      <dgm:spPr/>
      <dgm:t>
        <a:bodyPr/>
        <a:lstStyle/>
        <a:p>
          <a:endParaRPr lang="en-US"/>
        </a:p>
      </dgm:t>
    </dgm:pt>
    <dgm:pt modelId="{2799DEEA-5C4D-4A36-9306-F2A30C16CCAC}" type="asst">
      <dgm:prSet/>
      <dgm:spPr>
        <a:solidFill>
          <a:srgbClr val="FF0000"/>
        </a:solidFill>
      </dgm:spPr>
      <dgm:t>
        <a:bodyPr/>
        <a:lstStyle/>
        <a:p>
          <a:r>
            <a:rPr lang="ar-JO" dirty="0"/>
            <a:t>5</a:t>
          </a:r>
          <a:endParaRPr lang="en-US" dirty="0"/>
        </a:p>
      </dgm:t>
    </dgm:pt>
    <dgm:pt modelId="{4F98E8F0-771C-4982-A9B1-5F58F4966C35}" type="parTrans" cxnId="{A2AE9141-2F36-44C3-A382-BDA1E8F73921}">
      <dgm:prSet/>
      <dgm:spPr/>
      <dgm:t>
        <a:bodyPr/>
        <a:lstStyle/>
        <a:p>
          <a:endParaRPr lang="en-US"/>
        </a:p>
      </dgm:t>
    </dgm:pt>
    <dgm:pt modelId="{B265D971-965A-4BEC-AC8C-3845A6C532EF}" type="sibTrans" cxnId="{A2AE9141-2F36-44C3-A382-BDA1E8F73921}">
      <dgm:prSet/>
      <dgm:spPr/>
      <dgm:t>
        <a:bodyPr/>
        <a:lstStyle/>
        <a:p>
          <a:endParaRPr lang="en-US"/>
        </a:p>
      </dgm:t>
    </dgm:pt>
    <dgm:pt modelId="{51155DAC-D31F-455D-83B8-55675EC52B33}" type="asst">
      <dgm:prSet/>
      <dgm:spPr>
        <a:solidFill>
          <a:srgbClr val="FF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4B35EE98-53A7-4B9E-978B-56163DD32329}" type="parTrans" cxnId="{F3C1E082-E394-4815-ADE8-CFA4A26B2E11}">
      <dgm:prSet/>
      <dgm:spPr/>
      <dgm:t>
        <a:bodyPr/>
        <a:lstStyle/>
        <a:p>
          <a:endParaRPr lang="en-US"/>
        </a:p>
      </dgm:t>
    </dgm:pt>
    <dgm:pt modelId="{9DC51BE8-732B-4DC7-B5AF-C4DC86A6E163}" type="sibTrans" cxnId="{F3C1E082-E394-4815-ADE8-CFA4A26B2E11}">
      <dgm:prSet/>
      <dgm:spPr/>
      <dgm:t>
        <a:bodyPr/>
        <a:lstStyle/>
        <a:p>
          <a:endParaRPr lang="en-US"/>
        </a:p>
      </dgm:t>
    </dgm:pt>
    <dgm:pt modelId="{E02DBB47-1897-49C7-9249-F9302329C0B7}" type="asst">
      <dgm:prSet/>
      <dgm:spPr>
        <a:solidFill>
          <a:srgbClr val="FF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F3EC017A-3909-407B-AF70-8085019E31CC}" type="parTrans" cxnId="{59C7D0A5-8E86-4037-B1BF-F5E4539EC742}">
      <dgm:prSet/>
      <dgm:spPr/>
      <dgm:t>
        <a:bodyPr/>
        <a:lstStyle/>
        <a:p>
          <a:endParaRPr lang="en-US"/>
        </a:p>
      </dgm:t>
    </dgm:pt>
    <dgm:pt modelId="{BAD53418-6777-4915-BE47-F3FE3848F247}" type="sibTrans" cxnId="{59C7D0A5-8E86-4037-B1BF-F5E4539EC742}">
      <dgm:prSet/>
      <dgm:spPr/>
      <dgm:t>
        <a:bodyPr/>
        <a:lstStyle/>
        <a:p>
          <a:endParaRPr lang="en-US"/>
        </a:p>
      </dgm:t>
    </dgm:pt>
    <dgm:pt modelId="{3CA54E47-02D3-4F10-A3A6-009084DDF246}" type="asst">
      <dgm:prSet/>
      <dgm:spPr>
        <a:solidFill>
          <a:srgbClr val="FF0000"/>
        </a:solidFill>
      </dgm:spPr>
      <dgm:t>
        <a:bodyPr/>
        <a:lstStyle/>
        <a:p>
          <a:r>
            <a:rPr lang="ar-JO" dirty="0"/>
            <a:t>2</a:t>
          </a:r>
          <a:endParaRPr lang="en-US" dirty="0"/>
        </a:p>
      </dgm:t>
    </dgm:pt>
    <dgm:pt modelId="{77F5837B-FEB9-46F1-93A9-81917A8747FC}" type="parTrans" cxnId="{3B0E171F-7313-4725-9D1F-5874508F1C05}">
      <dgm:prSet/>
      <dgm:spPr/>
      <dgm:t>
        <a:bodyPr/>
        <a:lstStyle/>
        <a:p>
          <a:endParaRPr lang="en-US"/>
        </a:p>
      </dgm:t>
    </dgm:pt>
    <dgm:pt modelId="{422B8E9E-0346-48C0-981E-CA9A85FF14D6}" type="sibTrans" cxnId="{3B0E171F-7313-4725-9D1F-5874508F1C05}">
      <dgm:prSet/>
      <dgm:spPr/>
      <dgm:t>
        <a:bodyPr/>
        <a:lstStyle/>
        <a:p>
          <a:endParaRPr lang="en-US"/>
        </a:p>
      </dgm:t>
    </dgm:pt>
    <dgm:pt modelId="{D63E1BB4-B9DA-4662-B064-B5954D4EE924}" type="pres">
      <dgm:prSet presAssocID="{4A7CAA63-94EE-4651-81A6-33312A9102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BDD69C-912C-45BF-BC59-E8CA38D0E12B}" type="pres">
      <dgm:prSet presAssocID="{7007BF8D-C931-4319-AC65-C8C7078F94C6}" presName="hierRoot1" presStyleCnt="0">
        <dgm:presLayoutVars>
          <dgm:hierBranch val="init"/>
        </dgm:presLayoutVars>
      </dgm:prSet>
      <dgm:spPr/>
    </dgm:pt>
    <dgm:pt modelId="{4F35A303-C88E-4D7B-8F16-D88702D5EBE4}" type="pres">
      <dgm:prSet presAssocID="{7007BF8D-C931-4319-AC65-C8C7078F94C6}" presName="rootComposite1" presStyleCnt="0"/>
      <dgm:spPr/>
    </dgm:pt>
    <dgm:pt modelId="{A7A21FFD-7DFE-4235-BE27-5EF760AE34D3}" type="pres">
      <dgm:prSet presAssocID="{7007BF8D-C931-4319-AC65-C8C7078F94C6}" presName="rootText1" presStyleLbl="node0" presStyleIdx="0" presStyleCnt="1">
        <dgm:presLayoutVars>
          <dgm:chPref val="3"/>
        </dgm:presLayoutVars>
      </dgm:prSet>
      <dgm:spPr/>
    </dgm:pt>
    <dgm:pt modelId="{C5C27050-EF46-4F73-83BA-220739F5AD92}" type="pres">
      <dgm:prSet presAssocID="{7007BF8D-C931-4319-AC65-C8C7078F94C6}" presName="rootConnector1" presStyleLbl="node1" presStyleIdx="0" presStyleCnt="0"/>
      <dgm:spPr/>
    </dgm:pt>
    <dgm:pt modelId="{07A8A426-B2C8-4873-8208-8BEE2915079F}" type="pres">
      <dgm:prSet presAssocID="{7007BF8D-C931-4319-AC65-C8C7078F94C6}" presName="hierChild2" presStyleCnt="0"/>
      <dgm:spPr/>
    </dgm:pt>
    <dgm:pt modelId="{DB6116AC-4B33-4F53-BD00-10AE0D19451E}" type="pres">
      <dgm:prSet presAssocID="{337C62B5-EC75-4B16-BF41-5CFD3D6884D7}" presName="Name37" presStyleLbl="parChTrans1D2" presStyleIdx="0" presStyleCnt="2"/>
      <dgm:spPr/>
    </dgm:pt>
    <dgm:pt modelId="{E24EB2F0-C103-4E49-B59F-2A4938DF2D16}" type="pres">
      <dgm:prSet presAssocID="{EF36BBCB-DE4B-42E3-9849-C301A153394A}" presName="hierRoot2" presStyleCnt="0">
        <dgm:presLayoutVars>
          <dgm:hierBranch val="init"/>
        </dgm:presLayoutVars>
      </dgm:prSet>
      <dgm:spPr/>
    </dgm:pt>
    <dgm:pt modelId="{B8B971C5-7E3C-4D71-BA29-B01D1B988407}" type="pres">
      <dgm:prSet presAssocID="{EF36BBCB-DE4B-42E3-9849-C301A153394A}" presName="rootComposite" presStyleCnt="0"/>
      <dgm:spPr/>
    </dgm:pt>
    <dgm:pt modelId="{397E32B5-F791-4F92-9835-DCBC62B9D8CD}" type="pres">
      <dgm:prSet presAssocID="{EF36BBCB-DE4B-42E3-9849-C301A153394A}" presName="rootText" presStyleLbl="node2" presStyleIdx="0" presStyleCnt="2">
        <dgm:presLayoutVars>
          <dgm:chPref val="3"/>
        </dgm:presLayoutVars>
      </dgm:prSet>
      <dgm:spPr/>
    </dgm:pt>
    <dgm:pt modelId="{896E2197-E38A-44A0-B54C-87B3195E947A}" type="pres">
      <dgm:prSet presAssocID="{EF36BBCB-DE4B-42E3-9849-C301A153394A}" presName="rootConnector" presStyleLbl="node2" presStyleIdx="0" presStyleCnt="2"/>
      <dgm:spPr/>
    </dgm:pt>
    <dgm:pt modelId="{3B408AB4-498D-402D-B7D7-9F8DED7FBBF1}" type="pres">
      <dgm:prSet presAssocID="{EF36BBCB-DE4B-42E3-9849-C301A153394A}" presName="hierChild4" presStyleCnt="0"/>
      <dgm:spPr/>
    </dgm:pt>
    <dgm:pt modelId="{DF561994-689A-4313-8197-9562DD8D3EFD}" type="pres">
      <dgm:prSet presAssocID="{EF36BBCB-DE4B-42E3-9849-C301A153394A}" presName="hierChild5" presStyleCnt="0"/>
      <dgm:spPr/>
    </dgm:pt>
    <dgm:pt modelId="{A1268E4E-C21F-4B88-939F-90B64BF87119}" type="pres">
      <dgm:prSet presAssocID="{4DDA7AD0-FE64-45CB-9B90-508059309020}" presName="Name111" presStyleLbl="parChTrans1D3" presStyleIdx="0" presStyleCnt="4"/>
      <dgm:spPr/>
    </dgm:pt>
    <dgm:pt modelId="{6E09B2FC-C650-4D52-9917-3B69D95B5581}" type="pres">
      <dgm:prSet presAssocID="{B011E273-60D6-4B0F-9765-AF105A642705}" presName="hierRoot3" presStyleCnt="0">
        <dgm:presLayoutVars>
          <dgm:hierBranch val="init"/>
        </dgm:presLayoutVars>
      </dgm:prSet>
      <dgm:spPr/>
    </dgm:pt>
    <dgm:pt modelId="{49873B63-C95D-4AE8-A6C4-C09B642694B2}" type="pres">
      <dgm:prSet presAssocID="{B011E273-60D6-4B0F-9765-AF105A642705}" presName="rootComposite3" presStyleCnt="0"/>
      <dgm:spPr/>
    </dgm:pt>
    <dgm:pt modelId="{14FBC3AA-C2B7-4BB9-B157-15B7E961A1C2}" type="pres">
      <dgm:prSet presAssocID="{B011E273-60D6-4B0F-9765-AF105A642705}" presName="rootText3" presStyleLbl="asst2" presStyleIdx="0" presStyleCnt="8">
        <dgm:presLayoutVars>
          <dgm:chPref val="3"/>
        </dgm:presLayoutVars>
      </dgm:prSet>
      <dgm:spPr/>
    </dgm:pt>
    <dgm:pt modelId="{A66BEE05-5CE5-4393-A053-D83F96EF5B1F}" type="pres">
      <dgm:prSet presAssocID="{B011E273-60D6-4B0F-9765-AF105A642705}" presName="rootConnector3" presStyleLbl="asst2" presStyleIdx="0" presStyleCnt="8"/>
      <dgm:spPr/>
    </dgm:pt>
    <dgm:pt modelId="{FBCFAE08-D6EF-423B-A2CC-6947FD7BE906}" type="pres">
      <dgm:prSet presAssocID="{B011E273-60D6-4B0F-9765-AF105A642705}" presName="hierChild6" presStyleCnt="0"/>
      <dgm:spPr/>
    </dgm:pt>
    <dgm:pt modelId="{7993F9CB-7578-4789-BBCC-AD8BE56C0095}" type="pres">
      <dgm:prSet presAssocID="{B011E273-60D6-4B0F-9765-AF105A642705}" presName="hierChild7" presStyleCnt="0"/>
      <dgm:spPr/>
    </dgm:pt>
    <dgm:pt modelId="{1BCE62EC-CFA2-43AD-9611-79923688B7CE}" type="pres">
      <dgm:prSet presAssocID="{4F98E8F0-771C-4982-A9B1-5F58F4966C35}" presName="Name111" presStyleLbl="parChTrans1D4" presStyleIdx="0" presStyleCnt="4"/>
      <dgm:spPr/>
    </dgm:pt>
    <dgm:pt modelId="{B5690B35-69B6-42D8-9749-6E5F983E1587}" type="pres">
      <dgm:prSet presAssocID="{2799DEEA-5C4D-4A36-9306-F2A30C16CCAC}" presName="hierRoot3" presStyleCnt="0">
        <dgm:presLayoutVars>
          <dgm:hierBranch val="init"/>
        </dgm:presLayoutVars>
      </dgm:prSet>
      <dgm:spPr/>
    </dgm:pt>
    <dgm:pt modelId="{8FB769C5-FD26-4784-944A-2B099A4E2F3A}" type="pres">
      <dgm:prSet presAssocID="{2799DEEA-5C4D-4A36-9306-F2A30C16CCAC}" presName="rootComposite3" presStyleCnt="0"/>
      <dgm:spPr/>
    </dgm:pt>
    <dgm:pt modelId="{60608FC8-309F-44BD-A920-E577637F1AEE}" type="pres">
      <dgm:prSet presAssocID="{2799DEEA-5C4D-4A36-9306-F2A30C16CCAC}" presName="rootText3" presStyleLbl="asst2" presStyleIdx="1" presStyleCnt="8">
        <dgm:presLayoutVars>
          <dgm:chPref val="3"/>
        </dgm:presLayoutVars>
      </dgm:prSet>
      <dgm:spPr/>
    </dgm:pt>
    <dgm:pt modelId="{5F63210B-95D4-461A-8B9D-9805AB2186D0}" type="pres">
      <dgm:prSet presAssocID="{2799DEEA-5C4D-4A36-9306-F2A30C16CCAC}" presName="rootConnector3" presStyleLbl="asst2" presStyleIdx="1" presStyleCnt="8"/>
      <dgm:spPr/>
    </dgm:pt>
    <dgm:pt modelId="{D19AD161-A36B-4CC5-8957-226AE84EC474}" type="pres">
      <dgm:prSet presAssocID="{2799DEEA-5C4D-4A36-9306-F2A30C16CCAC}" presName="hierChild6" presStyleCnt="0"/>
      <dgm:spPr/>
    </dgm:pt>
    <dgm:pt modelId="{9C24DFD6-4106-4EA3-B417-561F83C1F596}" type="pres">
      <dgm:prSet presAssocID="{2799DEEA-5C4D-4A36-9306-F2A30C16CCAC}" presName="hierChild7" presStyleCnt="0"/>
      <dgm:spPr/>
    </dgm:pt>
    <dgm:pt modelId="{145AC1A7-C99B-4759-A420-5ABBA6AC73C4}" type="pres">
      <dgm:prSet presAssocID="{4B35EE98-53A7-4B9E-978B-56163DD32329}" presName="Name111" presStyleLbl="parChTrans1D4" presStyleIdx="1" presStyleCnt="4"/>
      <dgm:spPr/>
    </dgm:pt>
    <dgm:pt modelId="{F44F1E2C-8E68-4D19-A475-E92027696946}" type="pres">
      <dgm:prSet presAssocID="{51155DAC-D31F-455D-83B8-55675EC52B33}" presName="hierRoot3" presStyleCnt="0">
        <dgm:presLayoutVars>
          <dgm:hierBranch val="init"/>
        </dgm:presLayoutVars>
      </dgm:prSet>
      <dgm:spPr/>
    </dgm:pt>
    <dgm:pt modelId="{450362E8-0A3A-4056-82AF-6FE98EA62C10}" type="pres">
      <dgm:prSet presAssocID="{51155DAC-D31F-455D-83B8-55675EC52B33}" presName="rootComposite3" presStyleCnt="0"/>
      <dgm:spPr/>
    </dgm:pt>
    <dgm:pt modelId="{DB59733F-8976-452D-8931-6815C4905BC3}" type="pres">
      <dgm:prSet presAssocID="{51155DAC-D31F-455D-83B8-55675EC52B33}" presName="rootText3" presStyleLbl="asst2" presStyleIdx="2" presStyleCnt="8">
        <dgm:presLayoutVars>
          <dgm:chPref val="3"/>
        </dgm:presLayoutVars>
      </dgm:prSet>
      <dgm:spPr/>
    </dgm:pt>
    <dgm:pt modelId="{717EE142-7CA9-4FB8-A2D8-2AE9B0CED4AB}" type="pres">
      <dgm:prSet presAssocID="{51155DAC-D31F-455D-83B8-55675EC52B33}" presName="rootConnector3" presStyleLbl="asst2" presStyleIdx="2" presStyleCnt="8"/>
      <dgm:spPr/>
    </dgm:pt>
    <dgm:pt modelId="{6362F2D6-DA96-41F8-94B4-5A78504384A2}" type="pres">
      <dgm:prSet presAssocID="{51155DAC-D31F-455D-83B8-55675EC52B33}" presName="hierChild6" presStyleCnt="0"/>
      <dgm:spPr/>
    </dgm:pt>
    <dgm:pt modelId="{3B42373B-7B02-4539-932E-D371B94B0021}" type="pres">
      <dgm:prSet presAssocID="{51155DAC-D31F-455D-83B8-55675EC52B33}" presName="hierChild7" presStyleCnt="0"/>
      <dgm:spPr/>
    </dgm:pt>
    <dgm:pt modelId="{629EBE3E-8CB9-4A8B-A53C-4B9D6D024307}" type="pres">
      <dgm:prSet presAssocID="{9D862C88-EC26-4352-849D-F04522DDAF2C}" presName="Name111" presStyleLbl="parChTrans1D3" presStyleIdx="1" presStyleCnt="4"/>
      <dgm:spPr/>
    </dgm:pt>
    <dgm:pt modelId="{85D7EEED-3637-4A24-9EBD-3F08E1AD125E}" type="pres">
      <dgm:prSet presAssocID="{EEB5DC41-FEA7-4FDF-BBF2-3DB5A533B64F}" presName="hierRoot3" presStyleCnt="0">
        <dgm:presLayoutVars>
          <dgm:hierBranch val="init"/>
        </dgm:presLayoutVars>
      </dgm:prSet>
      <dgm:spPr/>
    </dgm:pt>
    <dgm:pt modelId="{89EE11E5-5CDB-43FC-98A4-DEA03FE087DB}" type="pres">
      <dgm:prSet presAssocID="{EEB5DC41-FEA7-4FDF-BBF2-3DB5A533B64F}" presName="rootComposite3" presStyleCnt="0"/>
      <dgm:spPr/>
    </dgm:pt>
    <dgm:pt modelId="{A75D14DC-6095-4DB2-B4A2-8E98EDF381D3}" type="pres">
      <dgm:prSet presAssocID="{EEB5DC41-FEA7-4FDF-BBF2-3DB5A533B64F}" presName="rootText3" presStyleLbl="asst2" presStyleIdx="3" presStyleCnt="8">
        <dgm:presLayoutVars>
          <dgm:chPref val="3"/>
        </dgm:presLayoutVars>
      </dgm:prSet>
      <dgm:spPr/>
    </dgm:pt>
    <dgm:pt modelId="{1F9291D4-AEC1-4EE5-8FDD-B370A7504AC4}" type="pres">
      <dgm:prSet presAssocID="{EEB5DC41-FEA7-4FDF-BBF2-3DB5A533B64F}" presName="rootConnector3" presStyleLbl="asst2" presStyleIdx="3" presStyleCnt="8"/>
      <dgm:spPr/>
    </dgm:pt>
    <dgm:pt modelId="{1563DD3E-8A58-4BE8-90CB-7A42EFBC4E63}" type="pres">
      <dgm:prSet presAssocID="{EEB5DC41-FEA7-4FDF-BBF2-3DB5A533B64F}" presName="hierChild6" presStyleCnt="0"/>
      <dgm:spPr/>
    </dgm:pt>
    <dgm:pt modelId="{E13DF4B5-8CB4-4CBF-A8E8-575200AA7AC4}" type="pres">
      <dgm:prSet presAssocID="{EEB5DC41-FEA7-4FDF-BBF2-3DB5A533B64F}" presName="hierChild7" presStyleCnt="0"/>
      <dgm:spPr/>
    </dgm:pt>
    <dgm:pt modelId="{2BBC6B9C-B7AD-4069-8D7A-F5A57D952807}" type="pres">
      <dgm:prSet presAssocID="{93C3E49B-A95D-4A7C-84B3-F5D48EBB9183}" presName="Name37" presStyleLbl="parChTrans1D2" presStyleIdx="1" presStyleCnt="2"/>
      <dgm:spPr/>
    </dgm:pt>
    <dgm:pt modelId="{CBF632FB-E80F-4266-A9E8-1294A33C7B73}" type="pres">
      <dgm:prSet presAssocID="{FB1E5404-46FA-422C-9567-691A63E533DE}" presName="hierRoot2" presStyleCnt="0">
        <dgm:presLayoutVars>
          <dgm:hierBranch val="init"/>
        </dgm:presLayoutVars>
      </dgm:prSet>
      <dgm:spPr/>
    </dgm:pt>
    <dgm:pt modelId="{13FE480E-2D6A-46FA-8B86-FDED14E86C21}" type="pres">
      <dgm:prSet presAssocID="{FB1E5404-46FA-422C-9567-691A63E533DE}" presName="rootComposite" presStyleCnt="0"/>
      <dgm:spPr/>
    </dgm:pt>
    <dgm:pt modelId="{742E8077-ECD6-4F43-AFC8-AB5AB68CBC27}" type="pres">
      <dgm:prSet presAssocID="{FB1E5404-46FA-422C-9567-691A63E533DE}" presName="rootText" presStyleLbl="node2" presStyleIdx="1" presStyleCnt="2">
        <dgm:presLayoutVars>
          <dgm:chPref val="3"/>
        </dgm:presLayoutVars>
      </dgm:prSet>
      <dgm:spPr/>
    </dgm:pt>
    <dgm:pt modelId="{0B91FF87-69B6-46BE-A1E3-CB0A7C7E82C4}" type="pres">
      <dgm:prSet presAssocID="{FB1E5404-46FA-422C-9567-691A63E533DE}" presName="rootConnector" presStyleLbl="node2" presStyleIdx="1" presStyleCnt="2"/>
      <dgm:spPr/>
    </dgm:pt>
    <dgm:pt modelId="{4C4C10CB-C58A-4A90-A793-2F8AAADE5A37}" type="pres">
      <dgm:prSet presAssocID="{FB1E5404-46FA-422C-9567-691A63E533DE}" presName="hierChild4" presStyleCnt="0"/>
      <dgm:spPr/>
    </dgm:pt>
    <dgm:pt modelId="{49462FF0-1D10-4580-9E71-6CEE143551C0}" type="pres">
      <dgm:prSet presAssocID="{FB1E5404-46FA-422C-9567-691A63E533DE}" presName="hierChild5" presStyleCnt="0"/>
      <dgm:spPr/>
    </dgm:pt>
    <dgm:pt modelId="{2347EC4D-C431-482B-9181-15996791493C}" type="pres">
      <dgm:prSet presAssocID="{4FA710A3-E5A4-4046-9279-44DE79FEE821}" presName="Name111" presStyleLbl="parChTrans1D3" presStyleIdx="2" presStyleCnt="4"/>
      <dgm:spPr/>
    </dgm:pt>
    <dgm:pt modelId="{2504520A-0E8A-4CB4-95DA-AE78A899F79C}" type="pres">
      <dgm:prSet presAssocID="{84B49559-6884-461B-899F-1DCED541A719}" presName="hierRoot3" presStyleCnt="0">
        <dgm:presLayoutVars>
          <dgm:hierBranch val="init"/>
        </dgm:presLayoutVars>
      </dgm:prSet>
      <dgm:spPr/>
    </dgm:pt>
    <dgm:pt modelId="{06BBBE8A-D922-4AF8-A765-E21BC245C6D2}" type="pres">
      <dgm:prSet presAssocID="{84B49559-6884-461B-899F-1DCED541A719}" presName="rootComposite3" presStyleCnt="0"/>
      <dgm:spPr/>
    </dgm:pt>
    <dgm:pt modelId="{9BF5AFCA-45EE-49DD-A36C-1A25A193894C}" type="pres">
      <dgm:prSet presAssocID="{84B49559-6884-461B-899F-1DCED541A719}" presName="rootText3" presStyleLbl="asst2" presStyleIdx="4" presStyleCnt="8">
        <dgm:presLayoutVars>
          <dgm:chPref val="3"/>
        </dgm:presLayoutVars>
      </dgm:prSet>
      <dgm:spPr/>
    </dgm:pt>
    <dgm:pt modelId="{0479272A-8735-4607-A5A8-4AC44DFB7C49}" type="pres">
      <dgm:prSet presAssocID="{84B49559-6884-461B-899F-1DCED541A719}" presName="rootConnector3" presStyleLbl="asst2" presStyleIdx="4" presStyleCnt="8"/>
      <dgm:spPr/>
    </dgm:pt>
    <dgm:pt modelId="{1F391AFA-4DB0-47C5-A976-F8C7246C8105}" type="pres">
      <dgm:prSet presAssocID="{84B49559-6884-461B-899F-1DCED541A719}" presName="hierChild6" presStyleCnt="0"/>
      <dgm:spPr/>
    </dgm:pt>
    <dgm:pt modelId="{C66F5728-B4DA-4477-BE20-14E639F2D2F3}" type="pres">
      <dgm:prSet presAssocID="{84B49559-6884-461B-899F-1DCED541A719}" presName="hierChild7" presStyleCnt="0"/>
      <dgm:spPr/>
    </dgm:pt>
    <dgm:pt modelId="{F9797D2A-E443-4BE7-B1FF-26F0090B9A33}" type="pres">
      <dgm:prSet presAssocID="{F3EC017A-3909-407B-AF70-8085019E31CC}" presName="Name111" presStyleLbl="parChTrans1D4" presStyleIdx="2" presStyleCnt="4"/>
      <dgm:spPr/>
    </dgm:pt>
    <dgm:pt modelId="{4A3ED084-76E4-41F4-AA7C-F086B3686B05}" type="pres">
      <dgm:prSet presAssocID="{E02DBB47-1897-49C7-9249-F9302329C0B7}" presName="hierRoot3" presStyleCnt="0">
        <dgm:presLayoutVars>
          <dgm:hierBranch val="init"/>
        </dgm:presLayoutVars>
      </dgm:prSet>
      <dgm:spPr/>
    </dgm:pt>
    <dgm:pt modelId="{BD6220D8-58D4-4965-B709-B9E4A27ADD5E}" type="pres">
      <dgm:prSet presAssocID="{E02DBB47-1897-49C7-9249-F9302329C0B7}" presName="rootComposite3" presStyleCnt="0"/>
      <dgm:spPr/>
    </dgm:pt>
    <dgm:pt modelId="{C737B8EF-64D9-4AFE-9596-F42FBD0D6917}" type="pres">
      <dgm:prSet presAssocID="{E02DBB47-1897-49C7-9249-F9302329C0B7}" presName="rootText3" presStyleLbl="asst2" presStyleIdx="5" presStyleCnt="8">
        <dgm:presLayoutVars>
          <dgm:chPref val="3"/>
        </dgm:presLayoutVars>
      </dgm:prSet>
      <dgm:spPr/>
    </dgm:pt>
    <dgm:pt modelId="{20F86D84-7138-478B-9BBA-C8CA6526F297}" type="pres">
      <dgm:prSet presAssocID="{E02DBB47-1897-49C7-9249-F9302329C0B7}" presName="rootConnector3" presStyleLbl="asst2" presStyleIdx="5" presStyleCnt="8"/>
      <dgm:spPr/>
    </dgm:pt>
    <dgm:pt modelId="{BE659B8D-38DC-42EC-9BB7-AE5E1AFA5481}" type="pres">
      <dgm:prSet presAssocID="{E02DBB47-1897-49C7-9249-F9302329C0B7}" presName="hierChild6" presStyleCnt="0"/>
      <dgm:spPr/>
    </dgm:pt>
    <dgm:pt modelId="{A5E15290-3870-43DA-A305-B2F5E00665A1}" type="pres">
      <dgm:prSet presAssocID="{E02DBB47-1897-49C7-9249-F9302329C0B7}" presName="hierChild7" presStyleCnt="0"/>
      <dgm:spPr/>
    </dgm:pt>
    <dgm:pt modelId="{BDF86566-4E9B-48CE-A982-0BD8128CA54D}" type="pres">
      <dgm:prSet presAssocID="{77F5837B-FEB9-46F1-93A9-81917A8747FC}" presName="Name111" presStyleLbl="parChTrans1D4" presStyleIdx="3" presStyleCnt="4"/>
      <dgm:spPr/>
    </dgm:pt>
    <dgm:pt modelId="{9219FAC5-1156-477B-A5F4-210C67FD5986}" type="pres">
      <dgm:prSet presAssocID="{3CA54E47-02D3-4F10-A3A6-009084DDF246}" presName="hierRoot3" presStyleCnt="0">
        <dgm:presLayoutVars>
          <dgm:hierBranch val="init"/>
        </dgm:presLayoutVars>
      </dgm:prSet>
      <dgm:spPr/>
    </dgm:pt>
    <dgm:pt modelId="{F7F0F874-F339-4B00-8C5A-1E49886A1E60}" type="pres">
      <dgm:prSet presAssocID="{3CA54E47-02D3-4F10-A3A6-009084DDF246}" presName="rootComposite3" presStyleCnt="0"/>
      <dgm:spPr/>
    </dgm:pt>
    <dgm:pt modelId="{DBB34F7D-BCF2-43D5-A840-D877BA581AA8}" type="pres">
      <dgm:prSet presAssocID="{3CA54E47-02D3-4F10-A3A6-009084DDF246}" presName="rootText3" presStyleLbl="asst2" presStyleIdx="6" presStyleCnt="8">
        <dgm:presLayoutVars>
          <dgm:chPref val="3"/>
        </dgm:presLayoutVars>
      </dgm:prSet>
      <dgm:spPr/>
    </dgm:pt>
    <dgm:pt modelId="{FD732C2A-D610-4135-A9B1-0D195D96B06A}" type="pres">
      <dgm:prSet presAssocID="{3CA54E47-02D3-4F10-A3A6-009084DDF246}" presName="rootConnector3" presStyleLbl="asst2" presStyleIdx="6" presStyleCnt="8"/>
      <dgm:spPr/>
    </dgm:pt>
    <dgm:pt modelId="{4A9A8B99-49B5-48F3-8D41-CE50F9E4F1E9}" type="pres">
      <dgm:prSet presAssocID="{3CA54E47-02D3-4F10-A3A6-009084DDF246}" presName="hierChild6" presStyleCnt="0"/>
      <dgm:spPr/>
    </dgm:pt>
    <dgm:pt modelId="{65CF96D9-CB86-47AF-B56D-63573A0AA5AC}" type="pres">
      <dgm:prSet presAssocID="{3CA54E47-02D3-4F10-A3A6-009084DDF246}" presName="hierChild7" presStyleCnt="0"/>
      <dgm:spPr/>
    </dgm:pt>
    <dgm:pt modelId="{BE09B8C2-85C8-4F09-B104-F0EF0A755942}" type="pres">
      <dgm:prSet presAssocID="{41F6CD79-3D3C-404B-B979-F9BA4A348442}" presName="Name111" presStyleLbl="parChTrans1D3" presStyleIdx="3" presStyleCnt="4"/>
      <dgm:spPr/>
    </dgm:pt>
    <dgm:pt modelId="{DFA42412-EA26-4C48-AE69-426456F6569E}" type="pres">
      <dgm:prSet presAssocID="{8D7A4429-EF7A-4FA5-9177-5DA5FB3DF0BA}" presName="hierRoot3" presStyleCnt="0">
        <dgm:presLayoutVars>
          <dgm:hierBranch val="init"/>
        </dgm:presLayoutVars>
      </dgm:prSet>
      <dgm:spPr/>
    </dgm:pt>
    <dgm:pt modelId="{73095549-29CF-4B88-B0C3-0D551423ADAA}" type="pres">
      <dgm:prSet presAssocID="{8D7A4429-EF7A-4FA5-9177-5DA5FB3DF0BA}" presName="rootComposite3" presStyleCnt="0"/>
      <dgm:spPr/>
    </dgm:pt>
    <dgm:pt modelId="{0E42E098-291A-4F76-ADFD-70742A80E710}" type="pres">
      <dgm:prSet presAssocID="{8D7A4429-EF7A-4FA5-9177-5DA5FB3DF0BA}" presName="rootText3" presStyleLbl="asst2" presStyleIdx="7" presStyleCnt="8">
        <dgm:presLayoutVars>
          <dgm:chPref val="3"/>
        </dgm:presLayoutVars>
      </dgm:prSet>
      <dgm:spPr/>
    </dgm:pt>
    <dgm:pt modelId="{7C957571-E55B-4881-96C6-7024C5AB5E72}" type="pres">
      <dgm:prSet presAssocID="{8D7A4429-EF7A-4FA5-9177-5DA5FB3DF0BA}" presName="rootConnector3" presStyleLbl="asst2" presStyleIdx="7" presStyleCnt="8"/>
      <dgm:spPr/>
    </dgm:pt>
    <dgm:pt modelId="{0894B740-583E-4243-BACC-67DF30476004}" type="pres">
      <dgm:prSet presAssocID="{8D7A4429-EF7A-4FA5-9177-5DA5FB3DF0BA}" presName="hierChild6" presStyleCnt="0"/>
      <dgm:spPr/>
    </dgm:pt>
    <dgm:pt modelId="{1679FE49-6F5B-4566-9D43-C53F0A5F5627}" type="pres">
      <dgm:prSet presAssocID="{8D7A4429-EF7A-4FA5-9177-5DA5FB3DF0BA}" presName="hierChild7" presStyleCnt="0"/>
      <dgm:spPr/>
    </dgm:pt>
    <dgm:pt modelId="{E7D49532-C209-4477-84FB-EE8A864B9B61}" type="pres">
      <dgm:prSet presAssocID="{7007BF8D-C931-4319-AC65-C8C7078F94C6}" presName="hierChild3" presStyleCnt="0"/>
      <dgm:spPr/>
    </dgm:pt>
  </dgm:ptLst>
  <dgm:cxnLst>
    <dgm:cxn modelId="{8A23680A-FB74-4D60-9FC5-43FACE164A20}" type="presOf" srcId="{4B35EE98-53A7-4B9E-978B-56163DD32329}" destId="{145AC1A7-C99B-4759-A420-5ABBA6AC73C4}" srcOrd="0" destOrd="0" presId="urn:microsoft.com/office/officeart/2005/8/layout/orgChart1"/>
    <dgm:cxn modelId="{C0D90F11-6938-4989-A4FE-B88A1D9494FC}" type="presOf" srcId="{51155DAC-D31F-455D-83B8-55675EC52B33}" destId="{717EE142-7CA9-4FB8-A2D8-2AE9B0CED4AB}" srcOrd="1" destOrd="0" presId="urn:microsoft.com/office/officeart/2005/8/layout/orgChart1"/>
    <dgm:cxn modelId="{91EC1F1B-B890-40CD-9B34-98A91C5374FD}" type="presOf" srcId="{EF36BBCB-DE4B-42E3-9849-C301A153394A}" destId="{397E32B5-F791-4F92-9835-DCBC62B9D8CD}" srcOrd="0" destOrd="0" presId="urn:microsoft.com/office/officeart/2005/8/layout/orgChart1"/>
    <dgm:cxn modelId="{C9A0DF1C-6095-46F6-9576-851E4680236B}" type="presOf" srcId="{F3EC017A-3909-407B-AF70-8085019E31CC}" destId="{F9797D2A-E443-4BE7-B1FF-26F0090B9A33}" srcOrd="0" destOrd="0" presId="urn:microsoft.com/office/officeart/2005/8/layout/orgChart1"/>
    <dgm:cxn modelId="{84C79D1D-F7BE-4638-9549-A977503DE679}" srcId="{EF36BBCB-DE4B-42E3-9849-C301A153394A}" destId="{EEB5DC41-FEA7-4FDF-BBF2-3DB5A533B64F}" srcOrd="1" destOrd="0" parTransId="{9D862C88-EC26-4352-849D-F04522DDAF2C}" sibTransId="{2F45F34F-4BC1-41AE-822E-854BDAEE4949}"/>
    <dgm:cxn modelId="{3B0E171F-7313-4725-9D1F-5874508F1C05}" srcId="{84B49559-6884-461B-899F-1DCED541A719}" destId="{3CA54E47-02D3-4F10-A3A6-009084DDF246}" srcOrd="1" destOrd="0" parTransId="{77F5837B-FEB9-46F1-93A9-81917A8747FC}" sibTransId="{422B8E9E-0346-48C0-981E-CA9A85FF14D6}"/>
    <dgm:cxn modelId="{6E6DEB26-7CED-4597-8FBB-5E5010BDF769}" type="presOf" srcId="{93C3E49B-A95D-4A7C-84B3-F5D48EBB9183}" destId="{2BBC6B9C-B7AD-4069-8D7A-F5A57D952807}" srcOrd="0" destOrd="0" presId="urn:microsoft.com/office/officeart/2005/8/layout/orgChart1"/>
    <dgm:cxn modelId="{2E54A528-56BE-4B9C-9547-CDB6F45F1F85}" srcId="{7007BF8D-C931-4319-AC65-C8C7078F94C6}" destId="{FB1E5404-46FA-422C-9567-691A63E533DE}" srcOrd="1" destOrd="0" parTransId="{93C3E49B-A95D-4A7C-84B3-F5D48EBB9183}" sibTransId="{BB53B41E-6E5D-4527-96DB-91423D3333FE}"/>
    <dgm:cxn modelId="{AD1CE128-826B-463C-A425-3C5C59941F9C}" type="presOf" srcId="{FB1E5404-46FA-422C-9567-691A63E533DE}" destId="{742E8077-ECD6-4F43-AFC8-AB5AB68CBC27}" srcOrd="0" destOrd="0" presId="urn:microsoft.com/office/officeart/2005/8/layout/orgChart1"/>
    <dgm:cxn modelId="{45A52433-8877-4406-8C8A-2F03DAF3C3DC}" type="presOf" srcId="{2799DEEA-5C4D-4A36-9306-F2A30C16CCAC}" destId="{60608FC8-309F-44BD-A920-E577637F1AEE}" srcOrd="0" destOrd="0" presId="urn:microsoft.com/office/officeart/2005/8/layout/orgChart1"/>
    <dgm:cxn modelId="{DED0A933-C466-4534-82D9-92C1C4E20C9D}" srcId="{7007BF8D-C931-4319-AC65-C8C7078F94C6}" destId="{EF36BBCB-DE4B-42E3-9849-C301A153394A}" srcOrd="0" destOrd="0" parTransId="{337C62B5-EC75-4B16-BF41-5CFD3D6884D7}" sibTransId="{BD41F98D-F1B1-4662-8429-B3E166EC26F2}"/>
    <dgm:cxn modelId="{82B64A41-9890-4E2A-82A4-98C309CDDC2B}" type="presOf" srcId="{3CA54E47-02D3-4F10-A3A6-009084DDF246}" destId="{FD732C2A-D610-4135-A9B1-0D195D96B06A}" srcOrd="1" destOrd="0" presId="urn:microsoft.com/office/officeart/2005/8/layout/orgChart1"/>
    <dgm:cxn modelId="{A2AE9141-2F36-44C3-A382-BDA1E8F73921}" srcId="{B011E273-60D6-4B0F-9765-AF105A642705}" destId="{2799DEEA-5C4D-4A36-9306-F2A30C16CCAC}" srcOrd="0" destOrd="0" parTransId="{4F98E8F0-771C-4982-A9B1-5F58F4966C35}" sibTransId="{B265D971-965A-4BEC-AC8C-3845A6C532EF}"/>
    <dgm:cxn modelId="{17EF286B-DF3B-4621-825A-3E5A2C89292E}" type="presOf" srcId="{E02DBB47-1897-49C7-9249-F9302329C0B7}" destId="{20F86D84-7138-478B-9BBA-C8CA6526F297}" srcOrd="1" destOrd="0" presId="urn:microsoft.com/office/officeart/2005/8/layout/orgChart1"/>
    <dgm:cxn modelId="{E7FD204D-BECA-4C09-9B14-7457D4B28815}" srcId="{4A7CAA63-94EE-4651-81A6-33312A910243}" destId="{7007BF8D-C931-4319-AC65-C8C7078F94C6}" srcOrd="0" destOrd="0" parTransId="{F25E0FDB-6231-4068-8941-86FB1CCFC79E}" sibTransId="{1005F62D-ED26-4D2B-A1E0-63F66CF57825}"/>
    <dgm:cxn modelId="{92FBC158-C686-4537-8D3B-9F659DA11EA6}" srcId="{FB1E5404-46FA-422C-9567-691A63E533DE}" destId="{8D7A4429-EF7A-4FA5-9177-5DA5FB3DF0BA}" srcOrd="1" destOrd="0" parTransId="{41F6CD79-3D3C-404B-B979-F9BA4A348442}" sibTransId="{85E8BF2E-6C50-4EBF-9E87-FF01EAC5FE00}"/>
    <dgm:cxn modelId="{AF0FDE7A-16F8-4934-B864-8CC17D3994F6}" type="presOf" srcId="{41F6CD79-3D3C-404B-B979-F9BA4A348442}" destId="{BE09B8C2-85C8-4F09-B104-F0EF0A755942}" srcOrd="0" destOrd="0" presId="urn:microsoft.com/office/officeart/2005/8/layout/orgChart1"/>
    <dgm:cxn modelId="{D28DFA7E-33F4-48E6-A221-19003CC2F260}" type="presOf" srcId="{8D7A4429-EF7A-4FA5-9177-5DA5FB3DF0BA}" destId="{7C957571-E55B-4881-96C6-7024C5AB5E72}" srcOrd="1" destOrd="0" presId="urn:microsoft.com/office/officeart/2005/8/layout/orgChart1"/>
    <dgm:cxn modelId="{F3C1E082-E394-4815-ADE8-CFA4A26B2E11}" srcId="{B011E273-60D6-4B0F-9765-AF105A642705}" destId="{51155DAC-D31F-455D-83B8-55675EC52B33}" srcOrd="1" destOrd="0" parTransId="{4B35EE98-53A7-4B9E-978B-56163DD32329}" sibTransId="{9DC51BE8-732B-4DC7-B5AF-C4DC86A6E163}"/>
    <dgm:cxn modelId="{936AE083-4FA8-4933-84FF-AC3B0E6568B0}" type="presOf" srcId="{FB1E5404-46FA-422C-9567-691A63E533DE}" destId="{0B91FF87-69B6-46BE-A1E3-CB0A7C7E82C4}" srcOrd="1" destOrd="0" presId="urn:microsoft.com/office/officeart/2005/8/layout/orgChart1"/>
    <dgm:cxn modelId="{E1491F89-5CC2-48F1-A649-31E7FBC28B7A}" type="presOf" srcId="{84B49559-6884-461B-899F-1DCED541A719}" destId="{9BF5AFCA-45EE-49DD-A36C-1A25A193894C}" srcOrd="0" destOrd="0" presId="urn:microsoft.com/office/officeart/2005/8/layout/orgChart1"/>
    <dgm:cxn modelId="{9B753390-63A5-490D-9AD0-DFB7581135C0}" type="presOf" srcId="{4A7CAA63-94EE-4651-81A6-33312A910243}" destId="{D63E1BB4-B9DA-4662-B064-B5954D4EE924}" srcOrd="0" destOrd="0" presId="urn:microsoft.com/office/officeart/2005/8/layout/orgChart1"/>
    <dgm:cxn modelId="{3F55659C-863B-4FCF-B14D-7BCB48270079}" srcId="{FB1E5404-46FA-422C-9567-691A63E533DE}" destId="{84B49559-6884-461B-899F-1DCED541A719}" srcOrd="0" destOrd="0" parTransId="{4FA710A3-E5A4-4046-9279-44DE79FEE821}" sibTransId="{DD246188-51C1-4696-9A2C-71A6353D5C40}"/>
    <dgm:cxn modelId="{5F43A29D-9377-40A3-BA57-CCE98B71B059}" type="presOf" srcId="{4FA710A3-E5A4-4046-9279-44DE79FEE821}" destId="{2347EC4D-C431-482B-9181-15996791493C}" srcOrd="0" destOrd="0" presId="urn:microsoft.com/office/officeart/2005/8/layout/orgChart1"/>
    <dgm:cxn modelId="{59C7D0A5-8E86-4037-B1BF-F5E4539EC742}" srcId="{84B49559-6884-461B-899F-1DCED541A719}" destId="{E02DBB47-1897-49C7-9249-F9302329C0B7}" srcOrd="0" destOrd="0" parTransId="{F3EC017A-3909-407B-AF70-8085019E31CC}" sibTransId="{BAD53418-6777-4915-BE47-F3FE3848F247}"/>
    <dgm:cxn modelId="{E7BB6DA6-B905-47DC-BC51-00346A23227A}" type="presOf" srcId="{77F5837B-FEB9-46F1-93A9-81917A8747FC}" destId="{BDF86566-4E9B-48CE-A982-0BD8128CA54D}" srcOrd="0" destOrd="0" presId="urn:microsoft.com/office/officeart/2005/8/layout/orgChart1"/>
    <dgm:cxn modelId="{8CF83DAD-66F2-417E-A6D3-5060070921C7}" srcId="{EF36BBCB-DE4B-42E3-9849-C301A153394A}" destId="{B011E273-60D6-4B0F-9765-AF105A642705}" srcOrd="0" destOrd="0" parTransId="{4DDA7AD0-FE64-45CB-9B90-508059309020}" sibTransId="{FE8C2654-4B19-4925-9F22-5615DA27D71E}"/>
    <dgm:cxn modelId="{2EBBFAAD-AD7E-4408-9114-FB926747BCFB}" type="presOf" srcId="{B011E273-60D6-4B0F-9765-AF105A642705}" destId="{14FBC3AA-C2B7-4BB9-B157-15B7E961A1C2}" srcOrd="0" destOrd="0" presId="urn:microsoft.com/office/officeart/2005/8/layout/orgChart1"/>
    <dgm:cxn modelId="{E45398B0-174B-496F-B4C5-A417030E90AF}" type="presOf" srcId="{4F98E8F0-771C-4982-A9B1-5F58F4966C35}" destId="{1BCE62EC-CFA2-43AD-9611-79923688B7CE}" srcOrd="0" destOrd="0" presId="urn:microsoft.com/office/officeart/2005/8/layout/orgChart1"/>
    <dgm:cxn modelId="{C9BA7EB4-BA9A-4395-AD4A-6135419E06CA}" type="presOf" srcId="{4DDA7AD0-FE64-45CB-9B90-508059309020}" destId="{A1268E4E-C21F-4B88-939F-90B64BF87119}" srcOrd="0" destOrd="0" presId="urn:microsoft.com/office/officeart/2005/8/layout/orgChart1"/>
    <dgm:cxn modelId="{C15E28B6-4F73-40AA-BB88-7108910DEC08}" type="presOf" srcId="{84B49559-6884-461B-899F-1DCED541A719}" destId="{0479272A-8735-4607-A5A8-4AC44DFB7C49}" srcOrd="1" destOrd="0" presId="urn:microsoft.com/office/officeart/2005/8/layout/orgChart1"/>
    <dgm:cxn modelId="{5E2752B7-0FD1-4C1D-AED1-DDB8C96D2E6B}" type="presOf" srcId="{3CA54E47-02D3-4F10-A3A6-009084DDF246}" destId="{DBB34F7D-BCF2-43D5-A840-D877BA581AA8}" srcOrd="0" destOrd="0" presId="urn:microsoft.com/office/officeart/2005/8/layout/orgChart1"/>
    <dgm:cxn modelId="{E946C7B8-0A7E-4F95-B956-DC9BCBCD2AEA}" type="presOf" srcId="{8D7A4429-EF7A-4FA5-9177-5DA5FB3DF0BA}" destId="{0E42E098-291A-4F76-ADFD-70742A80E710}" srcOrd="0" destOrd="0" presId="urn:microsoft.com/office/officeart/2005/8/layout/orgChart1"/>
    <dgm:cxn modelId="{87238CBA-E302-46A6-83D7-6BD91868AC7E}" type="presOf" srcId="{7007BF8D-C931-4319-AC65-C8C7078F94C6}" destId="{A7A21FFD-7DFE-4235-BE27-5EF760AE34D3}" srcOrd="0" destOrd="0" presId="urn:microsoft.com/office/officeart/2005/8/layout/orgChart1"/>
    <dgm:cxn modelId="{8146D6C1-88AD-454D-B7A1-214E70DE086C}" type="presOf" srcId="{7007BF8D-C931-4319-AC65-C8C7078F94C6}" destId="{C5C27050-EF46-4F73-83BA-220739F5AD92}" srcOrd="1" destOrd="0" presId="urn:microsoft.com/office/officeart/2005/8/layout/orgChart1"/>
    <dgm:cxn modelId="{F7AB52C3-91E4-4C09-AE58-E6280C62DE0D}" type="presOf" srcId="{337C62B5-EC75-4B16-BF41-5CFD3D6884D7}" destId="{DB6116AC-4B33-4F53-BD00-10AE0D19451E}" srcOrd="0" destOrd="0" presId="urn:microsoft.com/office/officeart/2005/8/layout/orgChart1"/>
    <dgm:cxn modelId="{6BBA4CD1-6D1D-4FE0-BB13-7B932EBAEDA4}" type="presOf" srcId="{51155DAC-D31F-455D-83B8-55675EC52B33}" destId="{DB59733F-8976-452D-8931-6815C4905BC3}" srcOrd="0" destOrd="0" presId="urn:microsoft.com/office/officeart/2005/8/layout/orgChart1"/>
    <dgm:cxn modelId="{042329DB-DDAC-47BC-A141-D70CA3C40789}" type="presOf" srcId="{B011E273-60D6-4B0F-9765-AF105A642705}" destId="{A66BEE05-5CE5-4393-A053-D83F96EF5B1F}" srcOrd="1" destOrd="0" presId="urn:microsoft.com/office/officeart/2005/8/layout/orgChart1"/>
    <dgm:cxn modelId="{B89CDBDD-432C-46CE-BE91-68A0063ECF12}" type="presOf" srcId="{2799DEEA-5C4D-4A36-9306-F2A30C16CCAC}" destId="{5F63210B-95D4-461A-8B9D-9805AB2186D0}" srcOrd="1" destOrd="0" presId="urn:microsoft.com/office/officeart/2005/8/layout/orgChart1"/>
    <dgm:cxn modelId="{ACD493E7-5F6E-454A-A5DD-301A2DEFDB86}" type="presOf" srcId="{EEB5DC41-FEA7-4FDF-BBF2-3DB5A533B64F}" destId="{1F9291D4-AEC1-4EE5-8FDD-B370A7504AC4}" srcOrd="1" destOrd="0" presId="urn:microsoft.com/office/officeart/2005/8/layout/orgChart1"/>
    <dgm:cxn modelId="{A922D8EE-AE56-4A13-8DFA-AEA5B2AB9F94}" type="presOf" srcId="{EF36BBCB-DE4B-42E3-9849-C301A153394A}" destId="{896E2197-E38A-44A0-B54C-87B3195E947A}" srcOrd="1" destOrd="0" presId="urn:microsoft.com/office/officeart/2005/8/layout/orgChart1"/>
    <dgm:cxn modelId="{9D5A1DF5-979F-478E-8FBF-4EF20119F728}" type="presOf" srcId="{EEB5DC41-FEA7-4FDF-BBF2-3DB5A533B64F}" destId="{A75D14DC-6095-4DB2-B4A2-8E98EDF381D3}" srcOrd="0" destOrd="0" presId="urn:microsoft.com/office/officeart/2005/8/layout/orgChart1"/>
    <dgm:cxn modelId="{3DBB25F8-F1BA-4544-85B6-2AE74B6F27D4}" type="presOf" srcId="{E02DBB47-1897-49C7-9249-F9302329C0B7}" destId="{C737B8EF-64D9-4AFE-9596-F42FBD0D6917}" srcOrd="0" destOrd="0" presId="urn:microsoft.com/office/officeart/2005/8/layout/orgChart1"/>
    <dgm:cxn modelId="{2F5DD3FE-2593-423D-ACF0-651C1694E599}" type="presOf" srcId="{9D862C88-EC26-4352-849D-F04522DDAF2C}" destId="{629EBE3E-8CB9-4A8B-A53C-4B9D6D024307}" srcOrd="0" destOrd="0" presId="urn:microsoft.com/office/officeart/2005/8/layout/orgChart1"/>
    <dgm:cxn modelId="{3E3B3C53-262B-426F-AC10-AE6601D961B8}" type="presParOf" srcId="{D63E1BB4-B9DA-4662-B064-B5954D4EE924}" destId="{48BDD69C-912C-45BF-BC59-E8CA38D0E12B}" srcOrd="0" destOrd="0" presId="urn:microsoft.com/office/officeart/2005/8/layout/orgChart1"/>
    <dgm:cxn modelId="{4A757F3B-C9B0-4184-89CB-8886C695349E}" type="presParOf" srcId="{48BDD69C-912C-45BF-BC59-E8CA38D0E12B}" destId="{4F35A303-C88E-4D7B-8F16-D88702D5EBE4}" srcOrd="0" destOrd="0" presId="urn:microsoft.com/office/officeart/2005/8/layout/orgChart1"/>
    <dgm:cxn modelId="{94018242-EF42-4FE9-BB79-E35A80C3D70B}" type="presParOf" srcId="{4F35A303-C88E-4D7B-8F16-D88702D5EBE4}" destId="{A7A21FFD-7DFE-4235-BE27-5EF760AE34D3}" srcOrd="0" destOrd="0" presId="urn:microsoft.com/office/officeart/2005/8/layout/orgChart1"/>
    <dgm:cxn modelId="{C1602C56-B257-45AB-93A9-60592D2FF755}" type="presParOf" srcId="{4F35A303-C88E-4D7B-8F16-D88702D5EBE4}" destId="{C5C27050-EF46-4F73-83BA-220739F5AD92}" srcOrd="1" destOrd="0" presId="urn:microsoft.com/office/officeart/2005/8/layout/orgChart1"/>
    <dgm:cxn modelId="{0C3F1E0B-1B13-4F3B-922A-BFA4672900B0}" type="presParOf" srcId="{48BDD69C-912C-45BF-BC59-E8CA38D0E12B}" destId="{07A8A426-B2C8-4873-8208-8BEE2915079F}" srcOrd="1" destOrd="0" presId="urn:microsoft.com/office/officeart/2005/8/layout/orgChart1"/>
    <dgm:cxn modelId="{37D3FEF8-38FB-4529-9319-860F84B1D9BC}" type="presParOf" srcId="{07A8A426-B2C8-4873-8208-8BEE2915079F}" destId="{DB6116AC-4B33-4F53-BD00-10AE0D19451E}" srcOrd="0" destOrd="0" presId="urn:microsoft.com/office/officeart/2005/8/layout/orgChart1"/>
    <dgm:cxn modelId="{4952F6EE-313F-480C-B5B9-8C8FCE1C4FC2}" type="presParOf" srcId="{07A8A426-B2C8-4873-8208-8BEE2915079F}" destId="{E24EB2F0-C103-4E49-B59F-2A4938DF2D16}" srcOrd="1" destOrd="0" presId="urn:microsoft.com/office/officeart/2005/8/layout/orgChart1"/>
    <dgm:cxn modelId="{AAAD2E15-0F1B-4F65-AB13-FEC7BB83355D}" type="presParOf" srcId="{E24EB2F0-C103-4E49-B59F-2A4938DF2D16}" destId="{B8B971C5-7E3C-4D71-BA29-B01D1B988407}" srcOrd="0" destOrd="0" presId="urn:microsoft.com/office/officeart/2005/8/layout/orgChart1"/>
    <dgm:cxn modelId="{7415EEBE-76C4-490E-9736-CAD0F3DC6BBC}" type="presParOf" srcId="{B8B971C5-7E3C-4D71-BA29-B01D1B988407}" destId="{397E32B5-F791-4F92-9835-DCBC62B9D8CD}" srcOrd="0" destOrd="0" presId="urn:microsoft.com/office/officeart/2005/8/layout/orgChart1"/>
    <dgm:cxn modelId="{A6F14A06-ED5B-4FCA-8519-EF10B86EA538}" type="presParOf" srcId="{B8B971C5-7E3C-4D71-BA29-B01D1B988407}" destId="{896E2197-E38A-44A0-B54C-87B3195E947A}" srcOrd="1" destOrd="0" presId="urn:microsoft.com/office/officeart/2005/8/layout/orgChart1"/>
    <dgm:cxn modelId="{E222D1D3-9D34-49A5-8464-52931622002D}" type="presParOf" srcId="{E24EB2F0-C103-4E49-B59F-2A4938DF2D16}" destId="{3B408AB4-498D-402D-B7D7-9F8DED7FBBF1}" srcOrd="1" destOrd="0" presId="urn:microsoft.com/office/officeart/2005/8/layout/orgChart1"/>
    <dgm:cxn modelId="{F65D49C7-E754-4F00-ABCF-6B3F1184BFBE}" type="presParOf" srcId="{E24EB2F0-C103-4E49-B59F-2A4938DF2D16}" destId="{DF561994-689A-4313-8197-9562DD8D3EFD}" srcOrd="2" destOrd="0" presId="urn:microsoft.com/office/officeart/2005/8/layout/orgChart1"/>
    <dgm:cxn modelId="{10D4ACE6-83F8-48D0-BEBF-7217765E9D3E}" type="presParOf" srcId="{DF561994-689A-4313-8197-9562DD8D3EFD}" destId="{A1268E4E-C21F-4B88-939F-90B64BF87119}" srcOrd="0" destOrd="0" presId="urn:microsoft.com/office/officeart/2005/8/layout/orgChart1"/>
    <dgm:cxn modelId="{A15AAB51-ADC1-4FDE-94E4-9C19420732BC}" type="presParOf" srcId="{DF561994-689A-4313-8197-9562DD8D3EFD}" destId="{6E09B2FC-C650-4D52-9917-3B69D95B5581}" srcOrd="1" destOrd="0" presId="urn:microsoft.com/office/officeart/2005/8/layout/orgChart1"/>
    <dgm:cxn modelId="{8C5E7710-D414-4A4B-B82F-0F71E8C381CC}" type="presParOf" srcId="{6E09B2FC-C650-4D52-9917-3B69D95B5581}" destId="{49873B63-C95D-4AE8-A6C4-C09B642694B2}" srcOrd="0" destOrd="0" presId="urn:microsoft.com/office/officeart/2005/8/layout/orgChart1"/>
    <dgm:cxn modelId="{1935421F-09FF-487A-A1DF-BFB6F22727B6}" type="presParOf" srcId="{49873B63-C95D-4AE8-A6C4-C09B642694B2}" destId="{14FBC3AA-C2B7-4BB9-B157-15B7E961A1C2}" srcOrd="0" destOrd="0" presId="urn:microsoft.com/office/officeart/2005/8/layout/orgChart1"/>
    <dgm:cxn modelId="{3F40BCF6-E01F-4559-A6AA-EE56EFB0CD51}" type="presParOf" srcId="{49873B63-C95D-4AE8-A6C4-C09B642694B2}" destId="{A66BEE05-5CE5-4393-A053-D83F96EF5B1F}" srcOrd="1" destOrd="0" presId="urn:microsoft.com/office/officeart/2005/8/layout/orgChart1"/>
    <dgm:cxn modelId="{87C378ED-BB89-4137-AA73-4564B9230C35}" type="presParOf" srcId="{6E09B2FC-C650-4D52-9917-3B69D95B5581}" destId="{FBCFAE08-D6EF-423B-A2CC-6947FD7BE906}" srcOrd="1" destOrd="0" presId="urn:microsoft.com/office/officeart/2005/8/layout/orgChart1"/>
    <dgm:cxn modelId="{D15C57F9-9D64-4511-BE7B-241A86B5CB92}" type="presParOf" srcId="{6E09B2FC-C650-4D52-9917-3B69D95B5581}" destId="{7993F9CB-7578-4789-BBCC-AD8BE56C0095}" srcOrd="2" destOrd="0" presId="urn:microsoft.com/office/officeart/2005/8/layout/orgChart1"/>
    <dgm:cxn modelId="{2CBC2D77-AC9E-4309-9974-28E98676BD2A}" type="presParOf" srcId="{7993F9CB-7578-4789-BBCC-AD8BE56C0095}" destId="{1BCE62EC-CFA2-43AD-9611-79923688B7CE}" srcOrd="0" destOrd="0" presId="urn:microsoft.com/office/officeart/2005/8/layout/orgChart1"/>
    <dgm:cxn modelId="{417DFEA4-7C1A-4068-801F-D0DFD9F57229}" type="presParOf" srcId="{7993F9CB-7578-4789-BBCC-AD8BE56C0095}" destId="{B5690B35-69B6-42D8-9749-6E5F983E1587}" srcOrd="1" destOrd="0" presId="urn:microsoft.com/office/officeart/2005/8/layout/orgChart1"/>
    <dgm:cxn modelId="{7DDE3511-E530-489F-84BC-E7948FB142F1}" type="presParOf" srcId="{B5690B35-69B6-42D8-9749-6E5F983E1587}" destId="{8FB769C5-FD26-4784-944A-2B099A4E2F3A}" srcOrd="0" destOrd="0" presId="urn:microsoft.com/office/officeart/2005/8/layout/orgChart1"/>
    <dgm:cxn modelId="{5CA99C7E-BD6D-4F63-86FC-DBE31A8EB1FB}" type="presParOf" srcId="{8FB769C5-FD26-4784-944A-2B099A4E2F3A}" destId="{60608FC8-309F-44BD-A920-E577637F1AEE}" srcOrd="0" destOrd="0" presId="urn:microsoft.com/office/officeart/2005/8/layout/orgChart1"/>
    <dgm:cxn modelId="{FC9D6698-FA74-4FE2-B6D6-226948E261EE}" type="presParOf" srcId="{8FB769C5-FD26-4784-944A-2B099A4E2F3A}" destId="{5F63210B-95D4-461A-8B9D-9805AB2186D0}" srcOrd="1" destOrd="0" presId="urn:microsoft.com/office/officeart/2005/8/layout/orgChart1"/>
    <dgm:cxn modelId="{D3B23025-2F75-4349-9220-221A13298EFF}" type="presParOf" srcId="{B5690B35-69B6-42D8-9749-6E5F983E1587}" destId="{D19AD161-A36B-4CC5-8957-226AE84EC474}" srcOrd="1" destOrd="0" presId="urn:microsoft.com/office/officeart/2005/8/layout/orgChart1"/>
    <dgm:cxn modelId="{9D5CEED8-72EF-4D18-8D5B-7767524D3321}" type="presParOf" srcId="{B5690B35-69B6-42D8-9749-6E5F983E1587}" destId="{9C24DFD6-4106-4EA3-B417-561F83C1F596}" srcOrd="2" destOrd="0" presId="urn:microsoft.com/office/officeart/2005/8/layout/orgChart1"/>
    <dgm:cxn modelId="{C5F1074A-0308-4154-87B0-12915709B4C4}" type="presParOf" srcId="{7993F9CB-7578-4789-BBCC-AD8BE56C0095}" destId="{145AC1A7-C99B-4759-A420-5ABBA6AC73C4}" srcOrd="2" destOrd="0" presId="urn:microsoft.com/office/officeart/2005/8/layout/orgChart1"/>
    <dgm:cxn modelId="{3AD7AB11-885B-4C9C-8C0B-5D157487BEEB}" type="presParOf" srcId="{7993F9CB-7578-4789-BBCC-AD8BE56C0095}" destId="{F44F1E2C-8E68-4D19-A475-E92027696946}" srcOrd="3" destOrd="0" presId="urn:microsoft.com/office/officeart/2005/8/layout/orgChart1"/>
    <dgm:cxn modelId="{34C657EB-40FB-45B1-BEE3-6CBBF9236DF5}" type="presParOf" srcId="{F44F1E2C-8E68-4D19-A475-E92027696946}" destId="{450362E8-0A3A-4056-82AF-6FE98EA62C10}" srcOrd="0" destOrd="0" presId="urn:microsoft.com/office/officeart/2005/8/layout/orgChart1"/>
    <dgm:cxn modelId="{D5CED60F-2788-40FD-A6D2-74D1B2369034}" type="presParOf" srcId="{450362E8-0A3A-4056-82AF-6FE98EA62C10}" destId="{DB59733F-8976-452D-8931-6815C4905BC3}" srcOrd="0" destOrd="0" presId="urn:microsoft.com/office/officeart/2005/8/layout/orgChart1"/>
    <dgm:cxn modelId="{070ABFF2-62DD-4E0C-B3AE-3D7D45C7BB0B}" type="presParOf" srcId="{450362E8-0A3A-4056-82AF-6FE98EA62C10}" destId="{717EE142-7CA9-4FB8-A2D8-2AE9B0CED4AB}" srcOrd="1" destOrd="0" presId="urn:microsoft.com/office/officeart/2005/8/layout/orgChart1"/>
    <dgm:cxn modelId="{3AD129D8-FD66-44E7-88AF-38DC1B6755C5}" type="presParOf" srcId="{F44F1E2C-8E68-4D19-A475-E92027696946}" destId="{6362F2D6-DA96-41F8-94B4-5A78504384A2}" srcOrd="1" destOrd="0" presId="urn:microsoft.com/office/officeart/2005/8/layout/orgChart1"/>
    <dgm:cxn modelId="{C2E6A14E-C23A-4804-82F2-AEDFCE451EB5}" type="presParOf" srcId="{F44F1E2C-8E68-4D19-A475-E92027696946}" destId="{3B42373B-7B02-4539-932E-D371B94B0021}" srcOrd="2" destOrd="0" presId="urn:microsoft.com/office/officeart/2005/8/layout/orgChart1"/>
    <dgm:cxn modelId="{E0B7FC34-B717-4398-BA79-4CA55375D2AE}" type="presParOf" srcId="{DF561994-689A-4313-8197-9562DD8D3EFD}" destId="{629EBE3E-8CB9-4A8B-A53C-4B9D6D024307}" srcOrd="2" destOrd="0" presId="urn:microsoft.com/office/officeart/2005/8/layout/orgChart1"/>
    <dgm:cxn modelId="{17264843-8D2F-4FED-92ED-A1DB332D2415}" type="presParOf" srcId="{DF561994-689A-4313-8197-9562DD8D3EFD}" destId="{85D7EEED-3637-4A24-9EBD-3F08E1AD125E}" srcOrd="3" destOrd="0" presId="urn:microsoft.com/office/officeart/2005/8/layout/orgChart1"/>
    <dgm:cxn modelId="{369A5F53-6900-46E1-9924-A7BBBCEF00D7}" type="presParOf" srcId="{85D7EEED-3637-4A24-9EBD-3F08E1AD125E}" destId="{89EE11E5-5CDB-43FC-98A4-DEA03FE087DB}" srcOrd="0" destOrd="0" presId="urn:microsoft.com/office/officeart/2005/8/layout/orgChart1"/>
    <dgm:cxn modelId="{0E4F6874-75E7-49DA-85CA-248181C2E642}" type="presParOf" srcId="{89EE11E5-5CDB-43FC-98A4-DEA03FE087DB}" destId="{A75D14DC-6095-4DB2-B4A2-8E98EDF381D3}" srcOrd="0" destOrd="0" presId="urn:microsoft.com/office/officeart/2005/8/layout/orgChart1"/>
    <dgm:cxn modelId="{F048F458-A1D4-4581-BE07-403FF4CD9F5C}" type="presParOf" srcId="{89EE11E5-5CDB-43FC-98A4-DEA03FE087DB}" destId="{1F9291D4-AEC1-4EE5-8FDD-B370A7504AC4}" srcOrd="1" destOrd="0" presId="urn:microsoft.com/office/officeart/2005/8/layout/orgChart1"/>
    <dgm:cxn modelId="{474063CC-2339-4B13-9E0B-EBF3FA74012F}" type="presParOf" srcId="{85D7EEED-3637-4A24-9EBD-3F08E1AD125E}" destId="{1563DD3E-8A58-4BE8-90CB-7A42EFBC4E63}" srcOrd="1" destOrd="0" presId="urn:microsoft.com/office/officeart/2005/8/layout/orgChart1"/>
    <dgm:cxn modelId="{A0CD9D62-B05A-4281-95B8-61215B5DD3A5}" type="presParOf" srcId="{85D7EEED-3637-4A24-9EBD-3F08E1AD125E}" destId="{E13DF4B5-8CB4-4CBF-A8E8-575200AA7AC4}" srcOrd="2" destOrd="0" presId="urn:microsoft.com/office/officeart/2005/8/layout/orgChart1"/>
    <dgm:cxn modelId="{4909FAAD-BF1D-48E7-AD02-10D5D11ED5D8}" type="presParOf" srcId="{07A8A426-B2C8-4873-8208-8BEE2915079F}" destId="{2BBC6B9C-B7AD-4069-8D7A-F5A57D952807}" srcOrd="2" destOrd="0" presId="urn:microsoft.com/office/officeart/2005/8/layout/orgChart1"/>
    <dgm:cxn modelId="{70586E98-A0FC-49C5-A3F8-0B0C1050442F}" type="presParOf" srcId="{07A8A426-B2C8-4873-8208-8BEE2915079F}" destId="{CBF632FB-E80F-4266-A9E8-1294A33C7B73}" srcOrd="3" destOrd="0" presId="urn:microsoft.com/office/officeart/2005/8/layout/orgChart1"/>
    <dgm:cxn modelId="{9FB204F7-D3CF-423C-8422-0A9C78DA0175}" type="presParOf" srcId="{CBF632FB-E80F-4266-A9E8-1294A33C7B73}" destId="{13FE480E-2D6A-46FA-8B86-FDED14E86C21}" srcOrd="0" destOrd="0" presId="urn:microsoft.com/office/officeart/2005/8/layout/orgChart1"/>
    <dgm:cxn modelId="{80A40F79-D61D-420F-ABCC-74CC7CD4CBDF}" type="presParOf" srcId="{13FE480E-2D6A-46FA-8B86-FDED14E86C21}" destId="{742E8077-ECD6-4F43-AFC8-AB5AB68CBC27}" srcOrd="0" destOrd="0" presId="urn:microsoft.com/office/officeart/2005/8/layout/orgChart1"/>
    <dgm:cxn modelId="{B5B66DE9-1BBB-4441-8830-55FA8990EBF3}" type="presParOf" srcId="{13FE480E-2D6A-46FA-8B86-FDED14E86C21}" destId="{0B91FF87-69B6-46BE-A1E3-CB0A7C7E82C4}" srcOrd="1" destOrd="0" presId="urn:microsoft.com/office/officeart/2005/8/layout/orgChart1"/>
    <dgm:cxn modelId="{05B6D8A2-156F-4D1D-B384-BF0A0608A73D}" type="presParOf" srcId="{CBF632FB-E80F-4266-A9E8-1294A33C7B73}" destId="{4C4C10CB-C58A-4A90-A793-2F8AAADE5A37}" srcOrd="1" destOrd="0" presId="urn:microsoft.com/office/officeart/2005/8/layout/orgChart1"/>
    <dgm:cxn modelId="{65516D3D-4965-4574-8596-50AAAA3BFC6C}" type="presParOf" srcId="{CBF632FB-E80F-4266-A9E8-1294A33C7B73}" destId="{49462FF0-1D10-4580-9E71-6CEE143551C0}" srcOrd="2" destOrd="0" presId="urn:microsoft.com/office/officeart/2005/8/layout/orgChart1"/>
    <dgm:cxn modelId="{ADEE5267-F8B4-4C9D-94A6-DEE281E11304}" type="presParOf" srcId="{49462FF0-1D10-4580-9E71-6CEE143551C0}" destId="{2347EC4D-C431-482B-9181-15996791493C}" srcOrd="0" destOrd="0" presId="urn:microsoft.com/office/officeart/2005/8/layout/orgChart1"/>
    <dgm:cxn modelId="{5B6E101C-33F4-4373-9225-62D2EDBC434F}" type="presParOf" srcId="{49462FF0-1D10-4580-9E71-6CEE143551C0}" destId="{2504520A-0E8A-4CB4-95DA-AE78A899F79C}" srcOrd="1" destOrd="0" presId="urn:microsoft.com/office/officeart/2005/8/layout/orgChart1"/>
    <dgm:cxn modelId="{92C80759-9B3E-4D36-BD51-95D42283D3F4}" type="presParOf" srcId="{2504520A-0E8A-4CB4-95DA-AE78A899F79C}" destId="{06BBBE8A-D922-4AF8-A765-E21BC245C6D2}" srcOrd="0" destOrd="0" presId="urn:microsoft.com/office/officeart/2005/8/layout/orgChart1"/>
    <dgm:cxn modelId="{7C01FB33-D9EC-4A8A-A72C-3041A4F1AFA2}" type="presParOf" srcId="{06BBBE8A-D922-4AF8-A765-E21BC245C6D2}" destId="{9BF5AFCA-45EE-49DD-A36C-1A25A193894C}" srcOrd="0" destOrd="0" presId="urn:microsoft.com/office/officeart/2005/8/layout/orgChart1"/>
    <dgm:cxn modelId="{FB76CA11-AF19-4DB6-8FEE-2D8CB13BABF9}" type="presParOf" srcId="{06BBBE8A-D922-4AF8-A765-E21BC245C6D2}" destId="{0479272A-8735-4607-A5A8-4AC44DFB7C49}" srcOrd="1" destOrd="0" presId="urn:microsoft.com/office/officeart/2005/8/layout/orgChart1"/>
    <dgm:cxn modelId="{B854B5C0-C350-4569-A7E7-BD43CC3F53D1}" type="presParOf" srcId="{2504520A-0E8A-4CB4-95DA-AE78A899F79C}" destId="{1F391AFA-4DB0-47C5-A976-F8C7246C8105}" srcOrd="1" destOrd="0" presId="urn:microsoft.com/office/officeart/2005/8/layout/orgChart1"/>
    <dgm:cxn modelId="{7668502A-9E40-42AA-B44F-EE4B9A409494}" type="presParOf" srcId="{2504520A-0E8A-4CB4-95DA-AE78A899F79C}" destId="{C66F5728-B4DA-4477-BE20-14E639F2D2F3}" srcOrd="2" destOrd="0" presId="urn:microsoft.com/office/officeart/2005/8/layout/orgChart1"/>
    <dgm:cxn modelId="{CDED4F76-41D2-41EC-95A0-B87A8C807329}" type="presParOf" srcId="{C66F5728-B4DA-4477-BE20-14E639F2D2F3}" destId="{F9797D2A-E443-4BE7-B1FF-26F0090B9A33}" srcOrd="0" destOrd="0" presId="urn:microsoft.com/office/officeart/2005/8/layout/orgChart1"/>
    <dgm:cxn modelId="{F6B83A82-B8C3-4A92-9F9D-386B06E71ACD}" type="presParOf" srcId="{C66F5728-B4DA-4477-BE20-14E639F2D2F3}" destId="{4A3ED084-76E4-41F4-AA7C-F086B3686B05}" srcOrd="1" destOrd="0" presId="urn:microsoft.com/office/officeart/2005/8/layout/orgChart1"/>
    <dgm:cxn modelId="{357ADE67-27F7-477D-B8B8-529A7EACBCEE}" type="presParOf" srcId="{4A3ED084-76E4-41F4-AA7C-F086B3686B05}" destId="{BD6220D8-58D4-4965-B709-B9E4A27ADD5E}" srcOrd="0" destOrd="0" presId="urn:microsoft.com/office/officeart/2005/8/layout/orgChart1"/>
    <dgm:cxn modelId="{8DEE6CBB-7751-4F28-920E-9C72BFB504D6}" type="presParOf" srcId="{BD6220D8-58D4-4965-B709-B9E4A27ADD5E}" destId="{C737B8EF-64D9-4AFE-9596-F42FBD0D6917}" srcOrd="0" destOrd="0" presId="urn:microsoft.com/office/officeart/2005/8/layout/orgChart1"/>
    <dgm:cxn modelId="{05E78C06-5929-492F-ADD7-735C70D411C6}" type="presParOf" srcId="{BD6220D8-58D4-4965-B709-B9E4A27ADD5E}" destId="{20F86D84-7138-478B-9BBA-C8CA6526F297}" srcOrd="1" destOrd="0" presId="urn:microsoft.com/office/officeart/2005/8/layout/orgChart1"/>
    <dgm:cxn modelId="{A704A4BE-5D79-4046-8193-2711101AF1D5}" type="presParOf" srcId="{4A3ED084-76E4-41F4-AA7C-F086B3686B05}" destId="{BE659B8D-38DC-42EC-9BB7-AE5E1AFA5481}" srcOrd="1" destOrd="0" presId="urn:microsoft.com/office/officeart/2005/8/layout/orgChart1"/>
    <dgm:cxn modelId="{6BDD388E-FBA6-4DE9-830F-9E7B4B3AD228}" type="presParOf" srcId="{4A3ED084-76E4-41F4-AA7C-F086B3686B05}" destId="{A5E15290-3870-43DA-A305-B2F5E00665A1}" srcOrd="2" destOrd="0" presId="urn:microsoft.com/office/officeart/2005/8/layout/orgChart1"/>
    <dgm:cxn modelId="{F29D412F-077B-49E8-A652-FAA2A0CF9894}" type="presParOf" srcId="{C66F5728-B4DA-4477-BE20-14E639F2D2F3}" destId="{BDF86566-4E9B-48CE-A982-0BD8128CA54D}" srcOrd="2" destOrd="0" presId="urn:microsoft.com/office/officeart/2005/8/layout/orgChart1"/>
    <dgm:cxn modelId="{6513471D-D83E-4736-B4BE-EEDEAECB55DC}" type="presParOf" srcId="{C66F5728-B4DA-4477-BE20-14E639F2D2F3}" destId="{9219FAC5-1156-477B-A5F4-210C67FD5986}" srcOrd="3" destOrd="0" presId="urn:microsoft.com/office/officeart/2005/8/layout/orgChart1"/>
    <dgm:cxn modelId="{717F537A-A103-4004-8A96-7A26A17B89A8}" type="presParOf" srcId="{9219FAC5-1156-477B-A5F4-210C67FD5986}" destId="{F7F0F874-F339-4B00-8C5A-1E49886A1E60}" srcOrd="0" destOrd="0" presId="urn:microsoft.com/office/officeart/2005/8/layout/orgChart1"/>
    <dgm:cxn modelId="{872CD38E-C660-429D-A900-4C0F3A5E16BC}" type="presParOf" srcId="{F7F0F874-F339-4B00-8C5A-1E49886A1E60}" destId="{DBB34F7D-BCF2-43D5-A840-D877BA581AA8}" srcOrd="0" destOrd="0" presId="urn:microsoft.com/office/officeart/2005/8/layout/orgChart1"/>
    <dgm:cxn modelId="{C3F354AC-7F41-42A3-854B-AC54C4010BDF}" type="presParOf" srcId="{F7F0F874-F339-4B00-8C5A-1E49886A1E60}" destId="{FD732C2A-D610-4135-A9B1-0D195D96B06A}" srcOrd="1" destOrd="0" presId="urn:microsoft.com/office/officeart/2005/8/layout/orgChart1"/>
    <dgm:cxn modelId="{0D75223D-3832-45B4-86F8-49F84B33E9AA}" type="presParOf" srcId="{9219FAC5-1156-477B-A5F4-210C67FD5986}" destId="{4A9A8B99-49B5-48F3-8D41-CE50F9E4F1E9}" srcOrd="1" destOrd="0" presId="urn:microsoft.com/office/officeart/2005/8/layout/orgChart1"/>
    <dgm:cxn modelId="{CF19EB35-6AE6-4EF7-9F34-6147793A2CCC}" type="presParOf" srcId="{9219FAC5-1156-477B-A5F4-210C67FD5986}" destId="{65CF96D9-CB86-47AF-B56D-63573A0AA5AC}" srcOrd="2" destOrd="0" presId="urn:microsoft.com/office/officeart/2005/8/layout/orgChart1"/>
    <dgm:cxn modelId="{A36327CC-A445-4315-8E3D-34F6666662B5}" type="presParOf" srcId="{49462FF0-1D10-4580-9E71-6CEE143551C0}" destId="{BE09B8C2-85C8-4F09-B104-F0EF0A755942}" srcOrd="2" destOrd="0" presId="urn:microsoft.com/office/officeart/2005/8/layout/orgChart1"/>
    <dgm:cxn modelId="{7AA33AE4-B88B-4E62-852A-E6F171CF594C}" type="presParOf" srcId="{49462FF0-1D10-4580-9E71-6CEE143551C0}" destId="{DFA42412-EA26-4C48-AE69-426456F6569E}" srcOrd="3" destOrd="0" presId="urn:microsoft.com/office/officeart/2005/8/layout/orgChart1"/>
    <dgm:cxn modelId="{07950A5E-1D06-4DBB-9B4E-D7FD013CD96C}" type="presParOf" srcId="{DFA42412-EA26-4C48-AE69-426456F6569E}" destId="{73095549-29CF-4B88-B0C3-0D551423ADAA}" srcOrd="0" destOrd="0" presId="urn:microsoft.com/office/officeart/2005/8/layout/orgChart1"/>
    <dgm:cxn modelId="{453A32AE-E515-4677-AED2-8244A29B43EB}" type="presParOf" srcId="{73095549-29CF-4B88-B0C3-0D551423ADAA}" destId="{0E42E098-291A-4F76-ADFD-70742A80E710}" srcOrd="0" destOrd="0" presId="urn:microsoft.com/office/officeart/2005/8/layout/orgChart1"/>
    <dgm:cxn modelId="{209CE2BC-CAA7-4C65-A195-45E16D631BA3}" type="presParOf" srcId="{73095549-29CF-4B88-B0C3-0D551423ADAA}" destId="{7C957571-E55B-4881-96C6-7024C5AB5E72}" srcOrd="1" destOrd="0" presId="urn:microsoft.com/office/officeart/2005/8/layout/orgChart1"/>
    <dgm:cxn modelId="{73EC2D81-6653-42F1-BEA1-2F688AF292C9}" type="presParOf" srcId="{DFA42412-EA26-4C48-AE69-426456F6569E}" destId="{0894B740-583E-4243-BACC-67DF30476004}" srcOrd="1" destOrd="0" presId="urn:microsoft.com/office/officeart/2005/8/layout/orgChart1"/>
    <dgm:cxn modelId="{08E21C7D-C751-4FC1-8C1D-B7E813D9C67F}" type="presParOf" srcId="{DFA42412-EA26-4C48-AE69-426456F6569E}" destId="{1679FE49-6F5B-4566-9D43-C53F0A5F5627}" srcOrd="2" destOrd="0" presId="urn:microsoft.com/office/officeart/2005/8/layout/orgChart1"/>
    <dgm:cxn modelId="{162E52ED-C26A-4103-A8AA-379C9E3D1C8E}" type="presParOf" srcId="{48BDD69C-912C-45BF-BC59-E8CA38D0E12B}" destId="{E7D49532-C209-4477-84FB-EE8A864B9B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09B8C2-85C8-4F09-B104-F0EF0A755942}">
      <dsp:nvSpPr>
        <dsp:cNvPr id="0" name=""/>
        <dsp:cNvSpPr/>
      </dsp:nvSpPr>
      <dsp:spPr>
        <a:xfrm>
          <a:off x="8709803" y="200449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86566-4E9B-48CE-A982-0BD8128CA54D}">
      <dsp:nvSpPr>
        <dsp:cNvPr id="0" name=""/>
        <dsp:cNvSpPr/>
      </dsp:nvSpPr>
      <dsp:spPr>
        <a:xfrm>
          <a:off x="6737230" y="316195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97D2A-E443-4BE7-B1FF-26F0090B9A33}">
      <dsp:nvSpPr>
        <dsp:cNvPr id="0" name=""/>
        <dsp:cNvSpPr/>
      </dsp:nvSpPr>
      <dsp:spPr>
        <a:xfrm>
          <a:off x="6566056" y="316195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171173" y="0"/>
              </a:moveTo>
              <a:lnTo>
                <a:pt x="171173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47EC4D-C431-482B-9181-15996791493C}">
      <dsp:nvSpPr>
        <dsp:cNvPr id="0" name=""/>
        <dsp:cNvSpPr/>
      </dsp:nvSpPr>
      <dsp:spPr>
        <a:xfrm>
          <a:off x="7552343" y="2004495"/>
          <a:ext cx="1157460" cy="749903"/>
        </a:xfrm>
        <a:custGeom>
          <a:avLst/>
          <a:gdLst/>
          <a:ahLst/>
          <a:cxnLst/>
          <a:rect l="0" t="0" r="0" b="0"/>
          <a:pathLst>
            <a:path>
              <a:moveTo>
                <a:pt x="1157460" y="0"/>
              </a:moveTo>
              <a:lnTo>
                <a:pt x="1157460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C6B9C-B7AD-4069-8D7A-F5A57D952807}">
      <dsp:nvSpPr>
        <dsp:cNvPr id="0" name=""/>
        <dsp:cNvSpPr/>
      </dsp:nvSpPr>
      <dsp:spPr>
        <a:xfrm>
          <a:off x="6244086" y="847034"/>
          <a:ext cx="2465716" cy="342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173"/>
              </a:lnTo>
              <a:lnTo>
                <a:pt x="2465716" y="171173"/>
              </a:lnTo>
              <a:lnTo>
                <a:pt x="2465716" y="342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9EBE3E-8CB9-4A8B-A53C-4B9D6D024307}">
      <dsp:nvSpPr>
        <dsp:cNvPr id="0" name=""/>
        <dsp:cNvSpPr/>
      </dsp:nvSpPr>
      <dsp:spPr>
        <a:xfrm>
          <a:off x="3778369" y="200449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AC1A7-C99B-4759-A420-5ABBA6AC73C4}">
      <dsp:nvSpPr>
        <dsp:cNvPr id="0" name=""/>
        <dsp:cNvSpPr/>
      </dsp:nvSpPr>
      <dsp:spPr>
        <a:xfrm>
          <a:off x="1805796" y="316195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903"/>
              </a:lnTo>
              <a:lnTo>
                <a:pt x="171173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E62EC-CFA2-43AD-9611-79923688B7CE}">
      <dsp:nvSpPr>
        <dsp:cNvPr id="0" name=""/>
        <dsp:cNvSpPr/>
      </dsp:nvSpPr>
      <dsp:spPr>
        <a:xfrm>
          <a:off x="1634622" y="3161955"/>
          <a:ext cx="171173" cy="749903"/>
        </a:xfrm>
        <a:custGeom>
          <a:avLst/>
          <a:gdLst/>
          <a:ahLst/>
          <a:cxnLst/>
          <a:rect l="0" t="0" r="0" b="0"/>
          <a:pathLst>
            <a:path>
              <a:moveTo>
                <a:pt x="171173" y="0"/>
              </a:moveTo>
              <a:lnTo>
                <a:pt x="171173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268E4E-C21F-4B88-939F-90B64BF87119}">
      <dsp:nvSpPr>
        <dsp:cNvPr id="0" name=""/>
        <dsp:cNvSpPr/>
      </dsp:nvSpPr>
      <dsp:spPr>
        <a:xfrm>
          <a:off x="2620909" y="2004495"/>
          <a:ext cx="1157460" cy="749903"/>
        </a:xfrm>
        <a:custGeom>
          <a:avLst/>
          <a:gdLst/>
          <a:ahLst/>
          <a:cxnLst/>
          <a:rect l="0" t="0" r="0" b="0"/>
          <a:pathLst>
            <a:path>
              <a:moveTo>
                <a:pt x="1157460" y="0"/>
              </a:moveTo>
              <a:lnTo>
                <a:pt x="1157460" y="749903"/>
              </a:lnTo>
              <a:lnTo>
                <a:pt x="0" y="7499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6116AC-4B33-4F53-BD00-10AE0D19451E}">
      <dsp:nvSpPr>
        <dsp:cNvPr id="0" name=""/>
        <dsp:cNvSpPr/>
      </dsp:nvSpPr>
      <dsp:spPr>
        <a:xfrm>
          <a:off x="3778369" y="847034"/>
          <a:ext cx="2465716" cy="342347"/>
        </a:xfrm>
        <a:custGeom>
          <a:avLst/>
          <a:gdLst/>
          <a:ahLst/>
          <a:cxnLst/>
          <a:rect l="0" t="0" r="0" b="0"/>
          <a:pathLst>
            <a:path>
              <a:moveTo>
                <a:pt x="2465716" y="0"/>
              </a:moveTo>
              <a:lnTo>
                <a:pt x="2465716" y="171173"/>
              </a:lnTo>
              <a:lnTo>
                <a:pt x="0" y="171173"/>
              </a:lnTo>
              <a:lnTo>
                <a:pt x="0" y="3423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21FFD-7DFE-4235-BE27-5EF760AE34D3}">
      <dsp:nvSpPr>
        <dsp:cNvPr id="0" name=""/>
        <dsp:cNvSpPr/>
      </dsp:nvSpPr>
      <dsp:spPr>
        <a:xfrm>
          <a:off x="5428973" y="31921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160</a:t>
          </a:r>
          <a:endParaRPr lang="en-US" sz="5300" kern="1200" dirty="0"/>
        </a:p>
      </dsp:txBody>
      <dsp:txXfrm>
        <a:off x="5428973" y="31921"/>
        <a:ext cx="1630226" cy="815113"/>
      </dsp:txXfrm>
    </dsp:sp>
    <dsp:sp modelId="{397E32B5-F791-4F92-9835-DCBC62B9D8CD}">
      <dsp:nvSpPr>
        <dsp:cNvPr id="0" name=""/>
        <dsp:cNvSpPr/>
      </dsp:nvSpPr>
      <dsp:spPr>
        <a:xfrm>
          <a:off x="2963256" y="1189382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20</a:t>
          </a:r>
          <a:endParaRPr lang="en-US" sz="5300" kern="1200" dirty="0"/>
        </a:p>
      </dsp:txBody>
      <dsp:txXfrm>
        <a:off x="2963256" y="1189382"/>
        <a:ext cx="1630226" cy="815113"/>
      </dsp:txXfrm>
    </dsp:sp>
    <dsp:sp modelId="{14FBC3AA-C2B7-4BB9-B157-15B7E961A1C2}">
      <dsp:nvSpPr>
        <dsp:cNvPr id="0" name=""/>
        <dsp:cNvSpPr/>
      </dsp:nvSpPr>
      <dsp:spPr>
        <a:xfrm>
          <a:off x="990683" y="2346842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10</a:t>
          </a:r>
          <a:endParaRPr lang="en-US" sz="5300" kern="1200" dirty="0"/>
        </a:p>
      </dsp:txBody>
      <dsp:txXfrm>
        <a:off x="990683" y="2346842"/>
        <a:ext cx="1630226" cy="815113"/>
      </dsp:txXfrm>
    </dsp:sp>
    <dsp:sp modelId="{60608FC8-309F-44BD-A920-E577637F1AEE}">
      <dsp:nvSpPr>
        <dsp:cNvPr id="0" name=""/>
        <dsp:cNvSpPr/>
      </dsp:nvSpPr>
      <dsp:spPr>
        <a:xfrm>
          <a:off x="4396" y="3504303"/>
          <a:ext cx="1630226" cy="81511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5</a:t>
          </a:r>
          <a:endParaRPr lang="en-US" sz="5300" kern="1200" dirty="0"/>
        </a:p>
      </dsp:txBody>
      <dsp:txXfrm>
        <a:off x="4396" y="3504303"/>
        <a:ext cx="1630226" cy="815113"/>
      </dsp:txXfrm>
    </dsp:sp>
    <dsp:sp modelId="{DB59733F-8976-452D-8931-6815C4905BC3}">
      <dsp:nvSpPr>
        <dsp:cNvPr id="0" name=""/>
        <dsp:cNvSpPr/>
      </dsp:nvSpPr>
      <dsp:spPr>
        <a:xfrm>
          <a:off x="1976970" y="3504303"/>
          <a:ext cx="1630226" cy="81511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2</a:t>
          </a:r>
          <a:endParaRPr lang="en-US" sz="5300" kern="1200" dirty="0"/>
        </a:p>
      </dsp:txBody>
      <dsp:txXfrm>
        <a:off x="1976970" y="3504303"/>
        <a:ext cx="1630226" cy="815113"/>
      </dsp:txXfrm>
    </dsp:sp>
    <dsp:sp modelId="{A75D14DC-6095-4DB2-B4A2-8E98EDF381D3}">
      <dsp:nvSpPr>
        <dsp:cNvPr id="0" name=""/>
        <dsp:cNvSpPr/>
      </dsp:nvSpPr>
      <dsp:spPr>
        <a:xfrm>
          <a:off x="3949543" y="2346842"/>
          <a:ext cx="1630226" cy="81511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2</a:t>
          </a:r>
          <a:endParaRPr lang="en-US" sz="5300" kern="1200" dirty="0"/>
        </a:p>
      </dsp:txBody>
      <dsp:txXfrm>
        <a:off x="3949543" y="2346842"/>
        <a:ext cx="1630226" cy="815113"/>
      </dsp:txXfrm>
    </dsp:sp>
    <dsp:sp modelId="{742E8077-ECD6-4F43-AFC8-AB5AB68CBC27}">
      <dsp:nvSpPr>
        <dsp:cNvPr id="0" name=""/>
        <dsp:cNvSpPr/>
      </dsp:nvSpPr>
      <dsp:spPr>
        <a:xfrm>
          <a:off x="7894690" y="1189382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8</a:t>
          </a:r>
          <a:endParaRPr lang="en-US" sz="5300" kern="1200" dirty="0"/>
        </a:p>
      </dsp:txBody>
      <dsp:txXfrm>
        <a:off x="7894690" y="1189382"/>
        <a:ext cx="1630226" cy="815113"/>
      </dsp:txXfrm>
    </dsp:sp>
    <dsp:sp modelId="{9BF5AFCA-45EE-49DD-A36C-1A25A193894C}">
      <dsp:nvSpPr>
        <dsp:cNvPr id="0" name=""/>
        <dsp:cNvSpPr/>
      </dsp:nvSpPr>
      <dsp:spPr>
        <a:xfrm>
          <a:off x="5922117" y="2346842"/>
          <a:ext cx="1630226" cy="815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4</a:t>
          </a:r>
          <a:endParaRPr lang="en-US" sz="5300" kern="1200" dirty="0"/>
        </a:p>
      </dsp:txBody>
      <dsp:txXfrm>
        <a:off x="5922117" y="2346842"/>
        <a:ext cx="1630226" cy="815113"/>
      </dsp:txXfrm>
    </dsp:sp>
    <dsp:sp modelId="{C737B8EF-64D9-4AFE-9596-F42FBD0D6917}">
      <dsp:nvSpPr>
        <dsp:cNvPr id="0" name=""/>
        <dsp:cNvSpPr/>
      </dsp:nvSpPr>
      <dsp:spPr>
        <a:xfrm>
          <a:off x="4935830" y="3504303"/>
          <a:ext cx="1630226" cy="81511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2</a:t>
          </a:r>
          <a:endParaRPr lang="en-US" sz="5300" kern="1200" dirty="0"/>
        </a:p>
      </dsp:txBody>
      <dsp:txXfrm>
        <a:off x="4935830" y="3504303"/>
        <a:ext cx="1630226" cy="815113"/>
      </dsp:txXfrm>
    </dsp:sp>
    <dsp:sp modelId="{DBB34F7D-BCF2-43D5-A840-D877BA581AA8}">
      <dsp:nvSpPr>
        <dsp:cNvPr id="0" name=""/>
        <dsp:cNvSpPr/>
      </dsp:nvSpPr>
      <dsp:spPr>
        <a:xfrm>
          <a:off x="6908403" y="3504303"/>
          <a:ext cx="1630226" cy="81511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2</a:t>
          </a:r>
          <a:endParaRPr lang="en-US" sz="5300" kern="1200" dirty="0"/>
        </a:p>
      </dsp:txBody>
      <dsp:txXfrm>
        <a:off x="6908403" y="3504303"/>
        <a:ext cx="1630226" cy="815113"/>
      </dsp:txXfrm>
    </dsp:sp>
    <dsp:sp modelId="{0E42E098-291A-4F76-ADFD-70742A80E710}">
      <dsp:nvSpPr>
        <dsp:cNvPr id="0" name=""/>
        <dsp:cNvSpPr/>
      </dsp:nvSpPr>
      <dsp:spPr>
        <a:xfrm>
          <a:off x="8880977" y="2346842"/>
          <a:ext cx="1630226" cy="815113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55" tIns="33655" rIns="33655" bIns="33655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300" kern="1200" dirty="0"/>
            <a:t>2</a:t>
          </a:r>
          <a:endParaRPr lang="en-US" sz="5300" kern="1200" dirty="0"/>
        </a:p>
      </dsp:txBody>
      <dsp:txXfrm>
        <a:off x="8880977" y="2346842"/>
        <a:ext cx="1630226" cy="815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A227-3D1E-F2C5-845F-1D46AF0D0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A63D9-AE1D-4C8D-2BFB-B3867BFCD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89091-1FC5-B389-B632-30BC231EA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CB1C05-52D7-3D34-0712-8BCD2E67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B6980E-98B7-5EE1-688D-CCC33426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09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D91C-F5A7-F7CD-6D7B-46AAF072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4C51C-9CBC-26F2-CEAC-D79C221E67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69B6-8BDD-1EB5-D146-AD7E74C91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BE3D6-1450-22DB-A7C6-C2A89F90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C591F-5293-727A-EC25-2A6C4F92F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6B4B67-0AC7-0D3F-2564-2341208EA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404BA-ADEB-3075-6751-FDC30318F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14649-5570-A702-BB90-1D2FDED5D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DE1E3-DB6D-1567-053C-2D708DC4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4B1E6-5BB9-7AC0-58E4-353BF2061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76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05CD1-FD5C-6492-FAC3-22FF1CBA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8C1FC-F0F6-E50C-F5F1-9377A7EA2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58C0A-729F-9C61-7E7D-05167B36E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228EC-D5DA-8287-B23D-0F7B23436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F61CA-5A55-8955-CDDD-5413E5B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4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301FB-8CE0-C794-3D27-31BB4481E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1F53E-5E31-3F98-6178-0F8EFE907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9B497-DAAD-02B5-5600-5F23E1834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AAE19-6033-D8ED-D034-29FE6A32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32798-A08B-436F-5116-70D593A63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2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D5E64-CF13-DBE0-2DD0-728A2222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36419-ECD4-CFF8-F44B-07F8F45080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8AA9F1-4D8C-2288-DE17-0D4AA3ED9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251BDF-6465-9842-72B1-6256A3928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EF1E4-0897-DE51-BC6B-2E608463A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2A4D1-C6B7-3FF9-0684-171805BAC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19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E93D4-32A7-33DC-EB65-759234D0E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31AF9-A04A-55BA-9DFD-5AA9D281B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B4501-2E64-5AEB-97C8-8CAAF9325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856B9C-DC0C-C53E-35D0-7EA0F26F6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BD01-4F80-9E7E-AD3F-E8D93E8FCE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0230C6-BBEC-6494-D2A0-63383A408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CFCA0-62EB-34B5-23AB-DD6C9922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CD8AB5-5277-248C-8A44-856AB96DE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8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9F8AB-5FF0-15DA-0D95-2C82B2661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7FCF77-A652-C8CB-4BCD-AB09AA0B2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A153E-0AFE-9754-EB04-EAD5EE68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7F499D-075D-0FE9-AB29-E33F8755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0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5EF93A-FCDF-68BF-0EAE-EE7BAA0C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A2F73-760C-92FF-A780-047116B66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D6AAE-6E30-9076-30B4-34AD7FE8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8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70D95-37BA-85A3-83F2-32A8859D5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F82B0-F994-2B37-1E8B-54D78A803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1E59E-BE6B-E0BB-1363-990B99AAD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FE7A8-F745-6FCD-F95F-B5761F149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4ADA9-9202-9EA9-3505-DD9F0CF5D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D2921-3803-1045-9B98-050F5679C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2B2CD-1337-DD27-2398-F9284C50F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84E29A-D3BD-F731-5067-57D5F9795B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C89E81-2693-3D52-0C3F-2CC1C7D39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B8070C-B4A4-C1D4-DE6E-1FCC63D9B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E46D6B-9746-5743-3596-6DAA4F4D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E3B00-CB83-75AB-68BE-71A5D6341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2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8EEAC2-4ECC-C5D6-2CB1-7D38DB51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DDFAE-E199-A6B6-C977-738280207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CB20A-1D3A-1746-A38F-1DD2DF0A96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2B165-AC02-45C9-AEE6-71D1415497DE}" type="datetimeFigureOut">
              <a:rPr lang="en-US" smtClean="0"/>
              <a:t>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3964B-0E43-7D1B-B59D-2CE3BB509A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AB70-5FAF-1814-4E99-E056060E23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8C5A-A8E5-4FE8-A044-8A1EBEA32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6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5F2BF-B2C2-84ED-BFC0-CF387B47A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JO" sz="7000" dirty="0"/>
              <a:t> </a:t>
            </a:r>
            <a:r>
              <a:rPr lang="ar-JO" sz="7000" dirty="0">
                <a:cs typeface="+mn-cs"/>
              </a:rPr>
              <a:t>تحليل الاعداد</a:t>
            </a:r>
            <a:endParaRPr lang="en-US" sz="7000" dirty="0"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7ABDF8-AE43-1159-1A47-EC390C8157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JO" sz="4800" dirty="0"/>
              <a:t>الطريقة الاولى : شجرة التحليل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715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C4F0-0A10-D9A1-3D9F-1271442A0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>
                <a:cs typeface="+mn-cs"/>
              </a:rPr>
              <a:t>تحليل الاعداد باستخدام طريقة الشجرة </a:t>
            </a:r>
            <a:endParaRPr lang="en-US" sz="5400" dirty="0"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ABF558-3FD2-64D2-02E0-BB5088C4DD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13679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245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8E20B-7F53-39AC-696B-534CC508F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5400" dirty="0">
                <a:cs typeface="+mn-cs"/>
              </a:rPr>
              <a:t>تحليل الاعداد باستخدام طريقة الشجرة</a:t>
            </a:r>
            <a:endParaRPr lang="en-US" sz="5400" dirty="0"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8C2A3-D33F-5F06-90C4-4581586B7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4800" dirty="0">
                <a:solidFill>
                  <a:srgbClr val="FF0000"/>
                </a:solidFill>
              </a:rPr>
              <a:t>ناتج التحليل هو :</a:t>
            </a:r>
          </a:p>
          <a:p>
            <a:pPr marL="0" indent="0" algn="ctr" rtl="1">
              <a:buNone/>
            </a:pPr>
            <a:r>
              <a:rPr lang="en-US" sz="4800" dirty="0">
                <a:solidFill>
                  <a:srgbClr val="FF0000"/>
                </a:solidFill>
              </a:rPr>
              <a:t>160=2*2*2*2*2*5</a:t>
            </a:r>
          </a:p>
        </p:txBody>
      </p:sp>
    </p:spTree>
    <p:extLst>
      <p:ext uri="{BB962C8B-B14F-4D97-AF65-F5344CB8AC3E}">
        <p14:creationId xmlns:p14="http://schemas.microsoft.com/office/powerpoint/2010/main" val="413331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تحليل الاعداد</vt:lpstr>
      <vt:lpstr>تحليل الاعداد باستخدام طريقة الشجرة </vt:lpstr>
      <vt:lpstr>تحليل الاعداد باستخدام طريقة الشجرة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تحليل الاعداد</dc:title>
  <dc:creator>Joelle Aldalou</dc:creator>
  <cp:lastModifiedBy>Joelle Aldalou</cp:lastModifiedBy>
  <cp:revision>2</cp:revision>
  <dcterms:created xsi:type="dcterms:W3CDTF">2023-02-19T17:34:59Z</dcterms:created>
  <dcterms:modified xsi:type="dcterms:W3CDTF">2023-02-19T17:40:03Z</dcterms:modified>
</cp:coreProperties>
</file>