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0FF6F-82FF-4D32-B6B4-D833D1CEC54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0025B-37EF-4FB8-9994-EB2782281F3D}">
      <dgm:prSet phldrT="[Text]"/>
      <dgm:spPr/>
      <dgm:t>
        <a:bodyPr/>
        <a:lstStyle/>
        <a:p>
          <a:r>
            <a:rPr lang="ar-SA" dirty="0" smtClean="0"/>
            <a:t>160</a:t>
          </a:r>
          <a:endParaRPr lang="en-US" dirty="0"/>
        </a:p>
      </dgm:t>
    </dgm:pt>
    <dgm:pt modelId="{23146211-AD8C-4A22-A0A8-52CA68DDCFE9}" type="parTrans" cxnId="{F36B2DC8-6420-4058-9105-4613090ECC3F}">
      <dgm:prSet/>
      <dgm:spPr/>
      <dgm:t>
        <a:bodyPr/>
        <a:lstStyle/>
        <a:p>
          <a:endParaRPr lang="en-US"/>
        </a:p>
      </dgm:t>
    </dgm:pt>
    <dgm:pt modelId="{5FFEE932-0952-4E06-A324-18DAA4103DC4}" type="sibTrans" cxnId="{F36B2DC8-6420-4058-9105-4613090ECC3F}">
      <dgm:prSet/>
      <dgm:spPr/>
      <dgm:t>
        <a:bodyPr/>
        <a:lstStyle/>
        <a:p>
          <a:endParaRPr lang="en-US"/>
        </a:p>
      </dgm:t>
    </dgm:pt>
    <dgm:pt modelId="{FED8158F-A1C6-484C-9460-D495F8C077F8}">
      <dgm:prSet phldrT="[Text]"/>
      <dgm:spPr/>
      <dgm:t>
        <a:bodyPr/>
        <a:lstStyle/>
        <a:p>
          <a:r>
            <a:rPr lang="ar-SA" dirty="0" smtClean="0"/>
            <a:t>20</a:t>
          </a:r>
          <a:endParaRPr lang="en-US" dirty="0"/>
        </a:p>
      </dgm:t>
    </dgm:pt>
    <dgm:pt modelId="{69E2210A-DA1D-46F8-BC4A-564167E0A87B}" type="parTrans" cxnId="{EE024F07-A388-4777-87FC-3B3D36BF0D84}">
      <dgm:prSet/>
      <dgm:spPr/>
      <dgm:t>
        <a:bodyPr/>
        <a:lstStyle/>
        <a:p>
          <a:endParaRPr lang="en-US"/>
        </a:p>
      </dgm:t>
    </dgm:pt>
    <dgm:pt modelId="{5D355667-B4C6-462A-B8F4-B772F74D6D2D}" type="sibTrans" cxnId="{EE024F07-A388-4777-87FC-3B3D36BF0D84}">
      <dgm:prSet/>
      <dgm:spPr/>
      <dgm:t>
        <a:bodyPr/>
        <a:lstStyle/>
        <a:p>
          <a:endParaRPr lang="en-US"/>
        </a:p>
      </dgm:t>
    </dgm:pt>
    <dgm:pt modelId="{09293339-57FE-45FA-99D8-20386D6DB14C}">
      <dgm:prSet phldrT="[Text]"/>
      <dgm:spPr/>
      <dgm:t>
        <a:bodyPr/>
        <a:lstStyle/>
        <a:p>
          <a:r>
            <a:rPr lang="ar-SA" dirty="0" smtClean="0"/>
            <a:t>5</a:t>
          </a:r>
          <a:endParaRPr lang="en-US" dirty="0"/>
        </a:p>
      </dgm:t>
    </dgm:pt>
    <dgm:pt modelId="{CF5856E6-B6B5-4DD7-900D-88488BA5BF9D}" type="parTrans" cxnId="{EC93FFCB-9FA5-4C64-B53F-1A2BAD68C5F4}">
      <dgm:prSet/>
      <dgm:spPr/>
      <dgm:t>
        <a:bodyPr/>
        <a:lstStyle/>
        <a:p>
          <a:endParaRPr lang="en-US"/>
        </a:p>
      </dgm:t>
    </dgm:pt>
    <dgm:pt modelId="{650DC32B-CF45-4B12-A1FA-29A0D34ADFEA}" type="sibTrans" cxnId="{EC93FFCB-9FA5-4C64-B53F-1A2BAD68C5F4}">
      <dgm:prSet/>
      <dgm:spPr/>
      <dgm:t>
        <a:bodyPr/>
        <a:lstStyle/>
        <a:p>
          <a:endParaRPr lang="en-US"/>
        </a:p>
      </dgm:t>
    </dgm:pt>
    <dgm:pt modelId="{9638C8C0-2BDD-4423-B038-B7B13E05BD14}">
      <dgm:prSet phldrT="[Text]"/>
      <dgm:spPr/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E9F6450A-F06C-4AA1-8B9F-CDDCFFD47D24}" type="parTrans" cxnId="{1A108204-7684-458E-BBAC-877AB536ACF3}">
      <dgm:prSet/>
      <dgm:spPr/>
      <dgm:t>
        <a:bodyPr/>
        <a:lstStyle/>
        <a:p>
          <a:endParaRPr lang="en-US"/>
        </a:p>
      </dgm:t>
    </dgm:pt>
    <dgm:pt modelId="{0B30A376-B22E-45F1-A36A-89C51769CF7D}" type="sibTrans" cxnId="{1A108204-7684-458E-BBAC-877AB536ACF3}">
      <dgm:prSet/>
      <dgm:spPr/>
      <dgm:t>
        <a:bodyPr/>
        <a:lstStyle/>
        <a:p>
          <a:endParaRPr lang="en-US"/>
        </a:p>
      </dgm:t>
    </dgm:pt>
    <dgm:pt modelId="{79BD107E-C395-4DBF-8A91-5E30773F4235}">
      <dgm:prSet phldrT="[Text]"/>
      <dgm:spPr/>
      <dgm:t>
        <a:bodyPr/>
        <a:lstStyle/>
        <a:p>
          <a:r>
            <a:rPr lang="ar-SA" dirty="0" smtClean="0"/>
            <a:t>8</a:t>
          </a:r>
          <a:endParaRPr lang="en-US" dirty="0"/>
        </a:p>
      </dgm:t>
    </dgm:pt>
    <dgm:pt modelId="{5EC5D8BD-CB82-4957-89A8-9A068974CCF3}" type="parTrans" cxnId="{0112B551-A354-4308-98BA-BC487DF9625D}">
      <dgm:prSet/>
      <dgm:spPr/>
      <dgm:t>
        <a:bodyPr/>
        <a:lstStyle/>
        <a:p>
          <a:endParaRPr lang="en-US"/>
        </a:p>
      </dgm:t>
    </dgm:pt>
    <dgm:pt modelId="{0A989FB3-7AFC-4E4E-815E-CAAAFCFB7450}" type="sibTrans" cxnId="{0112B551-A354-4308-98BA-BC487DF9625D}">
      <dgm:prSet/>
      <dgm:spPr/>
      <dgm:t>
        <a:bodyPr/>
        <a:lstStyle/>
        <a:p>
          <a:endParaRPr lang="en-US"/>
        </a:p>
      </dgm:t>
    </dgm:pt>
    <dgm:pt modelId="{A552E766-D78F-4CD2-BA82-8EC9F9E5EAAE}">
      <dgm:prSet phldrT="[Text]"/>
      <dgm:spPr/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5AB1F4FB-F5FE-4FB6-AFB3-EE0500C7BB9D}" type="parTrans" cxnId="{83ACEBCD-E946-4A0F-9CB4-8D03A423F230}">
      <dgm:prSet/>
      <dgm:spPr/>
      <dgm:t>
        <a:bodyPr/>
        <a:lstStyle/>
        <a:p>
          <a:endParaRPr lang="en-US"/>
        </a:p>
      </dgm:t>
    </dgm:pt>
    <dgm:pt modelId="{D314F065-A8CB-41DE-978A-0BBE76016F1E}" type="sibTrans" cxnId="{83ACEBCD-E946-4A0F-9CB4-8D03A423F230}">
      <dgm:prSet/>
      <dgm:spPr/>
      <dgm:t>
        <a:bodyPr/>
        <a:lstStyle/>
        <a:p>
          <a:endParaRPr lang="en-US"/>
        </a:p>
      </dgm:t>
    </dgm:pt>
    <dgm:pt modelId="{658A1DE9-CA08-409E-B41A-58EC29EFCD86}">
      <dgm:prSet phldrT="[Text]"/>
      <dgm:spPr/>
      <dgm:t>
        <a:bodyPr/>
        <a:lstStyle/>
        <a:p>
          <a:r>
            <a:rPr lang="ar-SA" dirty="0" smtClean="0"/>
            <a:t>4</a:t>
          </a:r>
          <a:endParaRPr lang="en-US" dirty="0"/>
        </a:p>
      </dgm:t>
    </dgm:pt>
    <dgm:pt modelId="{B597A5FA-ADB0-4D17-AB6B-FC277C005938}" type="parTrans" cxnId="{BD40BA84-46A9-45D0-9137-EFA2C5B3AD5C}">
      <dgm:prSet/>
      <dgm:spPr/>
      <dgm:t>
        <a:bodyPr/>
        <a:lstStyle/>
        <a:p>
          <a:endParaRPr lang="en-US"/>
        </a:p>
      </dgm:t>
    </dgm:pt>
    <dgm:pt modelId="{7D904E9A-7174-426D-B647-008B36C938C5}" type="sibTrans" cxnId="{BD40BA84-46A9-45D0-9137-EFA2C5B3AD5C}">
      <dgm:prSet/>
      <dgm:spPr/>
      <dgm:t>
        <a:bodyPr/>
        <a:lstStyle/>
        <a:p>
          <a:endParaRPr lang="en-US"/>
        </a:p>
      </dgm:t>
    </dgm:pt>
    <dgm:pt modelId="{5AA90E43-CB60-4075-A239-982C8161A292}">
      <dgm:prSet phldrT="[Text]"/>
      <dgm:spPr/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CC1C9D96-476F-455F-BF74-9CF993CAB43F}" type="parTrans" cxnId="{B72DF544-F65B-4832-AA28-73ED0C805208}">
      <dgm:prSet/>
      <dgm:spPr/>
      <dgm:t>
        <a:bodyPr/>
        <a:lstStyle/>
        <a:p>
          <a:endParaRPr lang="en-US"/>
        </a:p>
      </dgm:t>
    </dgm:pt>
    <dgm:pt modelId="{80C0DA59-88A9-4455-A203-3867E2BA1639}" type="sibTrans" cxnId="{B72DF544-F65B-4832-AA28-73ED0C805208}">
      <dgm:prSet/>
      <dgm:spPr/>
      <dgm:t>
        <a:bodyPr/>
        <a:lstStyle/>
        <a:p>
          <a:endParaRPr lang="en-US"/>
        </a:p>
      </dgm:t>
    </dgm:pt>
    <dgm:pt modelId="{5A3B46D5-E0AD-4F9B-8831-4C5D079B2AD0}">
      <dgm:prSet phldrT="[Text]"/>
      <dgm:spPr/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D8DD7330-6D61-4508-A809-5654FB4B39C4}" type="parTrans" cxnId="{3F88CC63-1F95-4B0C-B4D9-534C8D20BB20}">
      <dgm:prSet/>
      <dgm:spPr/>
      <dgm:t>
        <a:bodyPr/>
        <a:lstStyle/>
        <a:p>
          <a:endParaRPr lang="en-US"/>
        </a:p>
      </dgm:t>
    </dgm:pt>
    <dgm:pt modelId="{DBAC4079-45BA-49D0-8748-540632018028}" type="sibTrans" cxnId="{3F88CC63-1F95-4B0C-B4D9-534C8D20BB20}">
      <dgm:prSet/>
      <dgm:spPr/>
      <dgm:t>
        <a:bodyPr/>
        <a:lstStyle/>
        <a:p>
          <a:endParaRPr lang="en-US"/>
        </a:p>
      </dgm:t>
    </dgm:pt>
    <dgm:pt modelId="{407E9E93-79C2-4C8D-A0FF-7FBAAD9E8B5A}" type="pres">
      <dgm:prSet presAssocID="{E660FF6F-82FF-4D32-B6B4-D833D1CEC5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4C61B-2EEB-437F-B8FA-FF717F0998E5}" type="pres">
      <dgm:prSet presAssocID="{0140025B-37EF-4FB8-9994-EB2782281F3D}" presName="hierRoot1" presStyleCnt="0"/>
      <dgm:spPr/>
    </dgm:pt>
    <dgm:pt modelId="{72DCCA97-5D55-4379-AD49-A889A8EE9CDD}" type="pres">
      <dgm:prSet presAssocID="{0140025B-37EF-4FB8-9994-EB2782281F3D}" presName="composite" presStyleCnt="0"/>
      <dgm:spPr/>
    </dgm:pt>
    <dgm:pt modelId="{9A15ACE0-E4CA-4018-9ADA-5E44B528B723}" type="pres">
      <dgm:prSet presAssocID="{0140025B-37EF-4FB8-9994-EB2782281F3D}" presName="background" presStyleLbl="node0" presStyleIdx="0" presStyleCnt="4"/>
      <dgm:spPr/>
    </dgm:pt>
    <dgm:pt modelId="{12ECA60B-384B-42B7-A85F-2E720D28D7F9}" type="pres">
      <dgm:prSet presAssocID="{0140025B-37EF-4FB8-9994-EB2782281F3D}" presName="text" presStyleLbl="fgAcc0" presStyleIdx="0" presStyleCnt="4">
        <dgm:presLayoutVars>
          <dgm:chPref val="3"/>
        </dgm:presLayoutVars>
      </dgm:prSet>
      <dgm:spPr/>
    </dgm:pt>
    <dgm:pt modelId="{57C711FA-DD08-41A8-B0FF-978E5B46BD49}" type="pres">
      <dgm:prSet presAssocID="{0140025B-37EF-4FB8-9994-EB2782281F3D}" presName="hierChild2" presStyleCnt="0"/>
      <dgm:spPr/>
    </dgm:pt>
    <dgm:pt modelId="{EB17FA75-DF41-43FC-B68D-1DAB828E906C}" type="pres">
      <dgm:prSet presAssocID="{69E2210A-DA1D-46F8-BC4A-564167E0A87B}" presName="Name10" presStyleLbl="parChTrans1D2" presStyleIdx="0" presStyleCnt="2"/>
      <dgm:spPr/>
    </dgm:pt>
    <dgm:pt modelId="{46A378C8-D109-4D71-96CB-C0A702E39813}" type="pres">
      <dgm:prSet presAssocID="{FED8158F-A1C6-484C-9460-D495F8C077F8}" presName="hierRoot2" presStyleCnt="0"/>
      <dgm:spPr/>
    </dgm:pt>
    <dgm:pt modelId="{7057BBCB-4AE4-47F0-9E88-3C9BECD64A69}" type="pres">
      <dgm:prSet presAssocID="{FED8158F-A1C6-484C-9460-D495F8C077F8}" presName="composite2" presStyleCnt="0"/>
      <dgm:spPr/>
    </dgm:pt>
    <dgm:pt modelId="{601E8BFC-9FF5-4A8C-9E66-3791B8DBC712}" type="pres">
      <dgm:prSet presAssocID="{FED8158F-A1C6-484C-9460-D495F8C077F8}" presName="background2" presStyleLbl="node2" presStyleIdx="0" presStyleCnt="2"/>
      <dgm:spPr/>
    </dgm:pt>
    <dgm:pt modelId="{A0AF071D-F50B-43DD-A19A-26FB1D3B6F99}" type="pres">
      <dgm:prSet presAssocID="{FED8158F-A1C6-484C-9460-D495F8C077F8}" presName="text2" presStyleLbl="fgAcc2" presStyleIdx="0" presStyleCnt="2" custLinFactNeighborX="-8903" custLinFactNeighborY="-41845">
        <dgm:presLayoutVars>
          <dgm:chPref val="3"/>
        </dgm:presLayoutVars>
      </dgm:prSet>
      <dgm:spPr/>
    </dgm:pt>
    <dgm:pt modelId="{FE54BF92-1153-4E7A-971B-64A882A1C382}" type="pres">
      <dgm:prSet presAssocID="{FED8158F-A1C6-484C-9460-D495F8C077F8}" presName="hierChild3" presStyleCnt="0"/>
      <dgm:spPr/>
    </dgm:pt>
    <dgm:pt modelId="{54EC3B61-20C0-4AA8-B4A1-F8842D369DB5}" type="pres">
      <dgm:prSet presAssocID="{CF5856E6-B6B5-4DD7-900D-88488BA5BF9D}" presName="Name17" presStyleLbl="parChTrans1D3" presStyleIdx="0" presStyleCnt="3"/>
      <dgm:spPr/>
    </dgm:pt>
    <dgm:pt modelId="{E4DC9612-1FAC-4AC4-A708-2537D9A443C3}" type="pres">
      <dgm:prSet presAssocID="{09293339-57FE-45FA-99D8-20386D6DB14C}" presName="hierRoot3" presStyleCnt="0"/>
      <dgm:spPr/>
    </dgm:pt>
    <dgm:pt modelId="{2B10D8A2-F9D8-4094-AA0D-E477E68CDCF7}" type="pres">
      <dgm:prSet presAssocID="{09293339-57FE-45FA-99D8-20386D6DB14C}" presName="composite3" presStyleCnt="0"/>
      <dgm:spPr/>
    </dgm:pt>
    <dgm:pt modelId="{EE072CE0-4ED2-4413-9E48-298988A8731B}" type="pres">
      <dgm:prSet presAssocID="{09293339-57FE-45FA-99D8-20386D6DB14C}" presName="background3" presStyleLbl="node3" presStyleIdx="0" presStyleCnt="3"/>
      <dgm:spPr/>
    </dgm:pt>
    <dgm:pt modelId="{DB3BD8A9-7467-48F4-805A-63D6A29C06D0}" type="pres">
      <dgm:prSet presAssocID="{09293339-57FE-45FA-99D8-20386D6DB14C}" presName="text3" presStyleLbl="fgAcc3" presStyleIdx="0" presStyleCnt="3">
        <dgm:presLayoutVars>
          <dgm:chPref val="3"/>
        </dgm:presLayoutVars>
      </dgm:prSet>
      <dgm:spPr/>
    </dgm:pt>
    <dgm:pt modelId="{67FAE3B4-68D5-42FF-B2DA-534BE2139AD7}" type="pres">
      <dgm:prSet presAssocID="{09293339-57FE-45FA-99D8-20386D6DB14C}" presName="hierChild4" presStyleCnt="0"/>
      <dgm:spPr/>
    </dgm:pt>
    <dgm:pt modelId="{4E1B2E3F-9CF3-4608-BC37-85419D4CC62F}" type="pres">
      <dgm:prSet presAssocID="{E9F6450A-F06C-4AA1-8B9F-CDDCFFD47D24}" presName="Name17" presStyleLbl="parChTrans1D3" presStyleIdx="1" presStyleCnt="3"/>
      <dgm:spPr/>
    </dgm:pt>
    <dgm:pt modelId="{E9E73882-7608-4F22-8BBD-9E56B31E1904}" type="pres">
      <dgm:prSet presAssocID="{9638C8C0-2BDD-4423-B038-B7B13E05BD14}" presName="hierRoot3" presStyleCnt="0"/>
      <dgm:spPr/>
    </dgm:pt>
    <dgm:pt modelId="{05EBF97F-6BD5-4405-A46E-D04B31EF6211}" type="pres">
      <dgm:prSet presAssocID="{9638C8C0-2BDD-4423-B038-B7B13E05BD14}" presName="composite3" presStyleCnt="0"/>
      <dgm:spPr/>
    </dgm:pt>
    <dgm:pt modelId="{EF567D59-92CD-4D43-B505-D864292C3800}" type="pres">
      <dgm:prSet presAssocID="{9638C8C0-2BDD-4423-B038-B7B13E05BD14}" presName="background3" presStyleLbl="node3" presStyleIdx="1" presStyleCnt="3"/>
      <dgm:spPr/>
    </dgm:pt>
    <dgm:pt modelId="{BFB9C703-5A2F-471F-B617-FE271C0D609A}" type="pres">
      <dgm:prSet presAssocID="{9638C8C0-2BDD-4423-B038-B7B13E05BD14}" presName="text3" presStyleLbl="fgAcc3" presStyleIdx="1" presStyleCnt="3">
        <dgm:presLayoutVars>
          <dgm:chPref val="3"/>
        </dgm:presLayoutVars>
      </dgm:prSet>
      <dgm:spPr/>
    </dgm:pt>
    <dgm:pt modelId="{5C5C790A-6E78-4E3B-9293-905DF0664CA7}" type="pres">
      <dgm:prSet presAssocID="{9638C8C0-2BDD-4423-B038-B7B13E05BD14}" presName="hierChild4" presStyleCnt="0"/>
      <dgm:spPr/>
    </dgm:pt>
    <dgm:pt modelId="{FC5A07DC-3BD0-4700-853A-E42D10D4E74A}" type="pres">
      <dgm:prSet presAssocID="{5EC5D8BD-CB82-4957-89A8-9A068974CCF3}" presName="Name10" presStyleLbl="parChTrans1D2" presStyleIdx="1" presStyleCnt="2"/>
      <dgm:spPr/>
    </dgm:pt>
    <dgm:pt modelId="{DBDDC6E0-DFE2-416F-8B3D-66C9CA03CAC0}" type="pres">
      <dgm:prSet presAssocID="{79BD107E-C395-4DBF-8A91-5E30773F4235}" presName="hierRoot2" presStyleCnt="0"/>
      <dgm:spPr/>
    </dgm:pt>
    <dgm:pt modelId="{C2BC62DF-2E99-45A2-A500-165E55BF1A55}" type="pres">
      <dgm:prSet presAssocID="{79BD107E-C395-4DBF-8A91-5E30773F4235}" presName="composite2" presStyleCnt="0"/>
      <dgm:spPr/>
    </dgm:pt>
    <dgm:pt modelId="{1945A660-7EE1-40A6-87A1-B0B4554DB9C5}" type="pres">
      <dgm:prSet presAssocID="{79BD107E-C395-4DBF-8A91-5E30773F4235}" presName="background2" presStyleLbl="node2" presStyleIdx="1" presStyleCnt="2"/>
      <dgm:spPr/>
    </dgm:pt>
    <dgm:pt modelId="{8E3866A8-D76A-42D4-84BF-F03F4255099C}" type="pres">
      <dgm:prSet presAssocID="{79BD107E-C395-4DBF-8A91-5E30773F4235}" presName="text2" presStyleLbl="fgAcc2" presStyleIdx="1" presStyleCnt="2" custLinFactNeighborX="4026" custLinFactNeighborY="-50198">
        <dgm:presLayoutVars>
          <dgm:chPref val="3"/>
        </dgm:presLayoutVars>
      </dgm:prSet>
      <dgm:spPr/>
    </dgm:pt>
    <dgm:pt modelId="{A41591E2-3592-421C-8F36-48A6081FEDB2}" type="pres">
      <dgm:prSet presAssocID="{79BD107E-C395-4DBF-8A91-5E30773F4235}" presName="hierChild3" presStyleCnt="0"/>
      <dgm:spPr/>
    </dgm:pt>
    <dgm:pt modelId="{4466339F-88FB-48E9-A465-D69A0D6F5581}" type="pres">
      <dgm:prSet presAssocID="{5AB1F4FB-F5FE-4FB6-AFB3-EE0500C7BB9D}" presName="Name17" presStyleLbl="parChTrans1D3" presStyleIdx="2" presStyleCnt="3"/>
      <dgm:spPr/>
    </dgm:pt>
    <dgm:pt modelId="{07FC026A-0468-422C-8621-0D84713E9F93}" type="pres">
      <dgm:prSet presAssocID="{A552E766-D78F-4CD2-BA82-8EC9F9E5EAAE}" presName="hierRoot3" presStyleCnt="0"/>
      <dgm:spPr/>
    </dgm:pt>
    <dgm:pt modelId="{DB5AD8F4-7A2E-47A0-BFB7-C9FC42C082B5}" type="pres">
      <dgm:prSet presAssocID="{A552E766-D78F-4CD2-BA82-8EC9F9E5EAAE}" presName="composite3" presStyleCnt="0"/>
      <dgm:spPr/>
    </dgm:pt>
    <dgm:pt modelId="{E2F1E952-B1B6-40EB-8897-39BC72F32783}" type="pres">
      <dgm:prSet presAssocID="{A552E766-D78F-4CD2-BA82-8EC9F9E5EAAE}" presName="background3" presStyleLbl="node3" presStyleIdx="2" presStyleCnt="3"/>
      <dgm:spPr/>
    </dgm:pt>
    <dgm:pt modelId="{E9D9DE73-D5AE-4C82-BAB8-2A0594A24504}" type="pres">
      <dgm:prSet presAssocID="{A552E766-D78F-4CD2-BA82-8EC9F9E5EAAE}" presName="text3" presStyleLbl="fgAcc3" presStyleIdx="2" presStyleCnt="3" custLinFactX="10114" custLinFactNeighborX="100000" custLinFactNeighborY="-87405">
        <dgm:presLayoutVars>
          <dgm:chPref val="3"/>
        </dgm:presLayoutVars>
      </dgm:prSet>
      <dgm:spPr/>
    </dgm:pt>
    <dgm:pt modelId="{9399D5E7-9A77-4ADD-A80C-6E5A2AE4FC6F}" type="pres">
      <dgm:prSet presAssocID="{A552E766-D78F-4CD2-BA82-8EC9F9E5EAAE}" presName="hierChild4" presStyleCnt="0"/>
      <dgm:spPr/>
    </dgm:pt>
    <dgm:pt modelId="{5E6436E3-529D-4313-A47A-0E43BE3758DE}" type="pres">
      <dgm:prSet presAssocID="{658A1DE9-CA08-409E-B41A-58EC29EFCD86}" presName="hierRoot1" presStyleCnt="0"/>
      <dgm:spPr/>
    </dgm:pt>
    <dgm:pt modelId="{02898647-B237-425F-A95B-982E89FE2808}" type="pres">
      <dgm:prSet presAssocID="{658A1DE9-CA08-409E-B41A-58EC29EFCD86}" presName="composite" presStyleCnt="0"/>
      <dgm:spPr/>
    </dgm:pt>
    <dgm:pt modelId="{5757C784-D25E-40A7-AC18-0B470CB958A2}" type="pres">
      <dgm:prSet presAssocID="{658A1DE9-CA08-409E-B41A-58EC29EFCD86}" presName="background" presStyleLbl="node0" presStyleIdx="1" presStyleCnt="4"/>
      <dgm:spPr/>
    </dgm:pt>
    <dgm:pt modelId="{1770FB25-E87B-4ACA-92C1-B71F4C82004B}" type="pres">
      <dgm:prSet presAssocID="{658A1DE9-CA08-409E-B41A-58EC29EFCD86}" presName="text" presStyleLbl="fgAcc0" presStyleIdx="1" presStyleCnt="4" custLinFactY="100000" custLinFactNeighborX="-42442" custLinFactNeighborY="1292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62BCF5-1165-47B5-9736-404DD8116BD6}" type="pres">
      <dgm:prSet presAssocID="{658A1DE9-CA08-409E-B41A-58EC29EFCD86}" presName="hierChild2" presStyleCnt="0"/>
      <dgm:spPr/>
    </dgm:pt>
    <dgm:pt modelId="{44C0D7BD-7987-46DD-89AE-B98821AF98CE}" type="pres">
      <dgm:prSet presAssocID="{5AA90E43-CB60-4075-A239-982C8161A292}" presName="hierRoot1" presStyleCnt="0"/>
      <dgm:spPr/>
    </dgm:pt>
    <dgm:pt modelId="{60D95991-BC91-4E52-B992-CA050E0F2D3F}" type="pres">
      <dgm:prSet presAssocID="{5AA90E43-CB60-4075-A239-982C8161A292}" presName="composite" presStyleCnt="0"/>
      <dgm:spPr/>
    </dgm:pt>
    <dgm:pt modelId="{11B68C88-0C1B-4DDF-8D9A-1F6595D030EC}" type="pres">
      <dgm:prSet presAssocID="{5AA90E43-CB60-4075-A239-982C8161A292}" presName="background" presStyleLbl="node0" presStyleIdx="2" presStyleCnt="4"/>
      <dgm:spPr/>
    </dgm:pt>
    <dgm:pt modelId="{9253E4AA-9F64-45C0-9344-63BB264A8EB1}" type="pres">
      <dgm:prSet presAssocID="{5AA90E43-CB60-4075-A239-982C8161A292}" presName="text" presStyleLbl="fgAcc0" presStyleIdx="2" presStyleCnt="4" custLinFactY="150380" custLinFactNeighborX="-47968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324D19-AB09-4C5F-B4AF-21EB7E8F65D6}" type="pres">
      <dgm:prSet presAssocID="{5AA90E43-CB60-4075-A239-982C8161A292}" presName="hierChild2" presStyleCnt="0"/>
      <dgm:spPr/>
    </dgm:pt>
    <dgm:pt modelId="{379A5FC3-7304-4CFA-8DBF-6B0682199766}" type="pres">
      <dgm:prSet presAssocID="{5A3B46D5-E0AD-4F9B-8831-4C5D079B2AD0}" presName="hierRoot1" presStyleCnt="0"/>
      <dgm:spPr/>
    </dgm:pt>
    <dgm:pt modelId="{0FCB13A7-8FA1-4D40-9E66-F64A820CED95}" type="pres">
      <dgm:prSet presAssocID="{5A3B46D5-E0AD-4F9B-8831-4C5D079B2AD0}" presName="composite" presStyleCnt="0"/>
      <dgm:spPr/>
    </dgm:pt>
    <dgm:pt modelId="{8C7B3CE4-3387-4842-B77B-7B105506B7C4}" type="pres">
      <dgm:prSet presAssocID="{5A3B46D5-E0AD-4F9B-8831-4C5D079B2AD0}" presName="background" presStyleLbl="node0" presStyleIdx="3" presStyleCnt="4"/>
      <dgm:spPr/>
    </dgm:pt>
    <dgm:pt modelId="{77762D52-3A77-4C8F-8E53-0B8F7693F674}" type="pres">
      <dgm:prSet presAssocID="{5A3B46D5-E0AD-4F9B-8831-4C5D079B2AD0}" presName="text" presStyleLbl="fgAcc0" presStyleIdx="3" presStyleCnt="4" custLinFactX="-100000" custLinFactY="158649" custLinFactNeighborX="-175776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8EF0C6-F9F7-4051-814A-745D918B2CC6}" type="pres">
      <dgm:prSet presAssocID="{5A3B46D5-E0AD-4F9B-8831-4C5D079B2AD0}" presName="hierChild2" presStyleCnt="0"/>
      <dgm:spPr/>
    </dgm:pt>
  </dgm:ptLst>
  <dgm:cxnLst>
    <dgm:cxn modelId="{3F88CC63-1F95-4B0C-B4D9-534C8D20BB20}" srcId="{E660FF6F-82FF-4D32-B6B4-D833D1CEC549}" destId="{5A3B46D5-E0AD-4F9B-8831-4C5D079B2AD0}" srcOrd="3" destOrd="0" parTransId="{D8DD7330-6D61-4508-A809-5654FB4B39C4}" sibTransId="{DBAC4079-45BA-49D0-8748-540632018028}"/>
    <dgm:cxn modelId="{7CB07CC3-5FC8-47D1-9EEA-EA028B26FE8D}" type="presOf" srcId="{FED8158F-A1C6-484C-9460-D495F8C077F8}" destId="{A0AF071D-F50B-43DD-A19A-26FB1D3B6F99}" srcOrd="0" destOrd="0" presId="urn:microsoft.com/office/officeart/2005/8/layout/hierarchy1"/>
    <dgm:cxn modelId="{BD40BA84-46A9-45D0-9137-EFA2C5B3AD5C}" srcId="{E660FF6F-82FF-4D32-B6B4-D833D1CEC549}" destId="{658A1DE9-CA08-409E-B41A-58EC29EFCD86}" srcOrd="1" destOrd="0" parTransId="{B597A5FA-ADB0-4D17-AB6B-FC277C005938}" sibTransId="{7D904E9A-7174-426D-B647-008B36C938C5}"/>
    <dgm:cxn modelId="{8B3BC14A-EE8B-4DEF-B759-8165A2352F59}" type="presOf" srcId="{5A3B46D5-E0AD-4F9B-8831-4C5D079B2AD0}" destId="{77762D52-3A77-4C8F-8E53-0B8F7693F674}" srcOrd="0" destOrd="0" presId="urn:microsoft.com/office/officeart/2005/8/layout/hierarchy1"/>
    <dgm:cxn modelId="{01ACE9C7-BEEA-4C7C-B1CC-8C2BC155D3DF}" type="presOf" srcId="{79BD107E-C395-4DBF-8A91-5E30773F4235}" destId="{8E3866A8-D76A-42D4-84BF-F03F4255099C}" srcOrd="0" destOrd="0" presId="urn:microsoft.com/office/officeart/2005/8/layout/hierarchy1"/>
    <dgm:cxn modelId="{9F7FDFB5-A8FE-41CC-9D6E-E73BD53F7AC5}" type="presOf" srcId="{5AA90E43-CB60-4075-A239-982C8161A292}" destId="{9253E4AA-9F64-45C0-9344-63BB264A8EB1}" srcOrd="0" destOrd="0" presId="urn:microsoft.com/office/officeart/2005/8/layout/hierarchy1"/>
    <dgm:cxn modelId="{FA34AD97-507A-4150-856A-A2596E9320F2}" type="presOf" srcId="{5EC5D8BD-CB82-4957-89A8-9A068974CCF3}" destId="{FC5A07DC-3BD0-4700-853A-E42D10D4E74A}" srcOrd="0" destOrd="0" presId="urn:microsoft.com/office/officeart/2005/8/layout/hierarchy1"/>
    <dgm:cxn modelId="{3F8E4FA3-7CCE-4C43-9BB1-871928DA5CB4}" type="presOf" srcId="{09293339-57FE-45FA-99D8-20386D6DB14C}" destId="{DB3BD8A9-7467-48F4-805A-63D6A29C06D0}" srcOrd="0" destOrd="0" presId="urn:microsoft.com/office/officeart/2005/8/layout/hierarchy1"/>
    <dgm:cxn modelId="{F36B2DC8-6420-4058-9105-4613090ECC3F}" srcId="{E660FF6F-82FF-4D32-B6B4-D833D1CEC549}" destId="{0140025B-37EF-4FB8-9994-EB2782281F3D}" srcOrd="0" destOrd="0" parTransId="{23146211-AD8C-4A22-A0A8-52CA68DDCFE9}" sibTransId="{5FFEE932-0952-4E06-A324-18DAA4103DC4}"/>
    <dgm:cxn modelId="{EC93FFCB-9FA5-4C64-B53F-1A2BAD68C5F4}" srcId="{FED8158F-A1C6-484C-9460-D495F8C077F8}" destId="{09293339-57FE-45FA-99D8-20386D6DB14C}" srcOrd="0" destOrd="0" parTransId="{CF5856E6-B6B5-4DD7-900D-88488BA5BF9D}" sibTransId="{650DC32B-CF45-4B12-A1FA-29A0D34ADFEA}"/>
    <dgm:cxn modelId="{1A108204-7684-458E-BBAC-877AB536ACF3}" srcId="{FED8158F-A1C6-484C-9460-D495F8C077F8}" destId="{9638C8C0-2BDD-4423-B038-B7B13E05BD14}" srcOrd="1" destOrd="0" parTransId="{E9F6450A-F06C-4AA1-8B9F-CDDCFFD47D24}" sibTransId="{0B30A376-B22E-45F1-A36A-89C51769CF7D}"/>
    <dgm:cxn modelId="{83ACEBCD-E946-4A0F-9CB4-8D03A423F230}" srcId="{79BD107E-C395-4DBF-8A91-5E30773F4235}" destId="{A552E766-D78F-4CD2-BA82-8EC9F9E5EAAE}" srcOrd="0" destOrd="0" parTransId="{5AB1F4FB-F5FE-4FB6-AFB3-EE0500C7BB9D}" sibTransId="{D314F065-A8CB-41DE-978A-0BBE76016F1E}"/>
    <dgm:cxn modelId="{63D26B5C-D075-44FD-B3DD-B2225B010650}" type="presOf" srcId="{69E2210A-DA1D-46F8-BC4A-564167E0A87B}" destId="{EB17FA75-DF41-43FC-B68D-1DAB828E906C}" srcOrd="0" destOrd="0" presId="urn:microsoft.com/office/officeart/2005/8/layout/hierarchy1"/>
    <dgm:cxn modelId="{A7F35036-E650-4E12-A7A6-D29BD55104D4}" type="presOf" srcId="{E9F6450A-F06C-4AA1-8B9F-CDDCFFD47D24}" destId="{4E1B2E3F-9CF3-4608-BC37-85419D4CC62F}" srcOrd="0" destOrd="0" presId="urn:microsoft.com/office/officeart/2005/8/layout/hierarchy1"/>
    <dgm:cxn modelId="{46DC5184-7F03-4FB2-9A71-1BB00E0B854C}" type="presOf" srcId="{5AB1F4FB-F5FE-4FB6-AFB3-EE0500C7BB9D}" destId="{4466339F-88FB-48E9-A465-D69A0D6F5581}" srcOrd="0" destOrd="0" presId="urn:microsoft.com/office/officeart/2005/8/layout/hierarchy1"/>
    <dgm:cxn modelId="{38813FFA-9404-4843-870C-0DE26FCDE48C}" type="presOf" srcId="{0140025B-37EF-4FB8-9994-EB2782281F3D}" destId="{12ECA60B-384B-42B7-A85F-2E720D28D7F9}" srcOrd="0" destOrd="0" presId="urn:microsoft.com/office/officeart/2005/8/layout/hierarchy1"/>
    <dgm:cxn modelId="{D2A97A2E-0BE3-4903-B200-6ACE4DA0DAB3}" type="presOf" srcId="{E660FF6F-82FF-4D32-B6B4-D833D1CEC549}" destId="{407E9E93-79C2-4C8D-A0FF-7FBAAD9E8B5A}" srcOrd="0" destOrd="0" presId="urn:microsoft.com/office/officeart/2005/8/layout/hierarchy1"/>
    <dgm:cxn modelId="{A8CA15FD-0FEC-41B6-8BCB-35BE77B0D988}" type="presOf" srcId="{9638C8C0-2BDD-4423-B038-B7B13E05BD14}" destId="{BFB9C703-5A2F-471F-B617-FE271C0D609A}" srcOrd="0" destOrd="0" presId="urn:microsoft.com/office/officeart/2005/8/layout/hierarchy1"/>
    <dgm:cxn modelId="{EE024F07-A388-4777-87FC-3B3D36BF0D84}" srcId="{0140025B-37EF-4FB8-9994-EB2782281F3D}" destId="{FED8158F-A1C6-484C-9460-D495F8C077F8}" srcOrd="0" destOrd="0" parTransId="{69E2210A-DA1D-46F8-BC4A-564167E0A87B}" sibTransId="{5D355667-B4C6-462A-B8F4-B772F74D6D2D}"/>
    <dgm:cxn modelId="{B72DF544-F65B-4832-AA28-73ED0C805208}" srcId="{E660FF6F-82FF-4D32-B6B4-D833D1CEC549}" destId="{5AA90E43-CB60-4075-A239-982C8161A292}" srcOrd="2" destOrd="0" parTransId="{CC1C9D96-476F-455F-BF74-9CF993CAB43F}" sibTransId="{80C0DA59-88A9-4455-A203-3867E2BA1639}"/>
    <dgm:cxn modelId="{3159AB2C-8AB7-4B36-9A19-5231E885EC2E}" type="presOf" srcId="{658A1DE9-CA08-409E-B41A-58EC29EFCD86}" destId="{1770FB25-E87B-4ACA-92C1-B71F4C82004B}" srcOrd="0" destOrd="0" presId="urn:microsoft.com/office/officeart/2005/8/layout/hierarchy1"/>
    <dgm:cxn modelId="{EB0A1580-E023-431D-8518-DA8ABF145B6A}" type="presOf" srcId="{CF5856E6-B6B5-4DD7-900D-88488BA5BF9D}" destId="{54EC3B61-20C0-4AA8-B4A1-F8842D369DB5}" srcOrd="0" destOrd="0" presId="urn:microsoft.com/office/officeart/2005/8/layout/hierarchy1"/>
    <dgm:cxn modelId="{0112B551-A354-4308-98BA-BC487DF9625D}" srcId="{0140025B-37EF-4FB8-9994-EB2782281F3D}" destId="{79BD107E-C395-4DBF-8A91-5E30773F4235}" srcOrd="1" destOrd="0" parTransId="{5EC5D8BD-CB82-4957-89A8-9A068974CCF3}" sibTransId="{0A989FB3-7AFC-4E4E-815E-CAAAFCFB7450}"/>
    <dgm:cxn modelId="{2FD95CDD-28E5-45DC-B098-414558CA11EC}" type="presOf" srcId="{A552E766-D78F-4CD2-BA82-8EC9F9E5EAAE}" destId="{E9D9DE73-D5AE-4C82-BAB8-2A0594A24504}" srcOrd="0" destOrd="0" presId="urn:microsoft.com/office/officeart/2005/8/layout/hierarchy1"/>
    <dgm:cxn modelId="{55BB35B5-9E2A-40FF-B8FB-9FF6D153223C}" type="presParOf" srcId="{407E9E93-79C2-4C8D-A0FF-7FBAAD9E8B5A}" destId="{81B4C61B-2EEB-437F-B8FA-FF717F0998E5}" srcOrd="0" destOrd="0" presId="urn:microsoft.com/office/officeart/2005/8/layout/hierarchy1"/>
    <dgm:cxn modelId="{3040D7E2-95D0-4702-836C-D209D4B05963}" type="presParOf" srcId="{81B4C61B-2EEB-437F-B8FA-FF717F0998E5}" destId="{72DCCA97-5D55-4379-AD49-A889A8EE9CDD}" srcOrd="0" destOrd="0" presId="urn:microsoft.com/office/officeart/2005/8/layout/hierarchy1"/>
    <dgm:cxn modelId="{4335DCF1-172C-4598-8E9A-DF7B31895CBA}" type="presParOf" srcId="{72DCCA97-5D55-4379-AD49-A889A8EE9CDD}" destId="{9A15ACE0-E4CA-4018-9ADA-5E44B528B723}" srcOrd="0" destOrd="0" presId="urn:microsoft.com/office/officeart/2005/8/layout/hierarchy1"/>
    <dgm:cxn modelId="{E27EBDF2-5684-4178-AEE1-94F8FD11616D}" type="presParOf" srcId="{72DCCA97-5D55-4379-AD49-A889A8EE9CDD}" destId="{12ECA60B-384B-42B7-A85F-2E720D28D7F9}" srcOrd="1" destOrd="0" presId="urn:microsoft.com/office/officeart/2005/8/layout/hierarchy1"/>
    <dgm:cxn modelId="{A64A9B59-E8E6-4125-96DD-2B6E2725C219}" type="presParOf" srcId="{81B4C61B-2EEB-437F-B8FA-FF717F0998E5}" destId="{57C711FA-DD08-41A8-B0FF-978E5B46BD49}" srcOrd="1" destOrd="0" presId="urn:microsoft.com/office/officeart/2005/8/layout/hierarchy1"/>
    <dgm:cxn modelId="{D79FB468-7BCA-4D2A-9193-7F2331197DEA}" type="presParOf" srcId="{57C711FA-DD08-41A8-B0FF-978E5B46BD49}" destId="{EB17FA75-DF41-43FC-B68D-1DAB828E906C}" srcOrd="0" destOrd="0" presId="urn:microsoft.com/office/officeart/2005/8/layout/hierarchy1"/>
    <dgm:cxn modelId="{40030626-36B5-4536-AC2A-A573E9A0DCE1}" type="presParOf" srcId="{57C711FA-DD08-41A8-B0FF-978E5B46BD49}" destId="{46A378C8-D109-4D71-96CB-C0A702E39813}" srcOrd="1" destOrd="0" presId="urn:microsoft.com/office/officeart/2005/8/layout/hierarchy1"/>
    <dgm:cxn modelId="{E55C6BF4-2A17-477D-9A4D-2AA0968BA936}" type="presParOf" srcId="{46A378C8-D109-4D71-96CB-C0A702E39813}" destId="{7057BBCB-4AE4-47F0-9E88-3C9BECD64A69}" srcOrd="0" destOrd="0" presId="urn:microsoft.com/office/officeart/2005/8/layout/hierarchy1"/>
    <dgm:cxn modelId="{EC252F75-88ED-449C-8B9A-943A980AAB7A}" type="presParOf" srcId="{7057BBCB-4AE4-47F0-9E88-3C9BECD64A69}" destId="{601E8BFC-9FF5-4A8C-9E66-3791B8DBC712}" srcOrd="0" destOrd="0" presId="urn:microsoft.com/office/officeart/2005/8/layout/hierarchy1"/>
    <dgm:cxn modelId="{0EA143A7-3EDA-4510-8216-3F7E76A1332C}" type="presParOf" srcId="{7057BBCB-4AE4-47F0-9E88-3C9BECD64A69}" destId="{A0AF071D-F50B-43DD-A19A-26FB1D3B6F99}" srcOrd="1" destOrd="0" presId="urn:microsoft.com/office/officeart/2005/8/layout/hierarchy1"/>
    <dgm:cxn modelId="{99FC4AC0-F18D-438A-9BBF-8E90A0618E08}" type="presParOf" srcId="{46A378C8-D109-4D71-96CB-C0A702E39813}" destId="{FE54BF92-1153-4E7A-971B-64A882A1C382}" srcOrd="1" destOrd="0" presId="urn:microsoft.com/office/officeart/2005/8/layout/hierarchy1"/>
    <dgm:cxn modelId="{B50EA4F9-86EE-4B82-A632-E4E0EC83946A}" type="presParOf" srcId="{FE54BF92-1153-4E7A-971B-64A882A1C382}" destId="{54EC3B61-20C0-4AA8-B4A1-F8842D369DB5}" srcOrd="0" destOrd="0" presId="urn:microsoft.com/office/officeart/2005/8/layout/hierarchy1"/>
    <dgm:cxn modelId="{74302F56-71B1-4FCE-AB21-AA66277716F9}" type="presParOf" srcId="{FE54BF92-1153-4E7A-971B-64A882A1C382}" destId="{E4DC9612-1FAC-4AC4-A708-2537D9A443C3}" srcOrd="1" destOrd="0" presId="urn:microsoft.com/office/officeart/2005/8/layout/hierarchy1"/>
    <dgm:cxn modelId="{B066246C-A055-4FC9-980B-8EC29D96C335}" type="presParOf" srcId="{E4DC9612-1FAC-4AC4-A708-2537D9A443C3}" destId="{2B10D8A2-F9D8-4094-AA0D-E477E68CDCF7}" srcOrd="0" destOrd="0" presId="urn:microsoft.com/office/officeart/2005/8/layout/hierarchy1"/>
    <dgm:cxn modelId="{FAA4568A-0416-46A0-B905-B42C605226FD}" type="presParOf" srcId="{2B10D8A2-F9D8-4094-AA0D-E477E68CDCF7}" destId="{EE072CE0-4ED2-4413-9E48-298988A8731B}" srcOrd="0" destOrd="0" presId="urn:microsoft.com/office/officeart/2005/8/layout/hierarchy1"/>
    <dgm:cxn modelId="{4BA36C23-1CE1-4831-8712-6317DBC042F3}" type="presParOf" srcId="{2B10D8A2-F9D8-4094-AA0D-E477E68CDCF7}" destId="{DB3BD8A9-7467-48F4-805A-63D6A29C06D0}" srcOrd="1" destOrd="0" presId="urn:microsoft.com/office/officeart/2005/8/layout/hierarchy1"/>
    <dgm:cxn modelId="{A1BEBF6B-73BD-48C0-BA0A-425A7DB67CDF}" type="presParOf" srcId="{E4DC9612-1FAC-4AC4-A708-2537D9A443C3}" destId="{67FAE3B4-68D5-42FF-B2DA-534BE2139AD7}" srcOrd="1" destOrd="0" presId="urn:microsoft.com/office/officeart/2005/8/layout/hierarchy1"/>
    <dgm:cxn modelId="{7694530F-E50E-4C9C-825B-3CCF629A50CF}" type="presParOf" srcId="{FE54BF92-1153-4E7A-971B-64A882A1C382}" destId="{4E1B2E3F-9CF3-4608-BC37-85419D4CC62F}" srcOrd="2" destOrd="0" presId="urn:microsoft.com/office/officeart/2005/8/layout/hierarchy1"/>
    <dgm:cxn modelId="{210C0E8E-1A90-4C4C-B5D6-1A3D64459F13}" type="presParOf" srcId="{FE54BF92-1153-4E7A-971B-64A882A1C382}" destId="{E9E73882-7608-4F22-8BBD-9E56B31E1904}" srcOrd="3" destOrd="0" presId="urn:microsoft.com/office/officeart/2005/8/layout/hierarchy1"/>
    <dgm:cxn modelId="{EF23342F-13A9-4FAC-B264-EB0AE96F182D}" type="presParOf" srcId="{E9E73882-7608-4F22-8BBD-9E56B31E1904}" destId="{05EBF97F-6BD5-4405-A46E-D04B31EF6211}" srcOrd="0" destOrd="0" presId="urn:microsoft.com/office/officeart/2005/8/layout/hierarchy1"/>
    <dgm:cxn modelId="{6025911D-8F5C-4AF8-8ACF-84A7672A787A}" type="presParOf" srcId="{05EBF97F-6BD5-4405-A46E-D04B31EF6211}" destId="{EF567D59-92CD-4D43-B505-D864292C3800}" srcOrd="0" destOrd="0" presId="urn:microsoft.com/office/officeart/2005/8/layout/hierarchy1"/>
    <dgm:cxn modelId="{AA85A8C0-E18B-4B53-A09B-67D9F8576186}" type="presParOf" srcId="{05EBF97F-6BD5-4405-A46E-D04B31EF6211}" destId="{BFB9C703-5A2F-471F-B617-FE271C0D609A}" srcOrd="1" destOrd="0" presId="urn:microsoft.com/office/officeart/2005/8/layout/hierarchy1"/>
    <dgm:cxn modelId="{8B78C690-2BD1-46AE-9AF9-462490E6DBE8}" type="presParOf" srcId="{E9E73882-7608-4F22-8BBD-9E56B31E1904}" destId="{5C5C790A-6E78-4E3B-9293-905DF0664CA7}" srcOrd="1" destOrd="0" presId="urn:microsoft.com/office/officeart/2005/8/layout/hierarchy1"/>
    <dgm:cxn modelId="{A02A827F-8F0B-4C2B-8BBA-7476CF02C90A}" type="presParOf" srcId="{57C711FA-DD08-41A8-B0FF-978E5B46BD49}" destId="{FC5A07DC-3BD0-4700-853A-E42D10D4E74A}" srcOrd="2" destOrd="0" presId="urn:microsoft.com/office/officeart/2005/8/layout/hierarchy1"/>
    <dgm:cxn modelId="{B962740A-5868-4376-9B49-FC8ACC71CB35}" type="presParOf" srcId="{57C711FA-DD08-41A8-B0FF-978E5B46BD49}" destId="{DBDDC6E0-DFE2-416F-8B3D-66C9CA03CAC0}" srcOrd="3" destOrd="0" presId="urn:microsoft.com/office/officeart/2005/8/layout/hierarchy1"/>
    <dgm:cxn modelId="{DA5A2BBD-1422-4BFA-97F3-23AA7BBAC7D3}" type="presParOf" srcId="{DBDDC6E0-DFE2-416F-8B3D-66C9CA03CAC0}" destId="{C2BC62DF-2E99-45A2-A500-165E55BF1A55}" srcOrd="0" destOrd="0" presId="urn:microsoft.com/office/officeart/2005/8/layout/hierarchy1"/>
    <dgm:cxn modelId="{F5D0A89C-A44D-49E2-A5D1-11877CED4F0D}" type="presParOf" srcId="{C2BC62DF-2E99-45A2-A500-165E55BF1A55}" destId="{1945A660-7EE1-40A6-87A1-B0B4554DB9C5}" srcOrd="0" destOrd="0" presId="urn:microsoft.com/office/officeart/2005/8/layout/hierarchy1"/>
    <dgm:cxn modelId="{FFBCFA75-8150-4D10-B49A-6AA127F31C87}" type="presParOf" srcId="{C2BC62DF-2E99-45A2-A500-165E55BF1A55}" destId="{8E3866A8-D76A-42D4-84BF-F03F4255099C}" srcOrd="1" destOrd="0" presId="urn:microsoft.com/office/officeart/2005/8/layout/hierarchy1"/>
    <dgm:cxn modelId="{A8D9FEB9-EC23-44B2-9C93-8140062DFF42}" type="presParOf" srcId="{DBDDC6E0-DFE2-416F-8B3D-66C9CA03CAC0}" destId="{A41591E2-3592-421C-8F36-48A6081FEDB2}" srcOrd="1" destOrd="0" presId="urn:microsoft.com/office/officeart/2005/8/layout/hierarchy1"/>
    <dgm:cxn modelId="{EAFA04F7-E876-45C6-A461-77F740534881}" type="presParOf" srcId="{A41591E2-3592-421C-8F36-48A6081FEDB2}" destId="{4466339F-88FB-48E9-A465-D69A0D6F5581}" srcOrd="0" destOrd="0" presId="urn:microsoft.com/office/officeart/2005/8/layout/hierarchy1"/>
    <dgm:cxn modelId="{D4744CD1-EB4F-4D4E-BE8E-3FA1D793972D}" type="presParOf" srcId="{A41591E2-3592-421C-8F36-48A6081FEDB2}" destId="{07FC026A-0468-422C-8621-0D84713E9F93}" srcOrd="1" destOrd="0" presId="urn:microsoft.com/office/officeart/2005/8/layout/hierarchy1"/>
    <dgm:cxn modelId="{98BF79DC-3888-4273-B9CC-895E6946311F}" type="presParOf" srcId="{07FC026A-0468-422C-8621-0D84713E9F93}" destId="{DB5AD8F4-7A2E-47A0-BFB7-C9FC42C082B5}" srcOrd="0" destOrd="0" presId="urn:microsoft.com/office/officeart/2005/8/layout/hierarchy1"/>
    <dgm:cxn modelId="{8CCAACCD-1F0D-4E46-9FFB-66BF4A9B40AB}" type="presParOf" srcId="{DB5AD8F4-7A2E-47A0-BFB7-C9FC42C082B5}" destId="{E2F1E952-B1B6-40EB-8897-39BC72F32783}" srcOrd="0" destOrd="0" presId="urn:microsoft.com/office/officeart/2005/8/layout/hierarchy1"/>
    <dgm:cxn modelId="{A23140A0-0590-4690-A5AE-18452B065F3A}" type="presParOf" srcId="{DB5AD8F4-7A2E-47A0-BFB7-C9FC42C082B5}" destId="{E9D9DE73-D5AE-4C82-BAB8-2A0594A24504}" srcOrd="1" destOrd="0" presId="urn:microsoft.com/office/officeart/2005/8/layout/hierarchy1"/>
    <dgm:cxn modelId="{C77215FB-F595-49CE-A9F3-7194793EE8A1}" type="presParOf" srcId="{07FC026A-0468-422C-8621-0D84713E9F93}" destId="{9399D5E7-9A77-4ADD-A80C-6E5A2AE4FC6F}" srcOrd="1" destOrd="0" presId="urn:microsoft.com/office/officeart/2005/8/layout/hierarchy1"/>
    <dgm:cxn modelId="{D6D8E23C-F88D-40EB-ABD5-6A8886AF532F}" type="presParOf" srcId="{407E9E93-79C2-4C8D-A0FF-7FBAAD9E8B5A}" destId="{5E6436E3-529D-4313-A47A-0E43BE3758DE}" srcOrd="1" destOrd="0" presId="urn:microsoft.com/office/officeart/2005/8/layout/hierarchy1"/>
    <dgm:cxn modelId="{3715A0C1-BE47-4F00-9AEC-DD349A0161BE}" type="presParOf" srcId="{5E6436E3-529D-4313-A47A-0E43BE3758DE}" destId="{02898647-B237-425F-A95B-982E89FE2808}" srcOrd="0" destOrd="0" presId="urn:microsoft.com/office/officeart/2005/8/layout/hierarchy1"/>
    <dgm:cxn modelId="{411542BF-CFF2-46FC-B7B3-441D6A01A214}" type="presParOf" srcId="{02898647-B237-425F-A95B-982E89FE2808}" destId="{5757C784-D25E-40A7-AC18-0B470CB958A2}" srcOrd="0" destOrd="0" presId="urn:microsoft.com/office/officeart/2005/8/layout/hierarchy1"/>
    <dgm:cxn modelId="{331A1F9F-CB18-4DB7-B539-7A125A0549BD}" type="presParOf" srcId="{02898647-B237-425F-A95B-982E89FE2808}" destId="{1770FB25-E87B-4ACA-92C1-B71F4C82004B}" srcOrd="1" destOrd="0" presId="urn:microsoft.com/office/officeart/2005/8/layout/hierarchy1"/>
    <dgm:cxn modelId="{8012E98F-FC2D-49E6-8A18-FA84D0660EE8}" type="presParOf" srcId="{5E6436E3-529D-4313-A47A-0E43BE3758DE}" destId="{DE62BCF5-1165-47B5-9736-404DD8116BD6}" srcOrd="1" destOrd="0" presId="urn:microsoft.com/office/officeart/2005/8/layout/hierarchy1"/>
    <dgm:cxn modelId="{3770D6D9-340B-4B95-BDFA-45E4E03A4B0B}" type="presParOf" srcId="{407E9E93-79C2-4C8D-A0FF-7FBAAD9E8B5A}" destId="{44C0D7BD-7987-46DD-89AE-B98821AF98CE}" srcOrd="2" destOrd="0" presId="urn:microsoft.com/office/officeart/2005/8/layout/hierarchy1"/>
    <dgm:cxn modelId="{CC9E8142-1C86-41F0-8EBA-BAC2EB89BC87}" type="presParOf" srcId="{44C0D7BD-7987-46DD-89AE-B98821AF98CE}" destId="{60D95991-BC91-4E52-B992-CA050E0F2D3F}" srcOrd="0" destOrd="0" presId="urn:microsoft.com/office/officeart/2005/8/layout/hierarchy1"/>
    <dgm:cxn modelId="{CADFF150-49B0-4A38-8DB3-53E8B29B2E94}" type="presParOf" srcId="{60D95991-BC91-4E52-B992-CA050E0F2D3F}" destId="{11B68C88-0C1B-4DDF-8D9A-1F6595D030EC}" srcOrd="0" destOrd="0" presId="urn:microsoft.com/office/officeart/2005/8/layout/hierarchy1"/>
    <dgm:cxn modelId="{9E0F677F-247B-4E20-9FE0-E85A3C3FBDB7}" type="presParOf" srcId="{60D95991-BC91-4E52-B992-CA050E0F2D3F}" destId="{9253E4AA-9F64-45C0-9344-63BB264A8EB1}" srcOrd="1" destOrd="0" presId="urn:microsoft.com/office/officeart/2005/8/layout/hierarchy1"/>
    <dgm:cxn modelId="{CA6E32DF-F5E7-48FB-A632-400D06E657BE}" type="presParOf" srcId="{44C0D7BD-7987-46DD-89AE-B98821AF98CE}" destId="{F8324D19-AB09-4C5F-B4AF-21EB7E8F65D6}" srcOrd="1" destOrd="0" presId="urn:microsoft.com/office/officeart/2005/8/layout/hierarchy1"/>
    <dgm:cxn modelId="{83CD08C1-8E52-4708-A075-E64160CA4F9D}" type="presParOf" srcId="{407E9E93-79C2-4C8D-A0FF-7FBAAD9E8B5A}" destId="{379A5FC3-7304-4CFA-8DBF-6B0682199766}" srcOrd="3" destOrd="0" presId="urn:microsoft.com/office/officeart/2005/8/layout/hierarchy1"/>
    <dgm:cxn modelId="{30FF3076-50F5-4FEC-839D-A086D90A06D6}" type="presParOf" srcId="{379A5FC3-7304-4CFA-8DBF-6B0682199766}" destId="{0FCB13A7-8FA1-4D40-9E66-F64A820CED95}" srcOrd="0" destOrd="0" presId="urn:microsoft.com/office/officeart/2005/8/layout/hierarchy1"/>
    <dgm:cxn modelId="{AAA0F9DE-485E-492C-9E07-957084DC9ADA}" type="presParOf" srcId="{0FCB13A7-8FA1-4D40-9E66-F64A820CED95}" destId="{8C7B3CE4-3387-4842-B77B-7B105506B7C4}" srcOrd="0" destOrd="0" presId="urn:microsoft.com/office/officeart/2005/8/layout/hierarchy1"/>
    <dgm:cxn modelId="{0A325776-E77D-4876-9489-3A5C1C6808FA}" type="presParOf" srcId="{0FCB13A7-8FA1-4D40-9E66-F64A820CED95}" destId="{77762D52-3A77-4C8F-8E53-0B8F7693F674}" srcOrd="1" destOrd="0" presId="urn:microsoft.com/office/officeart/2005/8/layout/hierarchy1"/>
    <dgm:cxn modelId="{BDEE03AC-F334-4D27-8AF6-0C97CD2A4A12}" type="presParOf" srcId="{379A5FC3-7304-4CFA-8DBF-6B0682199766}" destId="{448EF0C6-F9F7-4051-814A-745D918B2C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6339F-88FB-48E9-A465-D69A0D6F5581}">
      <dsp:nvSpPr>
        <dsp:cNvPr id="0" name=""/>
        <dsp:cNvSpPr/>
      </dsp:nvSpPr>
      <dsp:spPr>
        <a:xfrm>
          <a:off x="4292454" y="2276956"/>
          <a:ext cx="15240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24003" y="45720"/>
              </a:lnTo>
              <a:lnTo>
                <a:pt x="1524003" y="1241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A07DC-3BD0-4700-853A-E42D10D4E74A}">
      <dsp:nvSpPr>
        <dsp:cNvPr id="0" name=""/>
        <dsp:cNvSpPr/>
      </dsp:nvSpPr>
      <dsp:spPr>
        <a:xfrm>
          <a:off x="2917784" y="1364748"/>
          <a:ext cx="13746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5834"/>
              </a:moveTo>
              <a:lnTo>
                <a:pt x="1374669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B2E3F-9CF3-4608-BC37-85419D4CC62F}">
      <dsp:nvSpPr>
        <dsp:cNvPr id="0" name=""/>
        <dsp:cNvSpPr/>
      </dsp:nvSpPr>
      <dsp:spPr>
        <a:xfrm>
          <a:off x="1473054" y="2398872"/>
          <a:ext cx="1005785" cy="799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428"/>
              </a:lnTo>
              <a:lnTo>
                <a:pt x="1005785" y="666428"/>
              </a:lnTo>
              <a:lnTo>
                <a:pt x="1005785" y="7995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C3B61-20C0-4AA8-B4A1-F8842D369DB5}">
      <dsp:nvSpPr>
        <dsp:cNvPr id="0" name=""/>
        <dsp:cNvSpPr/>
      </dsp:nvSpPr>
      <dsp:spPr>
        <a:xfrm>
          <a:off x="723060" y="2398872"/>
          <a:ext cx="749993" cy="799508"/>
        </a:xfrm>
        <a:custGeom>
          <a:avLst/>
          <a:gdLst/>
          <a:ahLst/>
          <a:cxnLst/>
          <a:rect l="0" t="0" r="0" b="0"/>
          <a:pathLst>
            <a:path>
              <a:moveTo>
                <a:pt x="749993" y="0"/>
              </a:moveTo>
              <a:lnTo>
                <a:pt x="749993" y="666428"/>
              </a:lnTo>
              <a:lnTo>
                <a:pt x="0" y="666428"/>
              </a:lnTo>
              <a:lnTo>
                <a:pt x="0" y="7995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7FA75-DF41-43FC-B68D-1DAB828E906C}">
      <dsp:nvSpPr>
        <dsp:cNvPr id="0" name=""/>
        <dsp:cNvSpPr/>
      </dsp:nvSpPr>
      <dsp:spPr>
        <a:xfrm>
          <a:off x="1473054" y="1404862"/>
          <a:ext cx="1444730" cy="91440"/>
        </a:xfrm>
        <a:custGeom>
          <a:avLst/>
          <a:gdLst/>
          <a:ahLst/>
          <a:cxnLst/>
          <a:rect l="0" t="0" r="0" b="0"/>
          <a:pathLst>
            <a:path>
              <a:moveTo>
                <a:pt x="1444730" y="45720"/>
              </a:moveTo>
              <a:lnTo>
                <a:pt x="0" y="45720"/>
              </a:lnTo>
              <a:lnTo>
                <a:pt x="0" y="81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5ACE0-E4CA-4018-9ADA-5E44B528B723}">
      <dsp:nvSpPr>
        <dsp:cNvPr id="0" name=""/>
        <dsp:cNvSpPr/>
      </dsp:nvSpPr>
      <dsp:spPr>
        <a:xfrm>
          <a:off x="2199511" y="538375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CA60B-384B-42B7-A85F-2E720D28D7F9}">
      <dsp:nvSpPr>
        <dsp:cNvPr id="0" name=""/>
        <dsp:cNvSpPr/>
      </dsp:nvSpPr>
      <dsp:spPr>
        <a:xfrm>
          <a:off x="2359127" y="690011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160</a:t>
          </a:r>
          <a:endParaRPr lang="en-US" sz="3900" kern="1200" dirty="0"/>
        </a:p>
      </dsp:txBody>
      <dsp:txXfrm>
        <a:off x="2385845" y="716729"/>
        <a:ext cx="1383110" cy="858771"/>
      </dsp:txXfrm>
    </dsp:sp>
    <dsp:sp modelId="{601E8BFC-9FF5-4A8C-9E66-3791B8DBC712}">
      <dsp:nvSpPr>
        <dsp:cNvPr id="0" name=""/>
        <dsp:cNvSpPr/>
      </dsp:nvSpPr>
      <dsp:spPr>
        <a:xfrm>
          <a:off x="754781" y="1486665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F071D-F50B-43DD-A19A-26FB1D3B6F99}">
      <dsp:nvSpPr>
        <dsp:cNvPr id="0" name=""/>
        <dsp:cNvSpPr/>
      </dsp:nvSpPr>
      <dsp:spPr>
        <a:xfrm>
          <a:off x="914397" y="1638301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20</a:t>
          </a:r>
          <a:endParaRPr lang="en-US" sz="3900" kern="1200" dirty="0"/>
        </a:p>
      </dsp:txBody>
      <dsp:txXfrm>
        <a:off x="941115" y="1665019"/>
        <a:ext cx="1383110" cy="858771"/>
      </dsp:txXfrm>
    </dsp:sp>
    <dsp:sp modelId="{EE072CE0-4ED2-4413-9E48-298988A8731B}">
      <dsp:nvSpPr>
        <dsp:cNvPr id="0" name=""/>
        <dsp:cNvSpPr/>
      </dsp:nvSpPr>
      <dsp:spPr>
        <a:xfrm>
          <a:off x="4787" y="3198381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BD8A9-7467-48F4-805A-63D6A29C06D0}">
      <dsp:nvSpPr>
        <dsp:cNvPr id="0" name=""/>
        <dsp:cNvSpPr/>
      </dsp:nvSpPr>
      <dsp:spPr>
        <a:xfrm>
          <a:off x="164403" y="3350017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5</a:t>
          </a:r>
          <a:endParaRPr lang="en-US" sz="3900" kern="1200" dirty="0"/>
        </a:p>
      </dsp:txBody>
      <dsp:txXfrm>
        <a:off x="191121" y="3376735"/>
        <a:ext cx="1383110" cy="858771"/>
      </dsp:txXfrm>
    </dsp:sp>
    <dsp:sp modelId="{EF567D59-92CD-4D43-B505-D864292C3800}">
      <dsp:nvSpPr>
        <dsp:cNvPr id="0" name=""/>
        <dsp:cNvSpPr/>
      </dsp:nvSpPr>
      <dsp:spPr>
        <a:xfrm>
          <a:off x="1760566" y="3198381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9C703-5A2F-471F-B617-FE271C0D609A}">
      <dsp:nvSpPr>
        <dsp:cNvPr id="0" name=""/>
        <dsp:cNvSpPr/>
      </dsp:nvSpPr>
      <dsp:spPr>
        <a:xfrm>
          <a:off x="1920183" y="3350017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2</a:t>
          </a:r>
          <a:endParaRPr lang="en-US" sz="3900" kern="1200" dirty="0"/>
        </a:p>
      </dsp:txBody>
      <dsp:txXfrm>
        <a:off x="1946901" y="3376735"/>
        <a:ext cx="1383110" cy="858771"/>
      </dsp:txXfrm>
    </dsp:sp>
    <dsp:sp modelId="{1945A660-7EE1-40A6-87A1-B0B4554DB9C5}">
      <dsp:nvSpPr>
        <dsp:cNvPr id="0" name=""/>
        <dsp:cNvSpPr/>
      </dsp:nvSpPr>
      <dsp:spPr>
        <a:xfrm>
          <a:off x="3574181" y="1410468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866A8-D76A-42D4-84BF-F03F4255099C}">
      <dsp:nvSpPr>
        <dsp:cNvPr id="0" name=""/>
        <dsp:cNvSpPr/>
      </dsp:nvSpPr>
      <dsp:spPr>
        <a:xfrm>
          <a:off x="3733797" y="1562104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8</a:t>
          </a:r>
          <a:endParaRPr lang="en-US" sz="3900" kern="1200" dirty="0"/>
        </a:p>
      </dsp:txBody>
      <dsp:txXfrm>
        <a:off x="3760515" y="1588822"/>
        <a:ext cx="1383110" cy="858771"/>
      </dsp:txXfrm>
    </dsp:sp>
    <dsp:sp modelId="{E2F1E952-B1B6-40EB-8897-39BC72F32783}">
      <dsp:nvSpPr>
        <dsp:cNvPr id="0" name=""/>
        <dsp:cNvSpPr/>
      </dsp:nvSpPr>
      <dsp:spPr>
        <a:xfrm>
          <a:off x="5098185" y="2401066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9DE73-D5AE-4C82-BAB8-2A0594A24504}">
      <dsp:nvSpPr>
        <dsp:cNvPr id="0" name=""/>
        <dsp:cNvSpPr/>
      </dsp:nvSpPr>
      <dsp:spPr>
        <a:xfrm>
          <a:off x="5257801" y="2552702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2</a:t>
          </a:r>
          <a:endParaRPr lang="en-US" sz="3900" kern="1200" dirty="0"/>
        </a:p>
      </dsp:txBody>
      <dsp:txXfrm>
        <a:off x="5284519" y="2579420"/>
        <a:ext cx="1383110" cy="858771"/>
      </dsp:txXfrm>
    </dsp:sp>
    <dsp:sp modelId="{5757C784-D25E-40A7-AC18-0B470CB958A2}">
      <dsp:nvSpPr>
        <dsp:cNvPr id="0" name=""/>
        <dsp:cNvSpPr/>
      </dsp:nvSpPr>
      <dsp:spPr>
        <a:xfrm>
          <a:off x="3345591" y="2629665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0FB25-E87B-4ACA-92C1-B71F4C82004B}">
      <dsp:nvSpPr>
        <dsp:cNvPr id="0" name=""/>
        <dsp:cNvSpPr/>
      </dsp:nvSpPr>
      <dsp:spPr>
        <a:xfrm>
          <a:off x="3505208" y="2781300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4</a:t>
          </a:r>
          <a:endParaRPr lang="en-US" sz="3900" kern="1200" dirty="0"/>
        </a:p>
      </dsp:txBody>
      <dsp:txXfrm>
        <a:off x="3531926" y="2808018"/>
        <a:ext cx="1383110" cy="858771"/>
      </dsp:txXfrm>
    </dsp:sp>
    <dsp:sp modelId="{11B68C88-0C1B-4DDF-8D9A-1F6595D030EC}">
      <dsp:nvSpPr>
        <dsp:cNvPr id="0" name=""/>
        <dsp:cNvSpPr/>
      </dsp:nvSpPr>
      <dsp:spPr>
        <a:xfrm>
          <a:off x="5021987" y="3734567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53E4AA-9F64-45C0-9344-63BB264A8EB1}">
      <dsp:nvSpPr>
        <dsp:cNvPr id="0" name=""/>
        <dsp:cNvSpPr/>
      </dsp:nvSpPr>
      <dsp:spPr>
        <a:xfrm>
          <a:off x="5181603" y="3886202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2</a:t>
          </a:r>
          <a:endParaRPr lang="en-US" sz="3900" kern="1200" dirty="0"/>
        </a:p>
      </dsp:txBody>
      <dsp:txXfrm>
        <a:off x="5208321" y="3912920"/>
        <a:ext cx="1383110" cy="858771"/>
      </dsp:txXfrm>
    </dsp:sp>
    <dsp:sp modelId="{8C7B3CE4-3387-4842-B77B-7B105506B7C4}">
      <dsp:nvSpPr>
        <dsp:cNvPr id="0" name=""/>
        <dsp:cNvSpPr/>
      </dsp:nvSpPr>
      <dsp:spPr>
        <a:xfrm>
          <a:off x="3505198" y="3736757"/>
          <a:ext cx="1436546" cy="91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62D52-3A77-4C8F-8E53-0B8F7693F674}">
      <dsp:nvSpPr>
        <dsp:cNvPr id="0" name=""/>
        <dsp:cNvSpPr/>
      </dsp:nvSpPr>
      <dsp:spPr>
        <a:xfrm>
          <a:off x="3664814" y="3888392"/>
          <a:ext cx="1436546" cy="912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2</a:t>
          </a:r>
          <a:endParaRPr lang="en-US" sz="3900" kern="1200" dirty="0"/>
        </a:p>
      </dsp:txBody>
      <dsp:txXfrm>
        <a:off x="3691532" y="3915110"/>
        <a:ext cx="1383110" cy="858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4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2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4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1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3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2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4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0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7941-06E7-4B75-8C2A-9CDC5EE2753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4D392-F5CD-49B6-A578-47C330D4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7000" dirty="0" smtClean="0">
                <a:cs typeface="+mn-cs"/>
              </a:rPr>
              <a:t>تحليل الاعداد</a:t>
            </a:r>
            <a:r>
              <a:rPr lang="ar-SA" sz="7000" dirty="0" smtClean="0"/>
              <a:t> 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الطريقة الاولى: شجرة التحليل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0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5400" dirty="0" smtClean="0">
                <a:cs typeface="+mn-cs"/>
              </a:rPr>
              <a:t>تحليل الاعداد باستخدام طريقة الشجرة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542988"/>
              </p:ext>
            </p:extLst>
          </p:nvPr>
        </p:nvGraphicFramePr>
        <p:xfrm>
          <a:off x="457200" y="1600200"/>
          <a:ext cx="9067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45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5400" dirty="0">
                <a:solidFill>
                  <a:prstClr val="black"/>
                </a:solidFill>
              </a:rPr>
              <a:t>تحليل الاعداد باستخدام طريقة الشجرة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4800" dirty="0" smtClean="0">
                <a:solidFill>
                  <a:srgbClr val="FF0000"/>
                </a:solidFill>
              </a:rPr>
              <a:t>ناتج التحليل </a:t>
            </a:r>
          </a:p>
          <a:p>
            <a:pPr algn="r" rtl="1"/>
            <a:endParaRPr lang="ar-SA" dirty="0"/>
          </a:p>
          <a:p>
            <a:pPr rtl="1"/>
            <a:r>
              <a:rPr lang="ar-SA" dirty="0" smtClean="0"/>
              <a:t>160=2*2*2*2*2*5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0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تحليل الاعداد </vt:lpstr>
      <vt:lpstr>تحليل الاعداد باستخدام طريقة الشجرة</vt:lpstr>
      <vt:lpstr>تحليل الاعداد باستخدام طريقة الشجرة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lenovoo</dc:creator>
  <cp:lastModifiedBy>lenovoo</cp:lastModifiedBy>
  <cp:revision>2</cp:revision>
  <dcterms:created xsi:type="dcterms:W3CDTF">2023-02-17T07:42:44Z</dcterms:created>
  <dcterms:modified xsi:type="dcterms:W3CDTF">2023-02-17T08:00:48Z</dcterms:modified>
</cp:coreProperties>
</file>