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DC75C2-D8DF-4915-82E3-E554CC6A1561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C77FFD9-9DFF-46CB-928F-C322CBFD5FB3}">
      <dgm:prSet phldrT="[Text]"/>
      <dgm:spPr/>
      <dgm:t>
        <a:bodyPr/>
        <a:lstStyle/>
        <a:p>
          <a:r>
            <a:rPr lang="ar-EG" dirty="0"/>
            <a:t>160</a:t>
          </a:r>
          <a:endParaRPr lang="en-US" dirty="0"/>
        </a:p>
      </dgm:t>
    </dgm:pt>
    <dgm:pt modelId="{097F485F-E270-42D6-ABFE-E62EC151F2DC}" type="parTrans" cxnId="{7147FF7A-D8D5-4BC9-8A0F-EDE57249464D}">
      <dgm:prSet/>
      <dgm:spPr/>
      <dgm:t>
        <a:bodyPr/>
        <a:lstStyle/>
        <a:p>
          <a:endParaRPr lang="en-US"/>
        </a:p>
      </dgm:t>
    </dgm:pt>
    <dgm:pt modelId="{DF6E31AD-3CE4-4A47-AB46-0B7D0108F3B6}" type="sibTrans" cxnId="{7147FF7A-D8D5-4BC9-8A0F-EDE57249464D}">
      <dgm:prSet/>
      <dgm:spPr/>
      <dgm:t>
        <a:bodyPr/>
        <a:lstStyle/>
        <a:p>
          <a:endParaRPr lang="en-US"/>
        </a:p>
      </dgm:t>
    </dgm:pt>
    <dgm:pt modelId="{7139ED9B-02BE-4324-B4BE-EDFAD4DC9F75}" type="asst">
      <dgm:prSet phldrT="[Text]"/>
      <dgm:spPr/>
      <dgm:t>
        <a:bodyPr/>
        <a:lstStyle/>
        <a:p>
          <a:r>
            <a:rPr lang="ar-EG" dirty="0"/>
            <a:t>20</a:t>
          </a:r>
          <a:endParaRPr lang="en-US" dirty="0"/>
        </a:p>
      </dgm:t>
    </dgm:pt>
    <dgm:pt modelId="{A7BABC3B-0AE8-4346-8F29-9ECD320F9550}" type="parTrans" cxnId="{24D0AF90-1C45-4239-BD55-7F200904EE45}">
      <dgm:prSet/>
      <dgm:spPr/>
      <dgm:t>
        <a:bodyPr/>
        <a:lstStyle/>
        <a:p>
          <a:endParaRPr lang="en-US"/>
        </a:p>
      </dgm:t>
    </dgm:pt>
    <dgm:pt modelId="{D96D843D-4260-47BB-9582-672D32290184}" type="sibTrans" cxnId="{24D0AF90-1C45-4239-BD55-7F200904EE45}">
      <dgm:prSet/>
      <dgm:spPr/>
      <dgm:t>
        <a:bodyPr/>
        <a:lstStyle/>
        <a:p>
          <a:endParaRPr lang="en-US"/>
        </a:p>
      </dgm:t>
    </dgm:pt>
    <dgm:pt modelId="{1ED4281C-3E5C-4C81-8F22-58773FD1239A}" type="asst">
      <dgm:prSet/>
      <dgm:spPr/>
      <dgm:t>
        <a:bodyPr/>
        <a:lstStyle/>
        <a:p>
          <a:r>
            <a:rPr lang="ar-EG" dirty="0"/>
            <a:t>8</a:t>
          </a:r>
          <a:endParaRPr lang="en-US" dirty="0"/>
        </a:p>
      </dgm:t>
    </dgm:pt>
    <dgm:pt modelId="{ED036CAB-01F7-4993-8103-85E7C79B708A}" type="parTrans" cxnId="{BF5FCA5F-BA9A-4FE6-BF6C-C4E166563FC5}">
      <dgm:prSet/>
      <dgm:spPr/>
      <dgm:t>
        <a:bodyPr/>
        <a:lstStyle/>
        <a:p>
          <a:endParaRPr lang="en-US"/>
        </a:p>
      </dgm:t>
    </dgm:pt>
    <dgm:pt modelId="{DFB835A9-3B85-4B2A-A0AD-CD4DEF63CA61}" type="sibTrans" cxnId="{BF5FCA5F-BA9A-4FE6-BF6C-C4E166563FC5}">
      <dgm:prSet/>
      <dgm:spPr/>
      <dgm:t>
        <a:bodyPr/>
        <a:lstStyle/>
        <a:p>
          <a:endParaRPr lang="en-US"/>
        </a:p>
      </dgm:t>
    </dgm:pt>
    <dgm:pt modelId="{A3D8D3AA-E237-4FB3-8989-398E5BB4B4F1}" type="asst">
      <dgm:prSet/>
      <dgm:spPr/>
      <dgm:t>
        <a:bodyPr/>
        <a:lstStyle/>
        <a:p>
          <a:r>
            <a:rPr lang="ar-EG" dirty="0"/>
            <a:t>2</a:t>
          </a:r>
          <a:endParaRPr lang="en-US" dirty="0"/>
        </a:p>
      </dgm:t>
    </dgm:pt>
    <dgm:pt modelId="{7B6ABB69-1E23-40F2-BF58-4D1AD0DC9869}" type="parTrans" cxnId="{1E7A404C-A7F7-4E74-9F75-ECB960CEED20}">
      <dgm:prSet/>
      <dgm:spPr/>
      <dgm:t>
        <a:bodyPr/>
        <a:lstStyle/>
        <a:p>
          <a:endParaRPr lang="en-US"/>
        </a:p>
      </dgm:t>
    </dgm:pt>
    <dgm:pt modelId="{7BC95389-6AC6-44C9-9C9E-2DC76B799CF7}" type="sibTrans" cxnId="{1E7A404C-A7F7-4E74-9F75-ECB960CEED20}">
      <dgm:prSet/>
      <dgm:spPr/>
      <dgm:t>
        <a:bodyPr/>
        <a:lstStyle/>
        <a:p>
          <a:endParaRPr lang="en-US"/>
        </a:p>
      </dgm:t>
    </dgm:pt>
    <dgm:pt modelId="{58EBFF67-96FA-4B5A-B05B-F688C8DA8E44}" type="asst">
      <dgm:prSet/>
      <dgm:spPr/>
      <dgm:t>
        <a:bodyPr/>
        <a:lstStyle/>
        <a:p>
          <a:r>
            <a:rPr lang="ar-EG" dirty="0"/>
            <a:t>4</a:t>
          </a:r>
          <a:endParaRPr lang="en-US" dirty="0"/>
        </a:p>
      </dgm:t>
    </dgm:pt>
    <dgm:pt modelId="{92ECBA2C-E742-43F4-8EAB-37DED0F845F4}" type="parTrans" cxnId="{3C8E5C39-C7ED-4CBF-84D5-272D431F72D4}">
      <dgm:prSet/>
      <dgm:spPr/>
      <dgm:t>
        <a:bodyPr/>
        <a:lstStyle/>
        <a:p>
          <a:endParaRPr lang="en-US"/>
        </a:p>
      </dgm:t>
    </dgm:pt>
    <dgm:pt modelId="{9EF67E9A-D09A-48BA-97F4-BD4A6BCE0495}" type="sibTrans" cxnId="{3C8E5C39-C7ED-4CBF-84D5-272D431F72D4}">
      <dgm:prSet/>
      <dgm:spPr/>
      <dgm:t>
        <a:bodyPr/>
        <a:lstStyle/>
        <a:p>
          <a:endParaRPr lang="en-US"/>
        </a:p>
      </dgm:t>
    </dgm:pt>
    <dgm:pt modelId="{29FCB1D8-D6C9-4255-AEB4-2B4B579EE01C}" type="asst">
      <dgm:prSet/>
      <dgm:spPr/>
      <dgm:t>
        <a:bodyPr/>
        <a:lstStyle/>
        <a:p>
          <a:r>
            <a:rPr lang="ar-EG" dirty="0"/>
            <a:t>2</a:t>
          </a:r>
          <a:endParaRPr lang="en-US" dirty="0"/>
        </a:p>
      </dgm:t>
    </dgm:pt>
    <dgm:pt modelId="{5138E216-7026-4FD5-999B-B393AF3B4AAA}" type="parTrans" cxnId="{34E8FBFF-1D49-4D0E-86D3-72C7BD9678DD}">
      <dgm:prSet/>
      <dgm:spPr/>
      <dgm:t>
        <a:bodyPr/>
        <a:lstStyle/>
        <a:p>
          <a:endParaRPr lang="en-US"/>
        </a:p>
      </dgm:t>
    </dgm:pt>
    <dgm:pt modelId="{C283E0BE-9855-4265-8F4E-E324F2D64509}" type="sibTrans" cxnId="{34E8FBFF-1D49-4D0E-86D3-72C7BD9678DD}">
      <dgm:prSet/>
      <dgm:spPr/>
      <dgm:t>
        <a:bodyPr/>
        <a:lstStyle/>
        <a:p>
          <a:endParaRPr lang="en-US"/>
        </a:p>
      </dgm:t>
    </dgm:pt>
    <dgm:pt modelId="{ED03E898-82FB-4467-8D7D-13134EB9725B}" type="asst">
      <dgm:prSet/>
      <dgm:spPr/>
      <dgm:t>
        <a:bodyPr/>
        <a:lstStyle/>
        <a:p>
          <a:r>
            <a:rPr lang="ar-EG" dirty="0"/>
            <a:t>10</a:t>
          </a:r>
          <a:endParaRPr lang="en-US" dirty="0"/>
        </a:p>
      </dgm:t>
    </dgm:pt>
    <dgm:pt modelId="{4BCBF6CF-4FE4-4E75-8FAC-78CF9EF0E216}" type="parTrans" cxnId="{4CE7B05E-3451-4C7C-9D3E-49FA3989E738}">
      <dgm:prSet/>
      <dgm:spPr/>
      <dgm:t>
        <a:bodyPr/>
        <a:lstStyle/>
        <a:p>
          <a:endParaRPr lang="en-US"/>
        </a:p>
      </dgm:t>
    </dgm:pt>
    <dgm:pt modelId="{31EF07D0-89AC-443C-99F1-EFA02FB6FC01}" type="sibTrans" cxnId="{4CE7B05E-3451-4C7C-9D3E-49FA3989E738}">
      <dgm:prSet/>
      <dgm:spPr/>
      <dgm:t>
        <a:bodyPr/>
        <a:lstStyle/>
        <a:p>
          <a:endParaRPr lang="en-US"/>
        </a:p>
      </dgm:t>
    </dgm:pt>
    <dgm:pt modelId="{6A59091F-1BBF-482E-A350-59E4C4D66030}" type="asst">
      <dgm:prSet/>
      <dgm:spPr/>
      <dgm:t>
        <a:bodyPr/>
        <a:lstStyle/>
        <a:p>
          <a:r>
            <a:rPr lang="ar-EG" dirty="0"/>
            <a:t>2</a:t>
          </a:r>
          <a:endParaRPr lang="en-US" dirty="0"/>
        </a:p>
      </dgm:t>
    </dgm:pt>
    <dgm:pt modelId="{8D305E10-F406-416C-96C0-68F233E25709}" type="parTrans" cxnId="{632A035E-E93B-4367-9AB5-F546C3369D7F}">
      <dgm:prSet/>
      <dgm:spPr/>
      <dgm:t>
        <a:bodyPr/>
        <a:lstStyle/>
        <a:p>
          <a:endParaRPr lang="en-US"/>
        </a:p>
      </dgm:t>
    </dgm:pt>
    <dgm:pt modelId="{CE7AB1D2-F276-4E97-A990-DF4A4238A27E}" type="sibTrans" cxnId="{632A035E-E93B-4367-9AB5-F546C3369D7F}">
      <dgm:prSet/>
      <dgm:spPr/>
      <dgm:t>
        <a:bodyPr/>
        <a:lstStyle/>
        <a:p>
          <a:endParaRPr lang="en-US"/>
        </a:p>
      </dgm:t>
    </dgm:pt>
    <dgm:pt modelId="{26510854-1C36-434C-9F65-B77154574F74}" type="asst">
      <dgm:prSet/>
      <dgm:spPr/>
      <dgm:t>
        <a:bodyPr/>
        <a:lstStyle/>
        <a:p>
          <a:r>
            <a:rPr lang="ar-EG" dirty="0"/>
            <a:t>5</a:t>
          </a:r>
          <a:endParaRPr lang="en-US" dirty="0"/>
        </a:p>
      </dgm:t>
    </dgm:pt>
    <dgm:pt modelId="{4763D6ED-084B-485B-BD73-C801885CC270}" type="parTrans" cxnId="{378AEB77-55E0-4506-BEBC-6CAD16A574CF}">
      <dgm:prSet/>
      <dgm:spPr/>
      <dgm:t>
        <a:bodyPr/>
        <a:lstStyle/>
        <a:p>
          <a:endParaRPr lang="en-US"/>
        </a:p>
      </dgm:t>
    </dgm:pt>
    <dgm:pt modelId="{3D4C95B7-8071-425C-8688-A93CE0937395}" type="sibTrans" cxnId="{378AEB77-55E0-4506-BEBC-6CAD16A574CF}">
      <dgm:prSet/>
      <dgm:spPr/>
      <dgm:t>
        <a:bodyPr/>
        <a:lstStyle/>
        <a:p>
          <a:endParaRPr lang="en-US"/>
        </a:p>
      </dgm:t>
    </dgm:pt>
    <dgm:pt modelId="{40A91079-502D-4588-8F1F-82A9DC2C6E82}" type="asst">
      <dgm:prSet/>
      <dgm:spPr/>
      <dgm:t>
        <a:bodyPr/>
        <a:lstStyle/>
        <a:p>
          <a:r>
            <a:rPr lang="ar-EG" dirty="0"/>
            <a:t>2</a:t>
          </a:r>
          <a:endParaRPr lang="en-US" dirty="0"/>
        </a:p>
      </dgm:t>
    </dgm:pt>
    <dgm:pt modelId="{0A2C2784-66B5-4A1F-A33E-C5565913DFD7}" type="parTrans" cxnId="{9139FA21-DA3C-4C4E-B110-D629432834D3}">
      <dgm:prSet/>
      <dgm:spPr/>
      <dgm:t>
        <a:bodyPr/>
        <a:lstStyle/>
        <a:p>
          <a:endParaRPr lang="en-US"/>
        </a:p>
      </dgm:t>
    </dgm:pt>
    <dgm:pt modelId="{6781A697-EA56-40E0-A39E-479148C2C640}" type="sibTrans" cxnId="{9139FA21-DA3C-4C4E-B110-D629432834D3}">
      <dgm:prSet/>
      <dgm:spPr/>
      <dgm:t>
        <a:bodyPr/>
        <a:lstStyle/>
        <a:p>
          <a:endParaRPr lang="en-US"/>
        </a:p>
      </dgm:t>
    </dgm:pt>
    <dgm:pt modelId="{947C4EA8-D24D-4060-B407-25C575958D43}" type="asst">
      <dgm:prSet/>
      <dgm:spPr/>
      <dgm:t>
        <a:bodyPr/>
        <a:lstStyle/>
        <a:p>
          <a:r>
            <a:rPr lang="ar-EG" dirty="0"/>
            <a:t>2</a:t>
          </a:r>
          <a:endParaRPr lang="en-US" dirty="0"/>
        </a:p>
      </dgm:t>
    </dgm:pt>
    <dgm:pt modelId="{D56950BA-CC1C-4C08-A2F8-296509BAA255}" type="parTrans" cxnId="{04A639AD-01B4-4F49-83FD-A88095D99BD4}">
      <dgm:prSet/>
      <dgm:spPr/>
      <dgm:t>
        <a:bodyPr/>
        <a:lstStyle/>
        <a:p>
          <a:endParaRPr lang="en-US"/>
        </a:p>
      </dgm:t>
    </dgm:pt>
    <dgm:pt modelId="{7A244285-67E5-44F9-94DC-57939E5C2A6F}" type="sibTrans" cxnId="{04A639AD-01B4-4F49-83FD-A88095D99BD4}">
      <dgm:prSet/>
      <dgm:spPr/>
      <dgm:t>
        <a:bodyPr/>
        <a:lstStyle/>
        <a:p>
          <a:endParaRPr lang="en-US"/>
        </a:p>
      </dgm:t>
    </dgm:pt>
    <dgm:pt modelId="{30863394-219B-4F7B-8926-939D74C406A1}" type="pres">
      <dgm:prSet presAssocID="{DFDC75C2-D8DF-4915-82E3-E554CC6A156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1762AE2-7BA7-449F-BF12-7205A8D67F43}" type="pres">
      <dgm:prSet presAssocID="{7C77FFD9-9DFF-46CB-928F-C322CBFD5FB3}" presName="hierRoot1" presStyleCnt="0">
        <dgm:presLayoutVars>
          <dgm:hierBranch val="init"/>
        </dgm:presLayoutVars>
      </dgm:prSet>
      <dgm:spPr/>
    </dgm:pt>
    <dgm:pt modelId="{33738BE3-3DDB-4834-B0E9-9D46A4EAE872}" type="pres">
      <dgm:prSet presAssocID="{7C77FFD9-9DFF-46CB-928F-C322CBFD5FB3}" presName="rootComposite1" presStyleCnt="0"/>
      <dgm:spPr/>
    </dgm:pt>
    <dgm:pt modelId="{463F936D-4590-4056-90E2-D5C084020E3E}" type="pres">
      <dgm:prSet presAssocID="{7C77FFD9-9DFF-46CB-928F-C322CBFD5FB3}" presName="rootText1" presStyleLbl="node0" presStyleIdx="0" presStyleCnt="1">
        <dgm:presLayoutVars>
          <dgm:chPref val="3"/>
        </dgm:presLayoutVars>
      </dgm:prSet>
      <dgm:spPr/>
    </dgm:pt>
    <dgm:pt modelId="{ACEE97A9-8314-4D48-A956-2FECDF078C95}" type="pres">
      <dgm:prSet presAssocID="{7C77FFD9-9DFF-46CB-928F-C322CBFD5FB3}" presName="rootConnector1" presStyleLbl="node1" presStyleIdx="0" presStyleCnt="0"/>
      <dgm:spPr/>
    </dgm:pt>
    <dgm:pt modelId="{FD393CC5-3A6D-4D4F-BD44-070E5FB383B2}" type="pres">
      <dgm:prSet presAssocID="{7C77FFD9-9DFF-46CB-928F-C322CBFD5FB3}" presName="hierChild2" presStyleCnt="0"/>
      <dgm:spPr/>
    </dgm:pt>
    <dgm:pt modelId="{000D9F39-B739-4CE6-8BF6-BBB883F04D5C}" type="pres">
      <dgm:prSet presAssocID="{7C77FFD9-9DFF-46CB-928F-C322CBFD5FB3}" presName="hierChild3" presStyleCnt="0"/>
      <dgm:spPr/>
    </dgm:pt>
    <dgm:pt modelId="{A04F3AEE-3BFE-4601-94BB-09FF9B05725A}" type="pres">
      <dgm:prSet presAssocID="{A7BABC3B-0AE8-4346-8F29-9ECD320F9550}" presName="Name111" presStyleLbl="parChTrans1D2" presStyleIdx="0" presStyleCnt="2"/>
      <dgm:spPr/>
    </dgm:pt>
    <dgm:pt modelId="{83252EEA-9872-41A0-B25A-781D3DAD5DEE}" type="pres">
      <dgm:prSet presAssocID="{7139ED9B-02BE-4324-B4BE-EDFAD4DC9F75}" presName="hierRoot3" presStyleCnt="0">
        <dgm:presLayoutVars>
          <dgm:hierBranch val="init"/>
        </dgm:presLayoutVars>
      </dgm:prSet>
      <dgm:spPr/>
    </dgm:pt>
    <dgm:pt modelId="{BEE8FCBF-DF30-4168-9E5A-786F124DF7E3}" type="pres">
      <dgm:prSet presAssocID="{7139ED9B-02BE-4324-B4BE-EDFAD4DC9F75}" presName="rootComposite3" presStyleCnt="0"/>
      <dgm:spPr/>
    </dgm:pt>
    <dgm:pt modelId="{A7601743-F0DE-4B76-B659-5B49810A01B4}" type="pres">
      <dgm:prSet presAssocID="{7139ED9B-02BE-4324-B4BE-EDFAD4DC9F75}" presName="rootText3" presStyleLbl="asst1" presStyleIdx="0" presStyleCnt="10">
        <dgm:presLayoutVars>
          <dgm:chPref val="3"/>
        </dgm:presLayoutVars>
      </dgm:prSet>
      <dgm:spPr/>
    </dgm:pt>
    <dgm:pt modelId="{152B3F1D-32D2-4270-8C6D-6AC5EC7C3710}" type="pres">
      <dgm:prSet presAssocID="{7139ED9B-02BE-4324-B4BE-EDFAD4DC9F75}" presName="rootConnector3" presStyleLbl="asst1" presStyleIdx="0" presStyleCnt="10"/>
      <dgm:spPr/>
    </dgm:pt>
    <dgm:pt modelId="{3899DF17-438F-4962-95B5-9A7702FA4D1C}" type="pres">
      <dgm:prSet presAssocID="{7139ED9B-02BE-4324-B4BE-EDFAD4DC9F75}" presName="hierChild6" presStyleCnt="0"/>
      <dgm:spPr/>
    </dgm:pt>
    <dgm:pt modelId="{DDC8AF2D-8033-4FC9-848C-537ECC5F9372}" type="pres">
      <dgm:prSet presAssocID="{7139ED9B-02BE-4324-B4BE-EDFAD4DC9F75}" presName="hierChild7" presStyleCnt="0"/>
      <dgm:spPr/>
    </dgm:pt>
    <dgm:pt modelId="{1E2FF00B-47B2-463B-A493-C09B4AE76A62}" type="pres">
      <dgm:prSet presAssocID="{4BCBF6CF-4FE4-4E75-8FAC-78CF9EF0E216}" presName="Name111" presStyleLbl="parChTrans1D3" presStyleIdx="0" presStyleCnt="4"/>
      <dgm:spPr/>
    </dgm:pt>
    <dgm:pt modelId="{A6E4E95E-B8B3-40EC-8A08-88AFA37056FC}" type="pres">
      <dgm:prSet presAssocID="{ED03E898-82FB-4467-8D7D-13134EB9725B}" presName="hierRoot3" presStyleCnt="0">
        <dgm:presLayoutVars>
          <dgm:hierBranch val="init"/>
        </dgm:presLayoutVars>
      </dgm:prSet>
      <dgm:spPr/>
    </dgm:pt>
    <dgm:pt modelId="{A86BE7E5-7C11-4114-AC03-05EEDCF62B8F}" type="pres">
      <dgm:prSet presAssocID="{ED03E898-82FB-4467-8D7D-13134EB9725B}" presName="rootComposite3" presStyleCnt="0"/>
      <dgm:spPr/>
    </dgm:pt>
    <dgm:pt modelId="{5CCA01A4-2CD3-48AF-A98C-C781EC8D2003}" type="pres">
      <dgm:prSet presAssocID="{ED03E898-82FB-4467-8D7D-13134EB9725B}" presName="rootText3" presStyleLbl="asst1" presStyleIdx="1" presStyleCnt="10">
        <dgm:presLayoutVars>
          <dgm:chPref val="3"/>
        </dgm:presLayoutVars>
      </dgm:prSet>
      <dgm:spPr/>
    </dgm:pt>
    <dgm:pt modelId="{93FAF1B9-A82A-440F-95DC-E47E782AABE0}" type="pres">
      <dgm:prSet presAssocID="{ED03E898-82FB-4467-8D7D-13134EB9725B}" presName="rootConnector3" presStyleLbl="asst1" presStyleIdx="1" presStyleCnt="10"/>
      <dgm:spPr/>
    </dgm:pt>
    <dgm:pt modelId="{C68686F5-10BD-4004-805D-0F4FD2BD25A6}" type="pres">
      <dgm:prSet presAssocID="{ED03E898-82FB-4467-8D7D-13134EB9725B}" presName="hierChild6" presStyleCnt="0"/>
      <dgm:spPr/>
    </dgm:pt>
    <dgm:pt modelId="{C174856E-BC2A-4008-905A-7BCF4C2E2F52}" type="pres">
      <dgm:prSet presAssocID="{ED03E898-82FB-4467-8D7D-13134EB9725B}" presName="hierChild7" presStyleCnt="0"/>
      <dgm:spPr/>
    </dgm:pt>
    <dgm:pt modelId="{2CD170ED-AA2E-4F0C-BFCF-FE6A246A5212}" type="pres">
      <dgm:prSet presAssocID="{4763D6ED-084B-485B-BD73-C801885CC270}" presName="Name111" presStyleLbl="parChTrans1D4" presStyleIdx="0" presStyleCnt="4"/>
      <dgm:spPr/>
    </dgm:pt>
    <dgm:pt modelId="{CEFAF0CE-D706-4863-8096-D5BC87BD6AB3}" type="pres">
      <dgm:prSet presAssocID="{26510854-1C36-434C-9F65-B77154574F74}" presName="hierRoot3" presStyleCnt="0">
        <dgm:presLayoutVars>
          <dgm:hierBranch val="init"/>
        </dgm:presLayoutVars>
      </dgm:prSet>
      <dgm:spPr/>
    </dgm:pt>
    <dgm:pt modelId="{858A2CB1-BFB4-4163-816C-46A949AAB5E8}" type="pres">
      <dgm:prSet presAssocID="{26510854-1C36-434C-9F65-B77154574F74}" presName="rootComposite3" presStyleCnt="0"/>
      <dgm:spPr/>
    </dgm:pt>
    <dgm:pt modelId="{EA72539B-A3F6-431B-88DC-7A7FEFC6B836}" type="pres">
      <dgm:prSet presAssocID="{26510854-1C36-434C-9F65-B77154574F74}" presName="rootText3" presStyleLbl="asst1" presStyleIdx="2" presStyleCnt="10">
        <dgm:presLayoutVars>
          <dgm:chPref val="3"/>
        </dgm:presLayoutVars>
      </dgm:prSet>
      <dgm:spPr/>
    </dgm:pt>
    <dgm:pt modelId="{3A33627C-CF44-4F81-971E-BDFC73751DF7}" type="pres">
      <dgm:prSet presAssocID="{26510854-1C36-434C-9F65-B77154574F74}" presName="rootConnector3" presStyleLbl="asst1" presStyleIdx="2" presStyleCnt="10"/>
      <dgm:spPr/>
    </dgm:pt>
    <dgm:pt modelId="{63CAD0A2-B967-4B51-A302-D26A44A9136F}" type="pres">
      <dgm:prSet presAssocID="{26510854-1C36-434C-9F65-B77154574F74}" presName="hierChild6" presStyleCnt="0"/>
      <dgm:spPr/>
    </dgm:pt>
    <dgm:pt modelId="{F9FBC0DA-A9BE-4350-B8C9-539CAE584519}" type="pres">
      <dgm:prSet presAssocID="{26510854-1C36-434C-9F65-B77154574F74}" presName="hierChild7" presStyleCnt="0"/>
      <dgm:spPr/>
    </dgm:pt>
    <dgm:pt modelId="{282B7EC2-CBAA-4EAB-A9F9-CC0692C5DBC6}" type="pres">
      <dgm:prSet presAssocID="{0A2C2784-66B5-4A1F-A33E-C5565913DFD7}" presName="Name111" presStyleLbl="parChTrans1D4" presStyleIdx="1" presStyleCnt="4"/>
      <dgm:spPr/>
    </dgm:pt>
    <dgm:pt modelId="{7269E1A0-F465-4BC1-B33A-DC97DF50F573}" type="pres">
      <dgm:prSet presAssocID="{40A91079-502D-4588-8F1F-82A9DC2C6E82}" presName="hierRoot3" presStyleCnt="0">
        <dgm:presLayoutVars>
          <dgm:hierBranch val="init"/>
        </dgm:presLayoutVars>
      </dgm:prSet>
      <dgm:spPr/>
    </dgm:pt>
    <dgm:pt modelId="{E72D9437-FC4F-4794-A4D7-8E393639CCC5}" type="pres">
      <dgm:prSet presAssocID="{40A91079-502D-4588-8F1F-82A9DC2C6E82}" presName="rootComposite3" presStyleCnt="0"/>
      <dgm:spPr/>
    </dgm:pt>
    <dgm:pt modelId="{BAFF9715-25C5-45BA-A2FF-2EDD1E35A1AB}" type="pres">
      <dgm:prSet presAssocID="{40A91079-502D-4588-8F1F-82A9DC2C6E82}" presName="rootText3" presStyleLbl="asst1" presStyleIdx="3" presStyleCnt="10">
        <dgm:presLayoutVars>
          <dgm:chPref val="3"/>
        </dgm:presLayoutVars>
      </dgm:prSet>
      <dgm:spPr/>
    </dgm:pt>
    <dgm:pt modelId="{7E8575F2-5ED0-4381-9FE0-AA68D8494D57}" type="pres">
      <dgm:prSet presAssocID="{40A91079-502D-4588-8F1F-82A9DC2C6E82}" presName="rootConnector3" presStyleLbl="asst1" presStyleIdx="3" presStyleCnt="10"/>
      <dgm:spPr/>
    </dgm:pt>
    <dgm:pt modelId="{F6B8DB5F-A910-4E65-ACEF-FEC26F308C47}" type="pres">
      <dgm:prSet presAssocID="{40A91079-502D-4588-8F1F-82A9DC2C6E82}" presName="hierChild6" presStyleCnt="0"/>
      <dgm:spPr/>
    </dgm:pt>
    <dgm:pt modelId="{0A0E273C-650D-4653-A666-5742BE36BB9A}" type="pres">
      <dgm:prSet presAssocID="{40A91079-502D-4588-8F1F-82A9DC2C6E82}" presName="hierChild7" presStyleCnt="0"/>
      <dgm:spPr/>
    </dgm:pt>
    <dgm:pt modelId="{85A77A29-6E63-4F9D-824F-AE832ED7D12F}" type="pres">
      <dgm:prSet presAssocID="{8D305E10-F406-416C-96C0-68F233E25709}" presName="Name111" presStyleLbl="parChTrans1D3" presStyleIdx="1" presStyleCnt="4"/>
      <dgm:spPr/>
    </dgm:pt>
    <dgm:pt modelId="{F60AE8DE-32E6-467F-92F0-C982E5078431}" type="pres">
      <dgm:prSet presAssocID="{6A59091F-1BBF-482E-A350-59E4C4D66030}" presName="hierRoot3" presStyleCnt="0">
        <dgm:presLayoutVars>
          <dgm:hierBranch val="init"/>
        </dgm:presLayoutVars>
      </dgm:prSet>
      <dgm:spPr/>
    </dgm:pt>
    <dgm:pt modelId="{152D1CFF-DFD7-4B9A-A681-40E4B689BD82}" type="pres">
      <dgm:prSet presAssocID="{6A59091F-1BBF-482E-A350-59E4C4D66030}" presName="rootComposite3" presStyleCnt="0"/>
      <dgm:spPr/>
    </dgm:pt>
    <dgm:pt modelId="{A870403A-1553-4AC5-AA11-A5DCCC6D0500}" type="pres">
      <dgm:prSet presAssocID="{6A59091F-1BBF-482E-A350-59E4C4D66030}" presName="rootText3" presStyleLbl="asst1" presStyleIdx="4" presStyleCnt="10">
        <dgm:presLayoutVars>
          <dgm:chPref val="3"/>
        </dgm:presLayoutVars>
      </dgm:prSet>
      <dgm:spPr/>
    </dgm:pt>
    <dgm:pt modelId="{FF610105-9774-4848-B1AC-89E5E0806202}" type="pres">
      <dgm:prSet presAssocID="{6A59091F-1BBF-482E-A350-59E4C4D66030}" presName="rootConnector3" presStyleLbl="asst1" presStyleIdx="4" presStyleCnt="10"/>
      <dgm:spPr/>
    </dgm:pt>
    <dgm:pt modelId="{FEB669E2-3E5A-4CE8-85F2-7A05A92C365F}" type="pres">
      <dgm:prSet presAssocID="{6A59091F-1BBF-482E-A350-59E4C4D66030}" presName="hierChild6" presStyleCnt="0"/>
      <dgm:spPr/>
    </dgm:pt>
    <dgm:pt modelId="{8633F570-6CB5-4681-9880-FD02F4A67C4C}" type="pres">
      <dgm:prSet presAssocID="{6A59091F-1BBF-482E-A350-59E4C4D66030}" presName="hierChild7" presStyleCnt="0"/>
      <dgm:spPr/>
    </dgm:pt>
    <dgm:pt modelId="{1B277FBE-5FC7-4E1F-97EC-861B98F16663}" type="pres">
      <dgm:prSet presAssocID="{ED036CAB-01F7-4993-8103-85E7C79B708A}" presName="Name111" presStyleLbl="parChTrans1D2" presStyleIdx="1" presStyleCnt="2"/>
      <dgm:spPr/>
    </dgm:pt>
    <dgm:pt modelId="{8357ADA7-5F22-4D07-853F-A857EC594345}" type="pres">
      <dgm:prSet presAssocID="{1ED4281C-3E5C-4C81-8F22-58773FD1239A}" presName="hierRoot3" presStyleCnt="0">
        <dgm:presLayoutVars>
          <dgm:hierBranch val="init"/>
        </dgm:presLayoutVars>
      </dgm:prSet>
      <dgm:spPr/>
    </dgm:pt>
    <dgm:pt modelId="{B598D453-6E74-4709-A9A9-970C8A7747F5}" type="pres">
      <dgm:prSet presAssocID="{1ED4281C-3E5C-4C81-8F22-58773FD1239A}" presName="rootComposite3" presStyleCnt="0"/>
      <dgm:spPr/>
    </dgm:pt>
    <dgm:pt modelId="{F851CF56-76AE-4458-90DC-94F92DA6F2FF}" type="pres">
      <dgm:prSet presAssocID="{1ED4281C-3E5C-4C81-8F22-58773FD1239A}" presName="rootText3" presStyleLbl="asst1" presStyleIdx="5" presStyleCnt="10">
        <dgm:presLayoutVars>
          <dgm:chPref val="3"/>
        </dgm:presLayoutVars>
      </dgm:prSet>
      <dgm:spPr/>
    </dgm:pt>
    <dgm:pt modelId="{4ADA1F00-6A01-4A9C-8CE3-EDEFDB94CEBB}" type="pres">
      <dgm:prSet presAssocID="{1ED4281C-3E5C-4C81-8F22-58773FD1239A}" presName="rootConnector3" presStyleLbl="asst1" presStyleIdx="5" presStyleCnt="10"/>
      <dgm:spPr/>
    </dgm:pt>
    <dgm:pt modelId="{11829FAE-6D57-4C51-AA6D-371F1F88A10F}" type="pres">
      <dgm:prSet presAssocID="{1ED4281C-3E5C-4C81-8F22-58773FD1239A}" presName="hierChild6" presStyleCnt="0"/>
      <dgm:spPr/>
    </dgm:pt>
    <dgm:pt modelId="{C2F6317F-5AB7-46AA-A1DC-388D94AAE442}" type="pres">
      <dgm:prSet presAssocID="{1ED4281C-3E5C-4C81-8F22-58773FD1239A}" presName="hierChild7" presStyleCnt="0"/>
      <dgm:spPr/>
    </dgm:pt>
    <dgm:pt modelId="{0978D4FF-03C8-4A88-AB02-5152B8B20A4F}" type="pres">
      <dgm:prSet presAssocID="{92ECBA2C-E742-43F4-8EAB-37DED0F845F4}" presName="Name111" presStyleLbl="parChTrans1D3" presStyleIdx="2" presStyleCnt="4"/>
      <dgm:spPr/>
    </dgm:pt>
    <dgm:pt modelId="{B8D29CD8-F91F-4158-B62A-8C230D2A7023}" type="pres">
      <dgm:prSet presAssocID="{58EBFF67-96FA-4B5A-B05B-F688C8DA8E44}" presName="hierRoot3" presStyleCnt="0">
        <dgm:presLayoutVars>
          <dgm:hierBranch val="init"/>
        </dgm:presLayoutVars>
      </dgm:prSet>
      <dgm:spPr/>
    </dgm:pt>
    <dgm:pt modelId="{6C605035-D06B-48C5-B8EF-823B1A1BD0B1}" type="pres">
      <dgm:prSet presAssocID="{58EBFF67-96FA-4B5A-B05B-F688C8DA8E44}" presName="rootComposite3" presStyleCnt="0"/>
      <dgm:spPr/>
    </dgm:pt>
    <dgm:pt modelId="{01F4CB6E-7EBC-4596-9947-EFEBE54A4169}" type="pres">
      <dgm:prSet presAssocID="{58EBFF67-96FA-4B5A-B05B-F688C8DA8E44}" presName="rootText3" presStyleLbl="asst1" presStyleIdx="6" presStyleCnt="10">
        <dgm:presLayoutVars>
          <dgm:chPref val="3"/>
        </dgm:presLayoutVars>
      </dgm:prSet>
      <dgm:spPr/>
    </dgm:pt>
    <dgm:pt modelId="{72BB8013-7BCD-4497-A6F0-54BED4EC3403}" type="pres">
      <dgm:prSet presAssocID="{58EBFF67-96FA-4B5A-B05B-F688C8DA8E44}" presName="rootConnector3" presStyleLbl="asst1" presStyleIdx="6" presStyleCnt="10"/>
      <dgm:spPr/>
    </dgm:pt>
    <dgm:pt modelId="{5D08AC46-FAAD-42E0-9C4B-3000EB58C3D5}" type="pres">
      <dgm:prSet presAssocID="{58EBFF67-96FA-4B5A-B05B-F688C8DA8E44}" presName="hierChild6" presStyleCnt="0"/>
      <dgm:spPr/>
    </dgm:pt>
    <dgm:pt modelId="{4AA89699-090F-43A2-AACA-958B59425341}" type="pres">
      <dgm:prSet presAssocID="{58EBFF67-96FA-4B5A-B05B-F688C8DA8E44}" presName="hierChild7" presStyleCnt="0"/>
      <dgm:spPr/>
    </dgm:pt>
    <dgm:pt modelId="{3AA2A140-0AEB-4DC1-8F42-B00D175BF59B}" type="pres">
      <dgm:prSet presAssocID="{5138E216-7026-4FD5-999B-B393AF3B4AAA}" presName="Name111" presStyleLbl="parChTrans1D4" presStyleIdx="2" presStyleCnt="4"/>
      <dgm:spPr/>
    </dgm:pt>
    <dgm:pt modelId="{448C8BA8-6413-4598-B16B-187860B03390}" type="pres">
      <dgm:prSet presAssocID="{29FCB1D8-D6C9-4255-AEB4-2B4B579EE01C}" presName="hierRoot3" presStyleCnt="0">
        <dgm:presLayoutVars>
          <dgm:hierBranch val="init"/>
        </dgm:presLayoutVars>
      </dgm:prSet>
      <dgm:spPr/>
    </dgm:pt>
    <dgm:pt modelId="{E5617E0F-88B2-4F1B-8900-073398B8BCB2}" type="pres">
      <dgm:prSet presAssocID="{29FCB1D8-D6C9-4255-AEB4-2B4B579EE01C}" presName="rootComposite3" presStyleCnt="0"/>
      <dgm:spPr/>
    </dgm:pt>
    <dgm:pt modelId="{3806D099-BD54-4981-9C85-5584428EA6FF}" type="pres">
      <dgm:prSet presAssocID="{29FCB1D8-D6C9-4255-AEB4-2B4B579EE01C}" presName="rootText3" presStyleLbl="asst1" presStyleIdx="7" presStyleCnt="10">
        <dgm:presLayoutVars>
          <dgm:chPref val="3"/>
        </dgm:presLayoutVars>
      </dgm:prSet>
      <dgm:spPr/>
    </dgm:pt>
    <dgm:pt modelId="{A7803AF1-F32E-439A-AE5D-E2F40D751DE2}" type="pres">
      <dgm:prSet presAssocID="{29FCB1D8-D6C9-4255-AEB4-2B4B579EE01C}" presName="rootConnector3" presStyleLbl="asst1" presStyleIdx="7" presStyleCnt="10"/>
      <dgm:spPr/>
    </dgm:pt>
    <dgm:pt modelId="{ED2C203C-FE2D-472A-9CD4-B09F7603AED1}" type="pres">
      <dgm:prSet presAssocID="{29FCB1D8-D6C9-4255-AEB4-2B4B579EE01C}" presName="hierChild6" presStyleCnt="0"/>
      <dgm:spPr/>
    </dgm:pt>
    <dgm:pt modelId="{6FD75CBA-F9E2-48ED-AAB8-315AC94C251C}" type="pres">
      <dgm:prSet presAssocID="{29FCB1D8-D6C9-4255-AEB4-2B4B579EE01C}" presName="hierChild7" presStyleCnt="0"/>
      <dgm:spPr/>
    </dgm:pt>
    <dgm:pt modelId="{7C0ECA80-BD53-4D20-B357-452A328DDCA0}" type="pres">
      <dgm:prSet presAssocID="{D56950BA-CC1C-4C08-A2F8-296509BAA255}" presName="Name111" presStyleLbl="parChTrans1D4" presStyleIdx="3" presStyleCnt="4"/>
      <dgm:spPr/>
    </dgm:pt>
    <dgm:pt modelId="{B1254742-FB1F-44A0-B3CF-53B2F721E31D}" type="pres">
      <dgm:prSet presAssocID="{947C4EA8-D24D-4060-B407-25C575958D43}" presName="hierRoot3" presStyleCnt="0">
        <dgm:presLayoutVars>
          <dgm:hierBranch val="init"/>
        </dgm:presLayoutVars>
      </dgm:prSet>
      <dgm:spPr/>
    </dgm:pt>
    <dgm:pt modelId="{25F02D3A-BBC5-4A25-AE31-3DEFE9784ADF}" type="pres">
      <dgm:prSet presAssocID="{947C4EA8-D24D-4060-B407-25C575958D43}" presName="rootComposite3" presStyleCnt="0"/>
      <dgm:spPr/>
    </dgm:pt>
    <dgm:pt modelId="{310D9591-90B6-41B2-B187-6A22279B0846}" type="pres">
      <dgm:prSet presAssocID="{947C4EA8-D24D-4060-B407-25C575958D43}" presName="rootText3" presStyleLbl="asst1" presStyleIdx="8" presStyleCnt="10">
        <dgm:presLayoutVars>
          <dgm:chPref val="3"/>
        </dgm:presLayoutVars>
      </dgm:prSet>
      <dgm:spPr/>
    </dgm:pt>
    <dgm:pt modelId="{9F6F608F-45E1-43C7-8FA9-0D1E4B287A39}" type="pres">
      <dgm:prSet presAssocID="{947C4EA8-D24D-4060-B407-25C575958D43}" presName="rootConnector3" presStyleLbl="asst1" presStyleIdx="8" presStyleCnt="10"/>
      <dgm:spPr/>
    </dgm:pt>
    <dgm:pt modelId="{74E8114C-DE0A-4AB6-B566-917A0C1ABB7D}" type="pres">
      <dgm:prSet presAssocID="{947C4EA8-D24D-4060-B407-25C575958D43}" presName="hierChild6" presStyleCnt="0"/>
      <dgm:spPr/>
    </dgm:pt>
    <dgm:pt modelId="{92BD1EA7-A4E4-4C9A-84D3-C75A18704C3A}" type="pres">
      <dgm:prSet presAssocID="{947C4EA8-D24D-4060-B407-25C575958D43}" presName="hierChild7" presStyleCnt="0"/>
      <dgm:spPr/>
    </dgm:pt>
    <dgm:pt modelId="{18EAE5FA-3B27-4E88-B405-022F7E6C0840}" type="pres">
      <dgm:prSet presAssocID="{7B6ABB69-1E23-40F2-BF58-4D1AD0DC9869}" presName="Name111" presStyleLbl="parChTrans1D3" presStyleIdx="3" presStyleCnt="4"/>
      <dgm:spPr/>
    </dgm:pt>
    <dgm:pt modelId="{CA0DECB8-6198-4187-A93A-BAC5422BDD76}" type="pres">
      <dgm:prSet presAssocID="{A3D8D3AA-E237-4FB3-8989-398E5BB4B4F1}" presName="hierRoot3" presStyleCnt="0">
        <dgm:presLayoutVars>
          <dgm:hierBranch val="init"/>
        </dgm:presLayoutVars>
      </dgm:prSet>
      <dgm:spPr/>
    </dgm:pt>
    <dgm:pt modelId="{351AAF53-923B-420E-B157-B433BFA190A0}" type="pres">
      <dgm:prSet presAssocID="{A3D8D3AA-E237-4FB3-8989-398E5BB4B4F1}" presName="rootComposite3" presStyleCnt="0"/>
      <dgm:spPr/>
    </dgm:pt>
    <dgm:pt modelId="{80E409E6-267F-4F0A-B18C-04CBB34368B0}" type="pres">
      <dgm:prSet presAssocID="{A3D8D3AA-E237-4FB3-8989-398E5BB4B4F1}" presName="rootText3" presStyleLbl="asst1" presStyleIdx="9" presStyleCnt="10">
        <dgm:presLayoutVars>
          <dgm:chPref val="3"/>
        </dgm:presLayoutVars>
      </dgm:prSet>
      <dgm:spPr/>
    </dgm:pt>
    <dgm:pt modelId="{EA7CFC4F-0EFB-4247-9874-6A3B0AC84877}" type="pres">
      <dgm:prSet presAssocID="{A3D8D3AA-E237-4FB3-8989-398E5BB4B4F1}" presName="rootConnector3" presStyleLbl="asst1" presStyleIdx="9" presStyleCnt="10"/>
      <dgm:spPr/>
    </dgm:pt>
    <dgm:pt modelId="{93C93AD2-0547-41D6-935B-75386ABAC446}" type="pres">
      <dgm:prSet presAssocID="{A3D8D3AA-E237-4FB3-8989-398E5BB4B4F1}" presName="hierChild6" presStyleCnt="0"/>
      <dgm:spPr/>
    </dgm:pt>
    <dgm:pt modelId="{6108B341-7F23-4205-BF40-A4CD2465AB92}" type="pres">
      <dgm:prSet presAssocID="{A3D8D3AA-E237-4FB3-8989-398E5BB4B4F1}" presName="hierChild7" presStyleCnt="0"/>
      <dgm:spPr/>
    </dgm:pt>
  </dgm:ptLst>
  <dgm:cxnLst>
    <dgm:cxn modelId="{E645380F-0E89-4982-B03E-CE3108892D88}" type="presOf" srcId="{26510854-1C36-434C-9F65-B77154574F74}" destId="{EA72539B-A3F6-431B-88DC-7A7FEFC6B836}" srcOrd="0" destOrd="0" presId="urn:microsoft.com/office/officeart/2005/8/layout/orgChart1"/>
    <dgm:cxn modelId="{61719E0F-7956-4F89-A83F-829A4010FF23}" type="presOf" srcId="{92ECBA2C-E742-43F4-8EAB-37DED0F845F4}" destId="{0978D4FF-03C8-4A88-AB02-5152B8B20A4F}" srcOrd="0" destOrd="0" presId="urn:microsoft.com/office/officeart/2005/8/layout/orgChart1"/>
    <dgm:cxn modelId="{82B09913-FC3D-4F29-AB7A-6F221055E5CD}" type="presOf" srcId="{40A91079-502D-4588-8F1F-82A9DC2C6E82}" destId="{7E8575F2-5ED0-4381-9FE0-AA68D8494D57}" srcOrd="1" destOrd="0" presId="urn:microsoft.com/office/officeart/2005/8/layout/orgChart1"/>
    <dgm:cxn modelId="{46172421-BCFC-4E11-968B-477E57E67B33}" type="presOf" srcId="{7139ED9B-02BE-4324-B4BE-EDFAD4DC9F75}" destId="{A7601743-F0DE-4B76-B659-5B49810A01B4}" srcOrd="0" destOrd="0" presId="urn:microsoft.com/office/officeart/2005/8/layout/orgChart1"/>
    <dgm:cxn modelId="{9139FA21-DA3C-4C4E-B110-D629432834D3}" srcId="{ED03E898-82FB-4467-8D7D-13134EB9725B}" destId="{40A91079-502D-4588-8F1F-82A9DC2C6E82}" srcOrd="1" destOrd="0" parTransId="{0A2C2784-66B5-4A1F-A33E-C5565913DFD7}" sibTransId="{6781A697-EA56-40E0-A39E-479148C2C640}"/>
    <dgm:cxn modelId="{B7A1942B-772F-4E4A-A3EF-0D91AD1DEC2C}" type="presOf" srcId="{58EBFF67-96FA-4B5A-B05B-F688C8DA8E44}" destId="{01F4CB6E-7EBC-4596-9947-EFEBE54A4169}" srcOrd="0" destOrd="0" presId="urn:microsoft.com/office/officeart/2005/8/layout/orgChart1"/>
    <dgm:cxn modelId="{21DA0434-782F-4D0F-8448-A9FF5013BB24}" type="presOf" srcId="{DFDC75C2-D8DF-4915-82E3-E554CC6A1561}" destId="{30863394-219B-4F7B-8926-939D74C406A1}" srcOrd="0" destOrd="0" presId="urn:microsoft.com/office/officeart/2005/8/layout/orgChart1"/>
    <dgm:cxn modelId="{D933BC35-E8B9-4BD9-94F8-879EA302E75C}" type="presOf" srcId="{947C4EA8-D24D-4060-B407-25C575958D43}" destId="{310D9591-90B6-41B2-B187-6A22279B0846}" srcOrd="0" destOrd="0" presId="urn:microsoft.com/office/officeart/2005/8/layout/orgChart1"/>
    <dgm:cxn modelId="{3C8E5C39-C7ED-4CBF-84D5-272D431F72D4}" srcId="{1ED4281C-3E5C-4C81-8F22-58773FD1239A}" destId="{58EBFF67-96FA-4B5A-B05B-F688C8DA8E44}" srcOrd="0" destOrd="0" parTransId="{92ECBA2C-E742-43F4-8EAB-37DED0F845F4}" sibTransId="{9EF67E9A-D09A-48BA-97F4-BD4A6BCE0495}"/>
    <dgm:cxn modelId="{262D453B-16B2-4F5C-9300-2967968FB17E}" type="presOf" srcId="{6A59091F-1BBF-482E-A350-59E4C4D66030}" destId="{A870403A-1553-4AC5-AA11-A5DCCC6D0500}" srcOrd="0" destOrd="0" presId="urn:microsoft.com/office/officeart/2005/8/layout/orgChart1"/>
    <dgm:cxn modelId="{BD52733D-7EDD-4B27-A1A0-BC8B3ABE67CB}" type="presOf" srcId="{ED03E898-82FB-4467-8D7D-13134EB9725B}" destId="{5CCA01A4-2CD3-48AF-A98C-C781EC8D2003}" srcOrd="0" destOrd="0" presId="urn:microsoft.com/office/officeart/2005/8/layout/orgChart1"/>
    <dgm:cxn modelId="{6F92A740-752C-4964-8482-8E301ABC0EFA}" type="presOf" srcId="{6A59091F-1BBF-482E-A350-59E4C4D66030}" destId="{FF610105-9774-4848-B1AC-89E5E0806202}" srcOrd="1" destOrd="0" presId="urn:microsoft.com/office/officeart/2005/8/layout/orgChart1"/>
    <dgm:cxn modelId="{632A035E-E93B-4367-9AB5-F546C3369D7F}" srcId="{7139ED9B-02BE-4324-B4BE-EDFAD4DC9F75}" destId="{6A59091F-1BBF-482E-A350-59E4C4D66030}" srcOrd="1" destOrd="0" parTransId="{8D305E10-F406-416C-96C0-68F233E25709}" sibTransId="{CE7AB1D2-F276-4E97-A990-DF4A4238A27E}"/>
    <dgm:cxn modelId="{4CE7B05E-3451-4C7C-9D3E-49FA3989E738}" srcId="{7139ED9B-02BE-4324-B4BE-EDFAD4DC9F75}" destId="{ED03E898-82FB-4467-8D7D-13134EB9725B}" srcOrd="0" destOrd="0" parTransId="{4BCBF6CF-4FE4-4E75-8FAC-78CF9EF0E216}" sibTransId="{31EF07D0-89AC-443C-99F1-EFA02FB6FC01}"/>
    <dgm:cxn modelId="{BF5FCA5F-BA9A-4FE6-BF6C-C4E166563FC5}" srcId="{7C77FFD9-9DFF-46CB-928F-C322CBFD5FB3}" destId="{1ED4281C-3E5C-4C81-8F22-58773FD1239A}" srcOrd="1" destOrd="0" parTransId="{ED036CAB-01F7-4993-8103-85E7C79B708A}" sibTransId="{DFB835A9-3B85-4B2A-A0AD-CD4DEF63CA61}"/>
    <dgm:cxn modelId="{BA7B3D49-5C0A-468F-9BB0-88AE0C138073}" type="presOf" srcId="{4BCBF6CF-4FE4-4E75-8FAC-78CF9EF0E216}" destId="{1E2FF00B-47B2-463B-A493-C09B4AE76A62}" srcOrd="0" destOrd="0" presId="urn:microsoft.com/office/officeart/2005/8/layout/orgChart1"/>
    <dgm:cxn modelId="{1EB57149-876B-4920-8D1C-EE5A833C6F1E}" type="presOf" srcId="{40A91079-502D-4588-8F1F-82A9DC2C6E82}" destId="{BAFF9715-25C5-45BA-A2FF-2EDD1E35A1AB}" srcOrd="0" destOrd="0" presId="urn:microsoft.com/office/officeart/2005/8/layout/orgChart1"/>
    <dgm:cxn modelId="{BE94B74A-09E3-45BC-A728-69C87264CC20}" type="presOf" srcId="{7139ED9B-02BE-4324-B4BE-EDFAD4DC9F75}" destId="{152B3F1D-32D2-4270-8C6D-6AC5EC7C3710}" srcOrd="1" destOrd="0" presId="urn:microsoft.com/office/officeart/2005/8/layout/orgChart1"/>
    <dgm:cxn modelId="{1E7A404C-A7F7-4E74-9F75-ECB960CEED20}" srcId="{1ED4281C-3E5C-4C81-8F22-58773FD1239A}" destId="{A3D8D3AA-E237-4FB3-8989-398E5BB4B4F1}" srcOrd="1" destOrd="0" parTransId="{7B6ABB69-1E23-40F2-BF58-4D1AD0DC9869}" sibTransId="{7BC95389-6AC6-44C9-9C9E-2DC76B799CF7}"/>
    <dgm:cxn modelId="{780B5C73-3FFA-4060-8AB0-CB026CE38882}" type="presOf" srcId="{ED036CAB-01F7-4993-8103-85E7C79B708A}" destId="{1B277FBE-5FC7-4E1F-97EC-861B98F16663}" srcOrd="0" destOrd="0" presId="urn:microsoft.com/office/officeart/2005/8/layout/orgChart1"/>
    <dgm:cxn modelId="{7A865D56-3F10-4154-971E-6FC9931AB884}" type="presOf" srcId="{A3D8D3AA-E237-4FB3-8989-398E5BB4B4F1}" destId="{80E409E6-267F-4F0A-B18C-04CBB34368B0}" srcOrd="0" destOrd="0" presId="urn:microsoft.com/office/officeart/2005/8/layout/orgChart1"/>
    <dgm:cxn modelId="{85517D57-80FE-41D9-A656-3072AC6AB616}" type="presOf" srcId="{D56950BA-CC1C-4C08-A2F8-296509BAA255}" destId="{7C0ECA80-BD53-4D20-B357-452A328DDCA0}" srcOrd="0" destOrd="0" presId="urn:microsoft.com/office/officeart/2005/8/layout/orgChart1"/>
    <dgm:cxn modelId="{378AEB77-55E0-4506-BEBC-6CAD16A574CF}" srcId="{ED03E898-82FB-4467-8D7D-13134EB9725B}" destId="{26510854-1C36-434C-9F65-B77154574F74}" srcOrd="0" destOrd="0" parTransId="{4763D6ED-084B-485B-BD73-C801885CC270}" sibTransId="{3D4C95B7-8071-425C-8688-A93CE0937395}"/>
    <dgm:cxn modelId="{192A507A-C18C-40B7-820E-85D477C5F994}" type="presOf" srcId="{29FCB1D8-D6C9-4255-AEB4-2B4B579EE01C}" destId="{3806D099-BD54-4981-9C85-5584428EA6FF}" srcOrd="0" destOrd="0" presId="urn:microsoft.com/office/officeart/2005/8/layout/orgChart1"/>
    <dgm:cxn modelId="{7147FF7A-D8D5-4BC9-8A0F-EDE57249464D}" srcId="{DFDC75C2-D8DF-4915-82E3-E554CC6A1561}" destId="{7C77FFD9-9DFF-46CB-928F-C322CBFD5FB3}" srcOrd="0" destOrd="0" parTransId="{097F485F-E270-42D6-ABFE-E62EC151F2DC}" sibTransId="{DF6E31AD-3CE4-4A47-AB46-0B7D0108F3B6}"/>
    <dgm:cxn modelId="{47443283-39D6-4256-9060-9E705670C7A5}" type="presOf" srcId="{1ED4281C-3E5C-4C81-8F22-58773FD1239A}" destId="{F851CF56-76AE-4458-90DC-94F92DA6F2FF}" srcOrd="0" destOrd="0" presId="urn:microsoft.com/office/officeart/2005/8/layout/orgChart1"/>
    <dgm:cxn modelId="{16DAA58A-81F9-4160-A2CA-37025E1DB6E8}" type="presOf" srcId="{947C4EA8-D24D-4060-B407-25C575958D43}" destId="{9F6F608F-45E1-43C7-8FA9-0D1E4B287A39}" srcOrd="1" destOrd="0" presId="urn:microsoft.com/office/officeart/2005/8/layout/orgChart1"/>
    <dgm:cxn modelId="{24D0AF90-1C45-4239-BD55-7F200904EE45}" srcId="{7C77FFD9-9DFF-46CB-928F-C322CBFD5FB3}" destId="{7139ED9B-02BE-4324-B4BE-EDFAD4DC9F75}" srcOrd="0" destOrd="0" parTransId="{A7BABC3B-0AE8-4346-8F29-9ECD320F9550}" sibTransId="{D96D843D-4260-47BB-9582-672D32290184}"/>
    <dgm:cxn modelId="{3EBA54A7-6B5C-49C0-8929-2C7EDD865711}" type="presOf" srcId="{7B6ABB69-1E23-40F2-BF58-4D1AD0DC9869}" destId="{18EAE5FA-3B27-4E88-B405-022F7E6C0840}" srcOrd="0" destOrd="0" presId="urn:microsoft.com/office/officeart/2005/8/layout/orgChart1"/>
    <dgm:cxn modelId="{6C8579A7-ADC9-48F5-B799-47833EDFB6EE}" type="presOf" srcId="{1ED4281C-3E5C-4C81-8F22-58773FD1239A}" destId="{4ADA1F00-6A01-4A9C-8CE3-EDEFDB94CEBB}" srcOrd="1" destOrd="0" presId="urn:microsoft.com/office/officeart/2005/8/layout/orgChart1"/>
    <dgm:cxn modelId="{04A639AD-01B4-4F49-83FD-A88095D99BD4}" srcId="{58EBFF67-96FA-4B5A-B05B-F688C8DA8E44}" destId="{947C4EA8-D24D-4060-B407-25C575958D43}" srcOrd="1" destOrd="0" parTransId="{D56950BA-CC1C-4C08-A2F8-296509BAA255}" sibTransId="{7A244285-67E5-44F9-94DC-57939E5C2A6F}"/>
    <dgm:cxn modelId="{B77E92B5-5829-4C6A-8B95-95109717EED4}" type="presOf" srcId="{58EBFF67-96FA-4B5A-B05B-F688C8DA8E44}" destId="{72BB8013-7BCD-4497-A6F0-54BED4EC3403}" srcOrd="1" destOrd="0" presId="urn:microsoft.com/office/officeart/2005/8/layout/orgChart1"/>
    <dgm:cxn modelId="{AFC82CBE-8153-4CA0-A421-15814D2D0CA8}" type="presOf" srcId="{A7BABC3B-0AE8-4346-8F29-9ECD320F9550}" destId="{A04F3AEE-3BFE-4601-94BB-09FF9B05725A}" srcOrd="0" destOrd="0" presId="urn:microsoft.com/office/officeart/2005/8/layout/orgChart1"/>
    <dgm:cxn modelId="{041435D0-6DCC-48BE-99AD-54EAFD0D5438}" type="presOf" srcId="{26510854-1C36-434C-9F65-B77154574F74}" destId="{3A33627C-CF44-4F81-971E-BDFC73751DF7}" srcOrd="1" destOrd="0" presId="urn:microsoft.com/office/officeart/2005/8/layout/orgChart1"/>
    <dgm:cxn modelId="{8E0EAED1-6870-4B81-BD29-A74FE689B557}" type="presOf" srcId="{7C77FFD9-9DFF-46CB-928F-C322CBFD5FB3}" destId="{463F936D-4590-4056-90E2-D5C084020E3E}" srcOrd="0" destOrd="0" presId="urn:microsoft.com/office/officeart/2005/8/layout/orgChart1"/>
    <dgm:cxn modelId="{64A539D2-46B5-4A36-8538-C2274DC2207D}" type="presOf" srcId="{A3D8D3AA-E237-4FB3-8989-398E5BB4B4F1}" destId="{EA7CFC4F-0EFB-4247-9874-6A3B0AC84877}" srcOrd="1" destOrd="0" presId="urn:microsoft.com/office/officeart/2005/8/layout/orgChart1"/>
    <dgm:cxn modelId="{A91EDDD8-1EB0-4D24-A993-12127AE6E003}" type="presOf" srcId="{5138E216-7026-4FD5-999B-B393AF3B4AAA}" destId="{3AA2A140-0AEB-4DC1-8F42-B00D175BF59B}" srcOrd="0" destOrd="0" presId="urn:microsoft.com/office/officeart/2005/8/layout/orgChart1"/>
    <dgm:cxn modelId="{E92EEDDC-FA91-4B0A-89BF-7BD4EEC5C8E0}" type="presOf" srcId="{7C77FFD9-9DFF-46CB-928F-C322CBFD5FB3}" destId="{ACEE97A9-8314-4D48-A956-2FECDF078C95}" srcOrd="1" destOrd="0" presId="urn:microsoft.com/office/officeart/2005/8/layout/orgChart1"/>
    <dgm:cxn modelId="{134BB7E0-EB7C-4ACE-BA17-45DDD2AA8308}" type="presOf" srcId="{4763D6ED-084B-485B-BD73-C801885CC270}" destId="{2CD170ED-AA2E-4F0C-BFCF-FE6A246A5212}" srcOrd="0" destOrd="0" presId="urn:microsoft.com/office/officeart/2005/8/layout/orgChart1"/>
    <dgm:cxn modelId="{B30630E2-29B4-4C81-B765-DFB6BEF1D690}" type="presOf" srcId="{ED03E898-82FB-4467-8D7D-13134EB9725B}" destId="{93FAF1B9-A82A-440F-95DC-E47E782AABE0}" srcOrd="1" destOrd="0" presId="urn:microsoft.com/office/officeart/2005/8/layout/orgChart1"/>
    <dgm:cxn modelId="{F2F8C4E5-0312-4F2E-A36F-5E1F07EA4F0A}" type="presOf" srcId="{8D305E10-F406-416C-96C0-68F233E25709}" destId="{85A77A29-6E63-4F9D-824F-AE832ED7D12F}" srcOrd="0" destOrd="0" presId="urn:microsoft.com/office/officeart/2005/8/layout/orgChart1"/>
    <dgm:cxn modelId="{39BE08F8-2625-4396-A1C7-9A74F2EF2D62}" type="presOf" srcId="{29FCB1D8-D6C9-4255-AEB4-2B4B579EE01C}" destId="{A7803AF1-F32E-439A-AE5D-E2F40D751DE2}" srcOrd="1" destOrd="0" presId="urn:microsoft.com/office/officeart/2005/8/layout/orgChart1"/>
    <dgm:cxn modelId="{CDFBBEF8-6D23-476F-B8DE-6D49C35E1B3F}" type="presOf" srcId="{0A2C2784-66B5-4A1F-A33E-C5565913DFD7}" destId="{282B7EC2-CBAA-4EAB-A9F9-CC0692C5DBC6}" srcOrd="0" destOrd="0" presId="urn:microsoft.com/office/officeart/2005/8/layout/orgChart1"/>
    <dgm:cxn modelId="{34E8FBFF-1D49-4D0E-86D3-72C7BD9678DD}" srcId="{58EBFF67-96FA-4B5A-B05B-F688C8DA8E44}" destId="{29FCB1D8-D6C9-4255-AEB4-2B4B579EE01C}" srcOrd="0" destOrd="0" parTransId="{5138E216-7026-4FD5-999B-B393AF3B4AAA}" sibTransId="{C283E0BE-9855-4265-8F4E-E324F2D64509}"/>
    <dgm:cxn modelId="{B1D6BF61-0B53-4207-B04F-CCAAAF89346B}" type="presParOf" srcId="{30863394-219B-4F7B-8926-939D74C406A1}" destId="{61762AE2-7BA7-449F-BF12-7205A8D67F43}" srcOrd="0" destOrd="0" presId="urn:microsoft.com/office/officeart/2005/8/layout/orgChart1"/>
    <dgm:cxn modelId="{9BBD3FD2-6293-4C12-BBD3-0AEF67952CFD}" type="presParOf" srcId="{61762AE2-7BA7-449F-BF12-7205A8D67F43}" destId="{33738BE3-3DDB-4834-B0E9-9D46A4EAE872}" srcOrd="0" destOrd="0" presId="urn:microsoft.com/office/officeart/2005/8/layout/orgChart1"/>
    <dgm:cxn modelId="{59300A14-569E-4A00-A5B6-AAC7F236E529}" type="presParOf" srcId="{33738BE3-3DDB-4834-B0E9-9D46A4EAE872}" destId="{463F936D-4590-4056-90E2-D5C084020E3E}" srcOrd="0" destOrd="0" presId="urn:microsoft.com/office/officeart/2005/8/layout/orgChart1"/>
    <dgm:cxn modelId="{4C95E294-1A8D-4F3E-82C6-9AC8CD1C3A66}" type="presParOf" srcId="{33738BE3-3DDB-4834-B0E9-9D46A4EAE872}" destId="{ACEE97A9-8314-4D48-A956-2FECDF078C95}" srcOrd="1" destOrd="0" presId="urn:microsoft.com/office/officeart/2005/8/layout/orgChart1"/>
    <dgm:cxn modelId="{8682BE73-9AE6-4AB4-95A5-EC3558B67D44}" type="presParOf" srcId="{61762AE2-7BA7-449F-BF12-7205A8D67F43}" destId="{FD393CC5-3A6D-4D4F-BD44-070E5FB383B2}" srcOrd="1" destOrd="0" presId="urn:microsoft.com/office/officeart/2005/8/layout/orgChart1"/>
    <dgm:cxn modelId="{4FB57201-685D-4616-8399-51605B1C33D9}" type="presParOf" srcId="{61762AE2-7BA7-449F-BF12-7205A8D67F43}" destId="{000D9F39-B739-4CE6-8BF6-BBB883F04D5C}" srcOrd="2" destOrd="0" presId="urn:microsoft.com/office/officeart/2005/8/layout/orgChart1"/>
    <dgm:cxn modelId="{5EB0DF1E-0311-427E-8B6F-E94401EE6BCB}" type="presParOf" srcId="{000D9F39-B739-4CE6-8BF6-BBB883F04D5C}" destId="{A04F3AEE-3BFE-4601-94BB-09FF9B05725A}" srcOrd="0" destOrd="0" presId="urn:microsoft.com/office/officeart/2005/8/layout/orgChart1"/>
    <dgm:cxn modelId="{68F7D097-A2E5-4E99-B832-7F8CDC46DAF6}" type="presParOf" srcId="{000D9F39-B739-4CE6-8BF6-BBB883F04D5C}" destId="{83252EEA-9872-41A0-B25A-781D3DAD5DEE}" srcOrd="1" destOrd="0" presId="urn:microsoft.com/office/officeart/2005/8/layout/orgChart1"/>
    <dgm:cxn modelId="{A28AD259-B664-4FC1-B1FD-A9D46A4F8E65}" type="presParOf" srcId="{83252EEA-9872-41A0-B25A-781D3DAD5DEE}" destId="{BEE8FCBF-DF30-4168-9E5A-786F124DF7E3}" srcOrd="0" destOrd="0" presId="urn:microsoft.com/office/officeart/2005/8/layout/orgChart1"/>
    <dgm:cxn modelId="{40849F56-AEE7-442D-A815-3888ECCDA40D}" type="presParOf" srcId="{BEE8FCBF-DF30-4168-9E5A-786F124DF7E3}" destId="{A7601743-F0DE-4B76-B659-5B49810A01B4}" srcOrd="0" destOrd="0" presId="urn:microsoft.com/office/officeart/2005/8/layout/orgChart1"/>
    <dgm:cxn modelId="{210E3761-B934-4F68-96A2-2A3789B81F23}" type="presParOf" srcId="{BEE8FCBF-DF30-4168-9E5A-786F124DF7E3}" destId="{152B3F1D-32D2-4270-8C6D-6AC5EC7C3710}" srcOrd="1" destOrd="0" presId="urn:microsoft.com/office/officeart/2005/8/layout/orgChart1"/>
    <dgm:cxn modelId="{BE0D6642-8569-415C-B5E6-5A5D9B3C9E19}" type="presParOf" srcId="{83252EEA-9872-41A0-B25A-781D3DAD5DEE}" destId="{3899DF17-438F-4962-95B5-9A7702FA4D1C}" srcOrd="1" destOrd="0" presId="urn:microsoft.com/office/officeart/2005/8/layout/orgChart1"/>
    <dgm:cxn modelId="{A617595F-6425-456D-8EDC-C33F724CA1BF}" type="presParOf" srcId="{83252EEA-9872-41A0-B25A-781D3DAD5DEE}" destId="{DDC8AF2D-8033-4FC9-848C-537ECC5F9372}" srcOrd="2" destOrd="0" presId="urn:microsoft.com/office/officeart/2005/8/layout/orgChart1"/>
    <dgm:cxn modelId="{1DBE69FF-1BDE-4D2B-8612-336A05813E79}" type="presParOf" srcId="{DDC8AF2D-8033-4FC9-848C-537ECC5F9372}" destId="{1E2FF00B-47B2-463B-A493-C09B4AE76A62}" srcOrd="0" destOrd="0" presId="urn:microsoft.com/office/officeart/2005/8/layout/orgChart1"/>
    <dgm:cxn modelId="{D6A505B5-0BB5-49A9-B36A-C475B8EA1947}" type="presParOf" srcId="{DDC8AF2D-8033-4FC9-848C-537ECC5F9372}" destId="{A6E4E95E-B8B3-40EC-8A08-88AFA37056FC}" srcOrd="1" destOrd="0" presId="urn:microsoft.com/office/officeart/2005/8/layout/orgChart1"/>
    <dgm:cxn modelId="{0F3378D1-0D25-4D80-BDCB-DDDD28366D18}" type="presParOf" srcId="{A6E4E95E-B8B3-40EC-8A08-88AFA37056FC}" destId="{A86BE7E5-7C11-4114-AC03-05EEDCF62B8F}" srcOrd="0" destOrd="0" presId="urn:microsoft.com/office/officeart/2005/8/layout/orgChart1"/>
    <dgm:cxn modelId="{8D260BA8-02E8-4237-A693-A913C3F2BB6D}" type="presParOf" srcId="{A86BE7E5-7C11-4114-AC03-05EEDCF62B8F}" destId="{5CCA01A4-2CD3-48AF-A98C-C781EC8D2003}" srcOrd="0" destOrd="0" presId="urn:microsoft.com/office/officeart/2005/8/layout/orgChart1"/>
    <dgm:cxn modelId="{9F30029E-4737-47EE-A9E3-98374301AAA1}" type="presParOf" srcId="{A86BE7E5-7C11-4114-AC03-05EEDCF62B8F}" destId="{93FAF1B9-A82A-440F-95DC-E47E782AABE0}" srcOrd="1" destOrd="0" presId="urn:microsoft.com/office/officeart/2005/8/layout/orgChart1"/>
    <dgm:cxn modelId="{BDDDFBFF-59B3-437B-B16F-97C8329B2188}" type="presParOf" srcId="{A6E4E95E-B8B3-40EC-8A08-88AFA37056FC}" destId="{C68686F5-10BD-4004-805D-0F4FD2BD25A6}" srcOrd="1" destOrd="0" presId="urn:microsoft.com/office/officeart/2005/8/layout/orgChart1"/>
    <dgm:cxn modelId="{4EFE261F-CAA7-4E86-87D6-695C11320E0A}" type="presParOf" srcId="{A6E4E95E-B8B3-40EC-8A08-88AFA37056FC}" destId="{C174856E-BC2A-4008-905A-7BCF4C2E2F52}" srcOrd="2" destOrd="0" presId="urn:microsoft.com/office/officeart/2005/8/layout/orgChart1"/>
    <dgm:cxn modelId="{9BD45D14-E2E0-4E35-A143-38F70CAF6A90}" type="presParOf" srcId="{C174856E-BC2A-4008-905A-7BCF4C2E2F52}" destId="{2CD170ED-AA2E-4F0C-BFCF-FE6A246A5212}" srcOrd="0" destOrd="0" presId="urn:microsoft.com/office/officeart/2005/8/layout/orgChart1"/>
    <dgm:cxn modelId="{AF56CB5C-A355-4304-8CD6-21D7A18942A4}" type="presParOf" srcId="{C174856E-BC2A-4008-905A-7BCF4C2E2F52}" destId="{CEFAF0CE-D706-4863-8096-D5BC87BD6AB3}" srcOrd="1" destOrd="0" presId="urn:microsoft.com/office/officeart/2005/8/layout/orgChart1"/>
    <dgm:cxn modelId="{CD477F63-A2DF-429F-B014-ABC515133336}" type="presParOf" srcId="{CEFAF0CE-D706-4863-8096-D5BC87BD6AB3}" destId="{858A2CB1-BFB4-4163-816C-46A949AAB5E8}" srcOrd="0" destOrd="0" presId="urn:microsoft.com/office/officeart/2005/8/layout/orgChart1"/>
    <dgm:cxn modelId="{D422604B-B150-4740-B3DE-31FA8FB74C18}" type="presParOf" srcId="{858A2CB1-BFB4-4163-816C-46A949AAB5E8}" destId="{EA72539B-A3F6-431B-88DC-7A7FEFC6B836}" srcOrd="0" destOrd="0" presId="urn:microsoft.com/office/officeart/2005/8/layout/orgChart1"/>
    <dgm:cxn modelId="{BE3A6DE8-E08D-466C-A4CB-30A79C630684}" type="presParOf" srcId="{858A2CB1-BFB4-4163-816C-46A949AAB5E8}" destId="{3A33627C-CF44-4F81-971E-BDFC73751DF7}" srcOrd="1" destOrd="0" presId="urn:microsoft.com/office/officeart/2005/8/layout/orgChart1"/>
    <dgm:cxn modelId="{ECE957C9-5D05-4B23-9A56-E3B49BB638A8}" type="presParOf" srcId="{CEFAF0CE-D706-4863-8096-D5BC87BD6AB3}" destId="{63CAD0A2-B967-4B51-A302-D26A44A9136F}" srcOrd="1" destOrd="0" presId="urn:microsoft.com/office/officeart/2005/8/layout/orgChart1"/>
    <dgm:cxn modelId="{B7F3E659-CBCB-4C19-8645-A6CC2412A979}" type="presParOf" srcId="{CEFAF0CE-D706-4863-8096-D5BC87BD6AB3}" destId="{F9FBC0DA-A9BE-4350-B8C9-539CAE584519}" srcOrd="2" destOrd="0" presId="urn:microsoft.com/office/officeart/2005/8/layout/orgChart1"/>
    <dgm:cxn modelId="{A6DB7097-7BBD-4148-B44C-4F77B65A1D08}" type="presParOf" srcId="{C174856E-BC2A-4008-905A-7BCF4C2E2F52}" destId="{282B7EC2-CBAA-4EAB-A9F9-CC0692C5DBC6}" srcOrd="2" destOrd="0" presId="urn:microsoft.com/office/officeart/2005/8/layout/orgChart1"/>
    <dgm:cxn modelId="{D6BE1264-7827-464B-9C98-9E4474146A89}" type="presParOf" srcId="{C174856E-BC2A-4008-905A-7BCF4C2E2F52}" destId="{7269E1A0-F465-4BC1-B33A-DC97DF50F573}" srcOrd="3" destOrd="0" presId="urn:microsoft.com/office/officeart/2005/8/layout/orgChart1"/>
    <dgm:cxn modelId="{DA032AF3-4BEF-4255-BABE-E4FDFECABBD8}" type="presParOf" srcId="{7269E1A0-F465-4BC1-B33A-DC97DF50F573}" destId="{E72D9437-FC4F-4794-A4D7-8E393639CCC5}" srcOrd="0" destOrd="0" presId="urn:microsoft.com/office/officeart/2005/8/layout/orgChart1"/>
    <dgm:cxn modelId="{2BC5EB64-0ECE-4105-AAC9-F073C7BE80FC}" type="presParOf" srcId="{E72D9437-FC4F-4794-A4D7-8E393639CCC5}" destId="{BAFF9715-25C5-45BA-A2FF-2EDD1E35A1AB}" srcOrd="0" destOrd="0" presId="urn:microsoft.com/office/officeart/2005/8/layout/orgChart1"/>
    <dgm:cxn modelId="{B56AC5DF-92A0-407C-B96B-E4820857FE7C}" type="presParOf" srcId="{E72D9437-FC4F-4794-A4D7-8E393639CCC5}" destId="{7E8575F2-5ED0-4381-9FE0-AA68D8494D57}" srcOrd="1" destOrd="0" presId="urn:microsoft.com/office/officeart/2005/8/layout/orgChart1"/>
    <dgm:cxn modelId="{12A92440-012D-4132-8690-F941F8623556}" type="presParOf" srcId="{7269E1A0-F465-4BC1-B33A-DC97DF50F573}" destId="{F6B8DB5F-A910-4E65-ACEF-FEC26F308C47}" srcOrd="1" destOrd="0" presId="urn:microsoft.com/office/officeart/2005/8/layout/orgChart1"/>
    <dgm:cxn modelId="{60D853B8-B35F-46B0-8AAC-E98853F7D4CC}" type="presParOf" srcId="{7269E1A0-F465-4BC1-B33A-DC97DF50F573}" destId="{0A0E273C-650D-4653-A666-5742BE36BB9A}" srcOrd="2" destOrd="0" presId="urn:microsoft.com/office/officeart/2005/8/layout/orgChart1"/>
    <dgm:cxn modelId="{F80C1452-D745-4C8C-A636-FE621B19D01F}" type="presParOf" srcId="{DDC8AF2D-8033-4FC9-848C-537ECC5F9372}" destId="{85A77A29-6E63-4F9D-824F-AE832ED7D12F}" srcOrd="2" destOrd="0" presId="urn:microsoft.com/office/officeart/2005/8/layout/orgChart1"/>
    <dgm:cxn modelId="{3794B175-AEA6-42D4-80F7-79B0195D604B}" type="presParOf" srcId="{DDC8AF2D-8033-4FC9-848C-537ECC5F9372}" destId="{F60AE8DE-32E6-467F-92F0-C982E5078431}" srcOrd="3" destOrd="0" presId="urn:microsoft.com/office/officeart/2005/8/layout/orgChart1"/>
    <dgm:cxn modelId="{A83D7DB7-DAD0-42A8-B828-70B24B474CFA}" type="presParOf" srcId="{F60AE8DE-32E6-467F-92F0-C982E5078431}" destId="{152D1CFF-DFD7-4B9A-A681-40E4B689BD82}" srcOrd="0" destOrd="0" presId="urn:microsoft.com/office/officeart/2005/8/layout/orgChart1"/>
    <dgm:cxn modelId="{78377B22-A9E0-4743-BC1B-90B3D4C5BB2E}" type="presParOf" srcId="{152D1CFF-DFD7-4B9A-A681-40E4B689BD82}" destId="{A870403A-1553-4AC5-AA11-A5DCCC6D0500}" srcOrd="0" destOrd="0" presId="urn:microsoft.com/office/officeart/2005/8/layout/orgChart1"/>
    <dgm:cxn modelId="{C34BED55-C7A3-42B2-92CA-5CFD6C1C7750}" type="presParOf" srcId="{152D1CFF-DFD7-4B9A-A681-40E4B689BD82}" destId="{FF610105-9774-4848-B1AC-89E5E0806202}" srcOrd="1" destOrd="0" presId="urn:microsoft.com/office/officeart/2005/8/layout/orgChart1"/>
    <dgm:cxn modelId="{D8CA627D-AFB6-4621-A431-85A13411545E}" type="presParOf" srcId="{F60AE8DE-32E6-467F-92F0-C982E5078431}" destId="{FEB669E2-3E5A-4CE8-85F2-7A05A92C365F}" srcOrd="1" destOrd="0" presId="urn:microsoft.com/office/officeart/2005/8/layout/orgChart1"/>
    <dgm:cxn modelId="{14F4FE80-91CF-4755-B231-C93056EDFA83}" type="presParOf" srcId="{F60AE8DE-32E6-467F-92F0-C982E5078431}" destId="{8633F570-6CB5-4681-9880-FD02F4A67C4C}" srcOrd="2" destOrd="0" presId="urn:microsoft.com/office/officeart/2005/8/layout/orgChart1"/>
    <dgm:cxn modelId="{C201AD2C-100E-4378-8DB5-E4F8A8642ADD}" type="presParOf" srcId="{000D9F39-B739-4CE6-8BF6-BBB883F04D5C}" destId="{1B277FBE-5FC7-4E1F-97EC-861B98F16663}" srcOrd="2" destOrd="0" presId="urn:microsoft.com/office/officeart/2005/8/layout/orgChart1"/>
    <dgm:cxn modelId="{6CCEFE4F-48F7-4E49-9192-823AEFCE219B}" type="presParOf" srcId="{000D9F39-B739-4CE6-8BF6-BBB883F04D5C}" destId="{8357ADA7-5F22-4D07-853F-A857EC594345}" srcOrd="3" destOrd="0" presId="urn:microsoft.com/office/officeart/2005/8/layout/orgChart1"/>
    <dgm:cxn modelId="{72AF3611-BD2F-4F35-94EF-E8520504425E}" type="presParOf" srcId="{8357ADA7-5F22-4D07-853F-A857EC594345}" destId="{B598D453-6E74-4709-A9A9-970C8A7747F5}" srcOrd="0" destOrd="0" presId="urn:microsoft.com/office/officeart/2005/8/layout/orgChart1"/>
    <dgm:cxn modelId="{1A36CA39-C611-47A8-8D60-4BBA2F3C5E49}" type="presParOf" srcId="{B598D453-6E74-4709-A9A9-970C8A7747F5}" destId="{F851CF56-76AE-4458-90DC-94F92DA6F2FF}" srcOrd="0" destOrd="0" presId="urn:microsoft.com/office/officeart/2005/8/layout/orgChart1"/>
    <dgm:cxn modelId="{3BC78A8C-80C1-4103-A9D1-790B20DBAD37}" type="presParOf" srcId="{B598D453-6E74-4709-A9A9-970C8A7747F5}" destId="{4ADA1F00-6A01-4A9C-8CE3-EDEFDB94CEBB}" srcOrd="1" destOrd="0" presId="urn:microsoft.com/office/officeart/2005/8/layout/orgChart1"/>
    <dgm:cxn modelId="{B9B47CB6-9805-4918-933B-64934019693D}" type="presParOf" srcId="{8357ADA7-5F22-4D07-853F-A857EC594345}" destId="{11829FAE-6D57-4C51-AA6D-371F1F88A10F}" srcOrd="1" destOrd="0" presId="urn:microsoft.com/office/officeart/2005/8/layout/orgChart1"/>
    <dgm:cxn modelId="{3E781D4C-45B4-4374-BBE8-F3E1BA56A5D8}" type="presParOf" srcId="{8357ADA7-5F22-4D07-853F-A857EC594345}" destId="{C2F6317F-5AB7-46AA-A1DC-388D94AAE442}" srcOrd="2" destOrd="0" presId="urn:microsoft.com/office/officeart/2005/8/layout/orgChart1"/>
    <dgm:cxn modelId="{C784B9A9-4FFF-4A09-83B5-C4050C8D9457}" type="presParOf" srcId="{C2F6317F-5AB7-46AA-A1DC-388D94AAE442}" destId="{0978D4FF-03C8-4A88-AB02-5152B8B20A4F}" srcOrd="0" destOrd="0" presId="urn:microsoft.com/office/officeart/2005/8/layout/orgChart1"/>
    <dgm:cxn modelId="{09FC00C4-A791-4B44-A4A2-8E6A8E3713A2}" type="presParOf" srcId="{C2F6317F-5AB7-46AA-A1DC-388D94AAE442}" destId="{B8D29CD8-F91F-4158-B62A-8C230D2A7023}" srcOrd="1" destOrd="0" presId="urn:microsoft.com/office/officeart/2005/8/layout/orgChart1"/>
    <dgm:cxn modelId="{7F45DA74-6919-4DA1-B8B0-9FE537B0C726}" type="presParOf" srcId="{B8D29CD8-F91F-4158-B62A-8C230D2A7023}" destId="{6C605035-D06B-48C5-B8EF-823B1A1BD0B1}" srcOrd="0" destOrd="0" presId="urn:microsoft.com/office/officeart/2005/8/layout/orgChart1"/>
    <dgm:cxn modelId="{83CA7623-343B-4D59-9C70-9FE0ED1074F1}" type="presParOf" srcId="{6C605035-D06B-48C5-B8EF-823B1A1BD0B1}" destId="{01F4CB6E-7EBC-4596-9947-EFEBE54A4169}" srcOrd="0" destOrd="0" presId="urn:microsoft.com/office/officeart/2005/8/layout/orgChart1"/>
    <dgm:cxn modelId="{65365B75-A0CD-492A-B294-095B89201BC9}" type="presParOf" srcId="{6C605035-D06B-48C5-B8EF-823B1A1BD0B1}" destId="{72BB8013-7BCD-4497-A6F0-54BED4EC3403}" srcOrd="1" destOrd="0" presId="urn:microsoft.com/office/officeart/2005/8/layout/orgChart1"/>
    <dgm:cxn modelId="{ECDC05C5-C12D-4238-B9FE-447CABD32BE7}" type="presParOf" srcId="{B8D29CD8-F91F-4158-B62A-8C230D2A7023}" destId="{5D08AC46-FAAD-42E0-9C4B-3000EB58C3D5}" srcOrd="1" destOrd="0" presId="urn:microsoft.com/office/officeart/2005/8/layout/orgChart1"/>
    <dgm:cxn modelId="{6A6BB79E-0A89-4179-944D-05AF812CF33D}" type="presParOf" srcId="{B8D29CD8-F91F-4158-B62A-8C230D2A7023}" destId="{4AA89699-090F-43A2-AACA-958B59425341}" srcOrd="2" destOrd="0" presId="urn:microsoft.com/office/officeart/2005/8/layout/orgChart1"/>
    <dgm:cxn modelId="{2C6843B9-FA66-45DA-9B94-54FC4E3E38B2}" type="presParOf" srcId="{4AA89699-090F-43A2-AACA-958B59425341}" destId="{3AA2A140-0AEB-4DC1-8F42-B00D175BF59B}" srcOrd="0" destOrd="0" presId="urn:microsoft.com/office/officeart/2005/8/layout/orgChart1"/>
    <dgm:cxn modelId="{06876A15-7378-4D43-9FC2-1BFE648B43ED}" type="presParOf" srcId="{4AA89699-090F-43A2-AACA-958B59425341}" destId="{448C8BA8-6413-4598-B16B-187860B03390}" srcOrd="1" destOrd="0" presId="urn:microsoft.com/office/officeart/2005/8/layout/orgChart1"/>
    <dgm:cxn modelId="{0E0D000F-EFD1-428E-9553-3898EFEC4A9D}" type="presParOf" srcId="{448C8BA8-6413-4598-B16B-187860B03390}" destId="{E5617E0F-88B2-4F1B-8900-073398B8BCB2}" srcOrd="0" destOrd="0" presId="urn:microsoft.com/office/officeart/2005/8/layout/orgChart1"/>
    <dgm:cxn modelId="{3B339643-4F1C-4123-83F8-E8BEF47904AF}" type="presParOf" srcId="{E5617E0F-88B2-4F1B-8900-073398B8BCB2}" destId="{3806D099-BD54-4981-9C85-5584428EA6FF}" srcOrd="0" destOrd="0" presId="urn:microsoft.com/office/officeart/2005/8/layout/orgChart1"/>
    <dgm:cxn modelId="{D0F554EC-28DF-4CAB-AF9F-B5DD19DD7DDA}" type="presParOf" srcId="{E5617E0F-88B2-4F1B-8900-073398B8BCB2}" destId="{A7803AF1-F32E-439A-AE5D-E2F40D751DE2}" srcOrd="1" destOrd="0" presId="urn:microsoft.com/office/officeart/2005/8/layout/orgChart1"/>
    <dgm:cxn modelId="{21CCC169-A121-4080-83A0-E563F59257CB}" type="presParOf" srcId="{448C8BA8-6413-4598-B16B-187860B03390}" destId="{ED2C203C-FE2D-472A-9CD4-B09F7603AED1}" srcOrd="1" destOrd="0" presId="urn:microsoft.com/office/officeart/2005/8/layout/orgChart1"/>
    <dgm:cxn modelId="{191BEAB1-239E-46F6-A6CE-3A8878E5F85E}" type="presParOf" srcId="{448C8BA8-6413-4598-B16B-187860B03390}" destId="{6FD75CBA-F9E2-48ED-AAB8-315AC94C251C}" srcOrd="2" destOrd="0" presId="urn:microsoft.com/office/officeart/2005/8/layout/orgChart1"/>
    <dgm:cxn modelId="{ED14FC3B-0267-4038-85BD-42CAFEF4E595}" type="presParOf" srcId="{4AA89699-090F-43A2-AACA-958B59425341}" destId="{7C0ECA80-BD53-4D20-B357-452A328DDCA0}" srcOrd="2" destOrd="0" presId="urn:microsoft.com/office/officeart/2005/8/layout/orgChart1"/>
    <dgm:cxn modelId="{B5D5F8E1-9465-45E4-8EEF-B3A79672B02D}" type="presParOf" srcId="{4AA89699-090F-43A2-AACA-958B59425341}" destId="{B1254742-FB1F-44A0-B3CF-53B2F721E31D}" srcOrd="3" destOrd="0" presId="urn:microsoft.com/office/officeart/2005/8/layout/orgChart1"/>
    <dgm:cxn modelId="{5D20085F-8920-4D53-91DE-A42DD433A98C}" type="presParOf" srcId="{B1254742-FB1F-44A0-B3CF-53B2F721E31D}" destId="{25F02D3A-BBC5-4A25-AE31-3DEFE9784ADF}" srcOrd="0" destOrd="0" presId="urn:microsoft.com/office/officeart/2005/8/layout/orgChart1"/>
    <dgm:cxn modelId="{089FA08B-F0C1-43D6-B639-43B31A6C486B}" type="presParOf" srcId="{25F02D3A-BBC5-4A25-AE31-3DEFE9784ADF}" destId="{310D9591-90B6-41B2-B187-6A22279B0846}" srcOrd="0" destOrd="0" presId="urn:microsoft.com/office/officeart/2005/8/layout/orgChart1"/>
    <dgm:cxn modelId="{51FA499B-321B-4E67-A556-EDEAFB3A0E80}" type="presParOf" srcId="{25F02D3A-BBC5-4A25-AE31-3DEFE9784ADF}" destId="{9F6F608F-45E1-43C7-8FA9-0D1E4B287A39}" srcOrd="1" destOrd="0" presId="urn:microsoft.com/office/officeart/2005/8/layout/orgChart1"/>
    <dgm:cxn modelId="{26BAB732-0DBF-486D-B428-8AD1C49C303F}" type="presParOf" srcId="{B1254742-FB1F-44A0-B3CF-53B2F721E31D}" destId="{74E8114C-DE0A-4AB6-B566-917A0C1ABB7D}" srcOrd="1" destOrd="0" presId="urn:microsoft.com/office/officeart/2005/8/layout/orgChart1"/>
    <dgm:cxn modelId="{259848E1-FD6C-40B6-B659-C1A058621EB7}" type="presParOf" srcId="{B1254742-FB1F-44A0-B3CF-53B2F721E31D}" destId="{92BD1EA7-A4E4-4C9A-84D3-C75A18704C3A}" srcOrd="2" destOrd="0" presId="urn:microsoft.com/office/officeart/2005/8/layout/orgChart1"/>
    <dgm:cxn modelId="{306628B4-3510-4172-ACE5-91EB06BADF37}" type="presParOf" srcId="{C2F6317F-5AB7-46AA-A1DC-388D94AAE442}" destId="{18EAE5FA-3B27-4E88-B405-022F7E6C0840}" srcOrd="2" destOrd="0" presId="urn:microsoft.com/office/officeart/2005/8/layout/orgChart1"/>
    <dgm:cxn modelId="{F3C14DF4-55A6-431C-863C-21D94AAC17E3}" type="presParOf" srcId="{C2F6317F-5AB7-46AA-A1DC-388D94AAE442}" destId="{CA0DECB8-6198-4187-A93A-BAC5422BDD76}" srcOrd="3" destOrd="0" presId="urn:microsoft.com/office/officeart/2005/8/layout/orgChart1"/>
    <dgm:cxn modelId="{6DD6A3D8-6A99-474F-B005-BDF65168FED4}" type="presParOf" srcId="{CA0DECB8-6198-4187-A93A-BAC5422BDD76}" destId="{351AAF53-923B-420E-B157-B433BFA190A0}" srcOrd="0" destOrd="0" presId="urn:microsoft.com/office/officeart/2005/8/layout/orgChart1"/>
    <dgm:cxn modelId="{FECF6BA0-82F1-44AE-8EC1-A34A5EC0DF00}" type="presParOf" srcId="{351AAF53-923B-420E-B157-B433BFA190A0}" destId="{80E409E6-267F-4F0A-B18C-04CBB34368B0}" srcOrd="0" destOrd="0" presId="urn:microsoft.com/office/officeart/2005/8/layout/orgChart1"/>
    <dgm:cxn modelId="{2FA3AA39-BB9F-4BA0-924C-7355258E68F3}" type="presParOf" srcId="{351AAF53-923B-420E-B157-B433BFA190A0}" destId="{EA7CFC4F-0EFB-4247-9874-6A3B0AC84877}" srcOrd="1" destOrd="0" presId="urn:microsoft.com/office/officeart/2005/8/layout/orgChart1"/>
    <dgm:cxn modelId="{B0A1C1D5-0BB4-4CD7-BA1C-046582C55A15}" type="presParOf" srcId="{CA0DECB8-6198-4187-A93A-BAC5422BDD76}" destId="{93C93AD2-0547-41D6-935B-75386ABAC446}" srcOrd="1" destOrd="0" presId="urn:microsoft.com/office/officeart/2005/8/layout/orgChart1"/>
    <dgm:cxn modelId="{F55D3C74-B3B9-4C2B-BB4D-BCACDAD676D5}" type="presParOf" srcId="{CA0DECB8-6198-4187-A93A-BAC5422BDD76}" destId="{6108B341-7F23-4205-BF40-A4CD2465AB9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EAE5FA-3B27-4E88-B405-022F7E6C0840}">
      <dsp:nvSpPr>
        <dsp:cNvPr id="0" name=""/>
        <dsp:cNvSpPr/>
      </dsp:nvSpPr>
      <dsp:spPr>
        <a:xfrm>
          <a:off x="8865124" y="2019152"/>
          <a:ext cx="156516" cy="685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5689"/>
              </a:lnTo>
              <a:lnTo>
                <a:pt x="156516" y="68568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0ECA80-BD53-4D20-B357-452A328DDCA0}">
      <dsp:nvSpPr>
        <dsp:cNvPr id="0" name=""/>
        <dsp:cNvSpPr/>
      </dsp:nvSpPr>
      <dsp:spPr>
        <a:xfrm>
          <a:off x="7061462" y="3077500"/>
          <a:ext cx="156516" cy="685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5689"/>
              </a:lnTo>
              <a:lnTo>
                <a:pt x="156516" y="68568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A2A140-0AEB-4DC1-8F42-B00D175BF59B}">
      <dsp:nvSpPr>
        <dsp:cNvPr id="0" name=""/>
        <dsp:cNvSpPr/>
      </dsp:nvSpPr>
      <dsp:spPr>
        <a:xfrm>
          <a:off x="6904946" y="3077500"/>
          <a:ext cx="156516" cy="685689"/>
        </a:xfrm>
        <a:custGeom>
          <a:avLst/>
          <a:gdLst/>
          <a:ahLst/>
          <a:cxnLst/>
          <a:rect l="0" t="0" r="0" b="0"/>
          <a:pathLst>
            <a:path>
              <a:moveTo>
                <a:pt x="156516" y="0"/>
              </a:moveTo>
              <a:lnTo>
                <a:pt x="156516" y="685689"/>
              </a:lnTo>
              <a:lnTo>
                <a:pt x="0" y="68568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78D4FF-03C8-4A88-AB02-5152B8B20A4F}">
      <dsp:nvSpPr>
        <dsp:cNvPr id="0" name=""/>
        <dsp:cNvSpPr/>
      </dsp:nvSpPr>
      <dsp:spPr>
        <a:xfrm>
          <a:off x="7806777" y="2019152"/>
          <a:ext cx="1058347" cy="685689"/>
        </a:xfrm>
        <a:custGeom>
          <a:avLst/>
          <a:gdLst/>
          <a:ahLst/>
          <a:cxnLst/>
          <a:rect l="0" t="0" r="0" b="0"/>
          <a:pathLst>
            <a:path>
              <a:moveTo>
                <a:pt x="1058347" y="0"/>
              </a:moveTo>
              <a:lnTo>
                <a:pt x="1058347" y="685689"/>
              </a:lnTo>
              <a:lnTo>
                <a:pt x="0" y="68568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277FBE-5FC7-4E1F-97EC-861B98F16663}">
      <dsp:nvSpPr>
        <dsp:cNvPr id="0" name=""/>
        <dsp:cNvSpPr/>
      </dsp:nvSpPr>
      <dsp:spPr>
        <a:xfrm>
          <a:off x="5257800" y="960805"/>
          <a:ext cx="2862009" cy="685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5689"/>
              </a:lnTo>
              <a:lnTo>
                <a:pt x="2862009" y="68568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A77A29-6E63-4F9D-824F-AE832ED7D12F}">
      <dsp:nvSpPr>
        <dsp:cNvPr id="0" name=""/>
        <dsp:cNvSpPr/>
      </dsp:nvSpPr>
      <dsp:spPr>
        <a:xfrm>
          <a:off x="3454137" y="2019152"/>
          <a:ext cx="156516" cy="685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5689"/>
              </a:lnTo>
              <a:lnTo>
                <a:pt x="156516" y="68568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2B7EC2-CBAA-4EAB-A9F9-CC0692C5DBC6}">
      <dsp:nvSpPr>
        <dsp:cNvPr id="0" name=""/>
        <dsp:cNvSpPr/>
      </dsp:nvSpPr>
      <dsp:spPr>
        <a:xfrm>
          <a:off x="1650475" y="3077500"/>
          <a:ext cx="156516" cy="685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5689"/>
              </a:lnTo>
              <a:lnTo>
                <a:pt x="156516" y="68568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D170ED-AA2E-4F0C-BFCF-FE6A246A5212}">
      <dsp:nvSpPr>
        <dsp:cNvPr id="0" name=""/>
        <dsp:cNvSpPr/>
      </dsp:nvSpPr>
      <dsp:spPr>
        <a:xfrm>
          <a:off x="1493959" y="3077500"/>
          <a:ext cx="156516" cy="685689"/>
        </a:xfrm>
        <a:custGeom>
          <a:avLst/>
          <a:gdLst/>
          <a:ahLst/>
          <a:cxnLst/>
          <a:rect l="0" t="0" r="0" b="0"/>
          <a:pathLst>
            <a:path>
              <a:moveTo>
                <a:pt x="156516" y="0"/>
              </a:moveTo>
              <a:lnTo>
                <a:pt x="156516" y="685689"/>
              </a:lnTo>
              <a:lnTo>
                <a:pt x="0" y="68568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2FF00B-47B2-463B-A493-C09B4AE76A62}">
      <dsp:nvSpPr>
        <dsp:cNvPr id="0" name=""/>
        <dsp:cNvSpPr/>
      </dsp:nvSpPr>
      <dsp:spPr>
        <a:xfrm>
          <a:off x="2395790" y="2019152"/>
          <a:ext cx="1058347" cy="685689"/>
        </a:xfrm>
        <a:custGeom>
          <a:avLst/>
          <a:gdLst/>
          <a:ahLst/>
          <a:cxnLst/>
          <a:rect l="0" t="0" r="0" b="0"/>
          <a:pathLst>
            <a:path>
              <a:moveTo>
                <a:pt x="1058347" y="0"/>
              </a:moveTo>
              <a:lnTo>
                <a:pt x="1058347" y="685689"/>
              </a:lnTo>
              <a:lnTo>
                <a:pt x="0" y="68568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4F3AEE-3BFE-4601-94BB-09FF9B05725A}">
      <dsp:nvSpPr>
        <dsp:cNvPr id="0" name=""/>
        <dsp:cNvSpPr/>
      </dsp:nvSpPr>
      <dsp:spPr>
        <a:xfrm>
          <a:off x="4199452" y="960805"/>
          <a:ext cx="1058347" cy="685689"/>
        </a:xfrm>
        <a:custGeom>
          <a:avLst/>
          <a:gdLst/>
          <a:ahLst/>
          <a:cxnLst/>
          <a:rect l="0" t="0" r="0" b="0"/>
          <a:pathLst>
            <a:path>
              <a:moveTo>
                <a:pt x="1058347" y="0"/>
              </a:moveTo>
              <a:lnTo>
                <a:pt x="1058347" y="685689"/>
              </a:lnTo>
              <a:lnTo>
                <a:pt x="0" y="68568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3F936D-4590-4056-90E2-D5C084020E3E}">
      <dsp:nvSpPr>
        <dsp:cNvPr id="0" name=""/>
        <dsp:cNvSpPr/>
      </dsp:nvSpPr>
      <dsp:spPr>
        <a:xfrm>
          <a:off x="4512485" y="215490"/>
          <a:ext cx="1490629" cy="745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800" kern="1200" dirty="0"/>
            <a:t>160</a:t>
          </a:r>
          <a:endParaRPr lang="en-US" sz="4800" kern="1200" dirty="0"/>
        </a:p>
      </dsp:txBody>
      <dsp:txXfrm>
        <a:off x="4512485" y="215490"/>
        <a:ext cx="1490629" cy="745314"/>
      </dsp:txXfrm>
    </dsp:sp>
    <dsp:sp modelId="{A7601743-F0DE-4B76-B659-5B49810A01B4}">
      <dsp:nvSpPr>
        <dsp:cNvPr id="0" name=""/>
        <dsp:cNvSpPr/>
      </dsp:nvSpPr>
      <dsp:spPr>
        <a:xfrm>
          <a:off x="2708822" y="1273837"/>
          <a:ext cx="1490629" cy="7453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800" kern="1200" dirty="0"/>
            <a:t>20</a:t>
          </a:r>
          <a:endParaRPr lang="en-US" sz="4800" kern="1200" dirty="0"/>
        </a:p>
      </dsp:txBody>
      <dsp:txXfrm>
        <a:off x="2708822" y="1273837"/>
        <a:ext cx="1490629" cy="745314"/>
      </dsp:txXfrm>
    </dsp:sp>
    <dsp:sp modelId="{5CCA01A4-2CD3-48AF-A98C-C781EC8D2003}">
      <dsp:nvSpPr>
        <dsp:cNvPr id="0" name=""/>
        <dsp:cNvSpPr/>
      </dsp:nvSpPr>
      <dsp:spPr>
        <a:xfrm>
          <a:off x="905160" y="2332185"/>
          <a:ext cx="1490629" cy="7453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800" kern="1200" dirty="0"/>
            <a:t>10</a:t>
          </a:r>
          <a:endParaRPr lang="en-US" sz="4800" kern="1200" dirty="0"/>
        </a:p>
      </dsp:txBody>
      <dsp:txXfrm>
        <a:off x="905160" y="2332185"/>
        <a:ext cx="1490629" cy="745314"/>
      </dsp:txXfrm>
    </dsp:sp>
    <dsp:sp modelId="{EA72539B-A3F6-431B-88DC-7A7FEFC6B836}">
      <dsp:nvSpPr>
        <dsp:cNvPr id="0" name=""/>
        <dsp:cNvSpPr/>
      </dsp:nvSpPr>
      <dsp:spPr>
        <a:xfrm>
          <a:off x="3329" y="3390532"/>
          <a:ext cx="1490629" cy="7453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800" kern="1200" dirty="0"/>
            <a:t>5</a:t>
          </a:r>
          <a:endParaRPr lang="en-US" sz="4800" kern="1200" dirty="0"/>
        </a:p>
      </dsp:txBody>
      <dsp:txXfrm>
        <a:off x="3329" y="3390532"/>
        <a:ext cx="1490629" cy="745314"/>
      </dsp:txXfrm>
    </dsp:sp>
    <dsp:sp modelId="{BAFF9715-25C5-45BA-A2FF-2EDD1E35A1AB}">
      <dsp:nvSpPr>
        <dsp:cNvPr id="0" name=""/>
        <dsp:cNvSpPr/>
      </dsp:nvSpPr>
      <dsp:spPr>
        <a:xfrm>
          <a:off x="1806991" y="3390532"/>
          <a:ext cx="1490629" cy="7453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800" kern="1200" dirty="0"/>
            <a:t>2</a:t>
          </a:r>
          <a:endParaRPr lang="en-US" sz="4800" kern="1200" dirty="0"/>
        </a:p>
      </dsp:txBody>
      <dsp:txXfrm>
        <a:off x="1806991" y="3390532"/>
        <a:ext cx="1490629" cy="745314"/>
      </dsp:txXfrm>
    </dsp:sp>
    <dsp:sp modelId="{A870403A-1553-4AC5-AA11-A5DCCC6D0500}">
      <dsp:nvSpPr>
        <dsp:cNvPr id="0" name=""/>
        <dsp:cNvSpPr/>
      </dsp:nvSpPr>
      <dsp:spPr>
        <a:xfrm>
          <a:off x="3610653" y="2332185"/>
          <a:ext cx="1490629" cy="7453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800" kern="1200" dirty="0"/>
            <a:t>2</a:t>
          </a:r>
          <a:endParaRPr lang="en-US" sz="4800" kern="1200" dirty="0"/>
        </a:p>
      </dsp:txBody>
      <dsp:txXfrm>
        <a:off x="3610653" y="2332185"/>
        <a:ext cx="1490629" cy="745314"/>
      </dsp:txXfrm>
    </dsp:sp>
    <dsp:sp modelId="{F851CF56-76AE-4458-90DC-94F92DA6F2FF}">
      <dsp:nvSpPr>
        <dsp:cNvPr id="0" name=""/>
        <dsp:cNvSpPr/>
      </dsp:nvSpPr>
      <dsp:spPr>
        <a:xfrm>
          <a:off x="8119809" y="1273837"/>
          <a:ext cx="1490629" cy="7453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800" kern="1200" dirty="0"/>
            <a:t>8</a:t>
          </a:r>
          <a:endParaRPr lang="en-US" sz="4800" kern="1200" dirty="0"/>
        </a:p>
      </dsp:txBody>
      <dsp:txXfrm>
        <a:off x="8119809" y="1273837"/>
        <a:ext cx="1490629" cy="745314"/>
      </dsp:txXfrm>
    </dsp:sp>
    <dsp:sp modelId="{01F4CB6E-7EBC-4596-9947-EFEBE54A4169}">
      <dsp:nvSpPr>
        <dsp:cNvPr id="0" name=""/>
        <dsp:cNvSpPr/>
      </dsp:nvSpPr>
      <dsp:spPr>
        <a:xfrm>
          <a:off x="6316147" y="2332185"/>
          <a:ext cx="1490629" cy="7453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800" kern="1200" dirty="0"/>
            <a:t>4</a:t>
          </a:r>
          <a:endParaRPr lang="en-US" sz="4800" kern="1200" dirty="0"/>
        </a:p>
      </dsp:txBody>
      <dsp:txXfrm>
        <a:off x="6316147" y="2332185"/>
        <a:ext cx="1490629" cy="745314"/>
      </dsp:txXfrm>
    </dsp:sp>
    <dsp:sp modelId="{3806D099-BD54-4981-9C85-5584428EA6FF}">
      <dsp:nvSpPr>
        <dsp:cNvPr id="0" name=""/>
        <dsp:cNvSpPr/>
      </dsp:nvSpPr>
      <dsp:spPr>
        <a:xfrm>
          <a:off x="5414316" y="3390532"/>
          <a:ext cx="1490629" cy="7453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800" kern="1200" dirty="0"/>
            <a:t>2</a:t>
          </a:r>
          <a:endParaRPr lang="en-US" sz="4800" kern="1200" dirty="0"/>
        </a:p>
      </dsp:txBody>
      <dsp:txXfrm>
        <a:off x="5414316" y="3390532"/>
        <a:ext cx="1490629" cy="745314"/>
      </dsp:txXfrm>
    </dsp:sp>
    <dsp:sp modelId="{310D9591-90B6-41B2-B187-6A22279B0846}">
      <dsp:nvSpPr>
        <dsp:cNvPr id="0" name=""/>
        <dsp:cNvSpPr/>
      </dsp:nvSpPr>
      <dsp:spPr>
        <a:xfrm>
          <a:off x="7217978" y="3390532"/>
          <a:ext cx="1490629" cy="7453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800" kern="1200" dirty="0"/>
            <a:t>2</a:t>
          </a:r>
          <a:endParaRPr lang="en-US" sz="4800" kern="1200" dirty="0"/>
        </a:p>
      </dsp:txBody>
      <dsp:txXfrm>
        <a:off x="7217978" y="3390532"/>
        <a:ext cx="1490629" cy="745314"/>
      </dsp:txXfrm>
    </dsp:sp>
    <dsp:sp modelId="{80E409E6-267F-4F0A-B18C-04CBB34368B0}">
      <dsp:nvSpPr>
        <dsp:cNvPr id="0" name=""/>
        <dsp:cNvSpPr/>
      </dsp:nvSpPr>
      <dsp:spPr>
        <a:xfrm>
          <a:off x="9021640" y="2332185"/>
          <a:ext cx="1490629" cy="7453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800" kern="1200" dirty="0"/>
            <a:t>2</a:t>
          </a:r>
          <a:endParaRPr lang="en-US" sz="4800" kern="1200" dirty="0"/>
        </a:p>
      </dsp:txBody>
      <dsp:txXfrm>
        <a:off x="9021640" y="2332185"/>
        <a:ext cx="1490629" cy="7453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177E3-6EE1-4300-A734-4C1D3D2DCD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BF8BFD-28AC-41D5-ACC1-A57E15B4B7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21BF9A-3735-48A3-905A-0586C9D18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176D7-7981-449C-852C-737699F1D5E3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31854-01D5-46FF-8E34-5F718D593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92634-B814-4613-8E11-06D87DEE5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379BB-BA02-48A2-AC82-DB4A02B9F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156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CD7AF-6836-4EAD-8FD5-268250871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BAE18C-3BA5-4005-B10F-28AC21E3BB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C4BD59-F99E-46E9-846E-222A4003B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176D7-7981-449C-852C-737699F1D5E3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D09957-B03A-444F-973A-C26D5DEF6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5FD2F-65B8-4589-9B35-07F5041E8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379BB-BA02-48A2-AC82-DB4A02B9F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887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00731C-6165-419F-A432-DED8685042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3F1412-0AA3-4A05-8D9B-81049B8477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B9166-B48D-4324-9388-11B2E2D52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176D7-7981-449C-852C-737699F1D5E3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30EBBD-52C6-4430-9908-5B98ABE5D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19808B-257A-4409-8CB1-C53AF925A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379BB-BA02-48A2-AC82-DB4A02B9F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21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9ED64-8D5F-44C8-A0F0-9890DDF4C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F7735-F648-4002-9414-D34D07E68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59E74-D285-4B26-8A3C-88077F529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176D7-7981-449C-852C-737699F1D5E3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A5844-D9C3-4CBD-8C86-DFD248467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A7066-1873-4C2E-9986-7FD07DB26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379BB-BA02-48A2-AC82-DB4A02B9F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79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527E8-327E-4588-9326-E833942B1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19931E-15D8-4F8B-A7FE-C085C7CCE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21878-64EF-4559-9EEA-C9BFFD807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176D7-7981-449C-852C-737699F1D5E3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BF2D1-782F-402E-8AE8-E5890069D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9D7A4-ACEE-4C50-A581-5CFD94D70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379BB-BA02-48A2-AC82-DB4A02B9F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49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6B2D1-BAE1-4E9D-9259-DFFCF75E6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066EC-ABB6-4CE3-9BBC-6F5DF5215C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39200C-D899-46BB-A49A-0DDA1D0B7E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EA771F-BA9B-4716-871B-B24F99FAD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176D7-7981-449C-852C-737699F1D5E3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A4A3B6-3480-43E4-B58B-8F4412FF3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DC24CF-D629-4909-BEB8-3CF9C00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379BB-BA02-48A2-AC82-DB4A02B9F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92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0DAAD-BFFF-4A6C-A07C-341EB02FE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68B0F3-6AE7-4B29-8C97-8DA248AC9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71D54E-EFAD-4A06-9CB2-9307947D56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32B3E4-83A3-468B-B4A5-B93D9C18FD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950AFC-CC3D-4EA2-8908-10BD8D0F32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25C5C7-301E-4F09-976B-7F8F269ED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176D7-7981-449C-852C-737699F1D5E3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BF95C8-C249-4861-A558-F3464434C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45AFA2-847C-4C9C-9719-D34B75A8F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379BB-BA02-48A2-AC82-DB4A02B9F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44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0E16D-10A3-46BD-BB5A-E304570FA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258232-DCEB-462C-874F-51A90518A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176D7-7981-449C-852C-737699F1D5E3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ADA185-8F7E-4E82-AED8-21ED6719A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4CAC07-0E1B-4C0D-9B7D-35E2403D4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379BB-BA02-48A2-AC82-DB4A02B9F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453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0B268E-09DD-4E11-A257-1B7931496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176D7-7981-449C-852C-737699F1D5E3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CB1F9B-28C2-42C3-8CA9-1F3137D83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A9F2A8-9FD6-4E90-A5E0-86860654A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379BB-BA02-48A2-AC82-DB4A02B9F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156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6DE44-988C-47AF-80EC-20D282D05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BAC29-36EB-4930-BBCF-615A40DE7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8B5229-261B-444A-99C2-8B25F44B89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3E85F4-94BF-4E6C-9A98-A06F3BB93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176D7-7981-449C-852C-737699F1D5E3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9E4992-BA08-4EF7-A87B-2435572B4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57DE9D-FA03-46B2-B4ED-897216E5B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379BB-BA02-48A2-AC82-DB4A02B9F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515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A1A7F-0337-48EC-A943-38A438C5D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2F05C7-C41D-4C1F-AA80-D3F3901A7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2D952A-7B45-4384-8753-10A7633DAF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8F6E4B-3B5D-47BF-A5A7-76045A177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176D7-7981-449C-852C-737699F1D5E3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92B547-05E8-47E2-AD7F-61DDC3A3F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F9A77C-4EA4-4128-93FC-6F56C0EA2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379BB-BA02-48A2-AC82-DB4A02B9F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871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E54CCC-81A4-4CDD-8961-57FD8965C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DFAA0D-5D84-4831-B45B-EFA8D0F88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5899B-E463-441C-84CD-CCB0303FD7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176D7-7981-449C-852C-737699F1D5E3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77E0B-4F65-42EF-80BA-0CAC68D35D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327FE-D4C0-446A-95C5-9FA1477ADC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379BB-BA02-48A2-AC82-DB4A02B9F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688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59BCF-7E0C-4D04-9C96-DA65CDB47B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rtl="1"/>
            <a:r>
              <a:rPr lang="ar-EG" sz="7000" dirty="0">
                <a:latin typeface="Arial" panose="020B0604020202020204" pitchFamily="34" charset="0"/>
                <a:cs typeface="Arial" panose="020B0604020202020204" pitchFamily="34" charset="0"/>
              </a:rPr>
              <a:t>تحليل الأعداد</a:t>
            </a:r>
            <a:endParaRPr lang="en-US" sz="7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B2EE10-5083-4576-B51F-6A3517F25E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rtl="1"/>
            <a:endParaRPr lang="ar-EG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/>
            <a:r>
              <a:rPr lang="ar-EG" sz="4800" dirty="0">
                <a:latin typeface="Arial" panose="020B0604020202020204" pitchFamily="34" charset="0"/>
                <a:cs typeface="Arial" panose="020B0604020202020204" pitchFamily="34" charset="0"/>
              </a:rPr>
              <a:t>الطريقة الأولى : شجرة التحليل 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969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DC686-68CC-44EC-AF15-EF0D67E8A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EG" sz="5400" dirty="0">
                <a:latin typeface="Arial" panose="020B0604020202020204" pitchFamily="34" charset="0"/>
                <a:cs typeface="Arial" panose="020B0604020202020204" pitchFamily="34" charset="0"/>
              </a:rPr>
              <a:t>تحليل الأعداد باستخدام طريقة الشجرة</a:t>
            </a:r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ED04677-8435-4D38-87C7-659C9BD40D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375401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1775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D7BAA-CA33-4644-A148-AC96E159C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EG" sz="5400" dirty="0">
                <a:latin typeface="Arial" panose="020B0604020202020204" pitchFamily="34" charset="0"/>
                <a:cs typeface="Arial" panose="020B0604020202020204" pitchFamily="34" charset="0"/>
              </a:rPr>
              <a:t>تحليل الأعداد باستخدام طريقة الشجرة</a:t>
            </a:r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6B4D0-A494-4C56-8535-0661342CE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EG" sz="4800" dirty="0"/>
              <a:t>ناتج التحليل هو :</a:t>
            </a:r>
          </a:p>
          <a:p>
            <a:pPr algn="r" rtl="1"/>
            <a:endParaRPr lang="ar-EG" sz="4800" dirty="0"/>
          </a:p>
          <a:p>
            <a:pPr marL="0" indent="0" algn="ctr">
              <a:buNone/>
            </a:pPr>
            <a:r>
              <a:rPr lang="ar-EG" sz="4800" dirty="0">
                <a:solidFill>
                  <a:srgbClr val="FF0000"/>
                </a:solidFill>
              </a:rPr>
              <a:t>5*2*2*2*2*2 =  160</a:t>
            </a:r>
          </a:p>
        </p:txBody>
      </p:sp>
    </p:spTree>
    <p:extLst>
      <p:ext uri="{BB962C8B-B14F-4D97-AF65-F5344CB8AC3E}">
        <p14:creationId xmlns:p14="http://schemas.microsoft.com/office/powerpoint/2010/main" val="3162770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35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تحليل الأعداد</vt:lpstr>
      <vt:lpstr>تحليل الأعداد باستخدام طريقة الشجرة</vt:lpstr>
      <vt:lpstr>تحليل الأعداد باستخدام طريقة الشجرة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تحليل الأعداد</dc:title>
  <dc:creator>vina Nadyy</dc:creator>
  <cp:lastModifiedBy>vina Nadyy</cp:lastModifiedBy>
  <cp:revision>3</cp:revision>
  <dcterms:created xsi:type="dcterms:W3CDTF">2023-02-17T11:51:40Z</dcterms:created>
  <dcterms:modified xsi:type="dcterms:W3CDTF">2023-02-17T12:01:33Z</dcterms:modified>
</cp:coreProperties>
</file>