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E60884-9873-4542-83C8-D08369F742D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2F32A4-87A4-43F8-AD08-9423C4A0C261}">
      <dgm:prSet phldrT="[Text]"/>
      <dgm:spPr/>
      <dgm:t>
        <a:bodyPr/>
        <a:lstStyle/>
        <a:p>
          <a:r>
            <a:rPr lang="ar-JO" dirty="0" smtClean="0"/>
            <a:t>160</a:t>
          </a:r>
          <a:endParaRPr lang="en-US" dirty="0"/>
        </a:p>
      </dgm:t>
    </dgm:pt>
    <dgm:pt modelId="{FF7DB244-52E1-42A8-AA00-FAC74EE9F198}" type="parTrans" cxnId="{5D59526F-0775-4CEA-8863-F4CF651B3E40}">
      <dgm:prSet/>
      <dgm:spPr/>
      <dgm:t>
        <a:bodyPr/>
        <a:lstStyle/>
        <a:p>
          <a:endParaRPr lang="en-US"/>
        </a:p>
      </dgm:t>
    </dgm:pt>
    <dgm:pt modelId="{9BFBE0D2-7909-4D77-9277-79BC36534C9B}" type="sibTrans" cxnId="{5D59526F-0775-4CEA-8863-F4CF651B3E40}">
      <dgm:prSet/>
      <dgm:spPr/>
      <dgm:t>
        <a:bodyPr/>
        <a:lstStyle/>
        <a:p>
          <a:endParaRPr lang="en-US"/>
        </a:p>
      </dgm:t>
    </dgm:pt>
    <dgm:pt modelId="{9F6A246E-8CA3-44A8-8914-02921BF99809}" type="asst">
      <dgm:prSet phldrT="[Text]"/>
      <dgm:spPr/>
      <dgm:t>
        <a:bodyPr/>
        <a:lstStyle/>
        <a:p>
          <a:r>
            <a:rPr lang="ar-JO" dirty="0" smtClean="0"/>
            <a:t>20</a:t>
          </a:r>
          <a:endParaRPr lang="en-US" dirty="0"/>
        </a:p>
      </dgm:t>
    </dgm:pt>
    <dgm:pt modelId="{F93793A9-5F6F-45B8-AEE7-29C723BDA5A5}" type="parTrans" cxnId="{9A8F1C54-0B54-4E10-9D8F-68FAC56BE37D}">
      <dgm:prSet/>
      <dgm:spPr/>
      <dgm:t>
        <a:bodyPr/>
        <a:lstStyle/>
        <a:p>
          <a:endParaRPr lang="en-US"/>
        </a:p>
      </dgm:t>
    </dgm:pt>
    <dgm:pt modelId="{A0D58169-5448-441E-B937-DEBD85DC9037}" type="sibTrans" cxnId="{9A8F1C54-0B54-4E10-9D8F-68FAC56BE37D}">
      <dgm:prSet/>
      <dgm:spPr/>
      <dgm:t>
        <a:bodyPr/>
        <a:lstStyle/>
        <a:p>
          <a:endParaRPr lang="en-US"/>
        </a:p>
      </dgm:t>
    </dgm:pt>
    <dgm:pt modelId="{4B8CD8C0-DF8C-4DFD-8A37-68A1C4D3C5AB}">
      <dgm:prSet/>
      <dgm:spPr/>
      <dgm:t>
        <a:bodyPr/>
        <a:lstStyle/>
        <a:p>
          <a:r>
            <a:rPr lang="ar-JO" dirty="0" smtClean="0"/>
            <a:t>8</a:t>
          </a:r>
          <a:endParaRPr lang="en-US" dirty="0"/>
        </a:p>
      </dgm:t>
    </dgm:pt>
    <dgm:pt modelId="{319D510F-ADF3-4B0D-A01C-4D2AC44737D9}" type="parTrans" cxnId="{24371E03-3234-49CC-9EA5-F73C2323702B}">
      <dgm:prSet/>
      <dgm:spPr/>
      <dgm:t>
        <a:bodyPr/>
        <a:lstStyle/>
        <a:p>
          <a:endParaRPr lang="en-US"/>
        </a:p>
      </dgm:t>
    </dgm:pt>
    <dgm:pt modelId="{F2629A82-84E1-4C82-B70D-AAEE51D27ADE}" type="sibTrans" cxnId="{24371E03-3234-49CC-9EA5-F73C2323702B}">
      <dgm:prSet/>
      <dgm:spPr/>
      <dgm:t>
        <a:bodyPr/>
        <a:lstStyle/>
        <a:p>
          <a:endParaRPr lang="en-US"/>
        </a:p>
      </dgm:t>
    </dgm:pt>
    <dgm:pt modelId="{7FDE4AA6-D883-448F-8A6F-5ACDE0AE770F}" type="asst">
      <dgm:prSet/>
      <dgm:spPr/>
      <dgm:t>
        <a:bodyPr/>
        <a:lstStyle/>
        <a:p>
          <a:r>
            <a:rPr lang="ar-JO" dirty="0" smtClean="0"/>
            <a:t>2</a:t>
          </a:r>
          <a:endParaRPr lang="en-US" dirty="0"/>
        </a:p>
      </dgm:t>
    </dgm:pt>
    <dgm:pt modelId="{4D96E022-28AC-4AF8-B77B-3B43BF7B10F1}" type="parTrans" cxnId="{66C6076A-3AF4-461A-806F-263AC1FAA043}">
      <dgm:prSet/>
      <dgm:spPr/>
      <dgm:t>
        <a:bodyPr/>
        <a:lstStyle/>
        <a:p>
          <a:endParaRPr lang="en-US"/>
        </a:p>
      </dgm:t>
    </dgm:pt>
    <dgm:pt modelId="{6F872773-A657-4416-B840-CBBB13A78B33}" type="sibTrans" cxnId="{66C6076A-3AF4-461A-806F-263AC1FAA043}">
      <dgm:prSet/>
      <dgm:spPr/>
      <dgm:t>
        <a:bodyPr/>
        <a:lstStyle/>
        <a:p>
          <a:endParaRPr lang="en-US"/>
        </a:p>
      </dgm:t>
    </dgm:pt>
    <dgm:pt modelId="{84FC2395-7BC6-4EDB-90DE-9677B10B188F}" type="asst">
      <dgm:prSet/>
      <dgm:spPr/>
      <dgm:t>
        <a:bodyPr/>
        <a:lstStyle/>
        <a:p>
          <a:r>
            <a:rPr lang="ar-JO" dirty="0" smtClean="0"/>
            <a:t>10</a:t>
          </a:r>
          <a:endParaRPr lang="en-US" dirty="0"/>
        </a:p>
      </dgm:t>
    </dgm:pt>
    <dgm:pt modelId="{45E2C9AF-1712-4538-B637-66C1D651D125}" type="parTrans" cxnId="{80C154FB-3E01-43E1-9F66-9E6FF01372C6}">
      <dgm:prSet/>
      <dgm:spPr/>
      <dgm:t>
        <a:bodyPr/>
        <a:lstStyle/>
        <a:p>
          <a:endParaRPr lang="en-US"/>
        </a:p>
      </dgm:t>
    </dgm:pt>
    <dgm:pt modelId="{7BE311ED-8449-4E8A-8ACE-B76336C4D9F8}" type="sibTrans" cxnId="{80C154FB-3E01-43E1-9F66-9E6FF01372C6}">
      <dgm:prSet/>
      <dgm:spPr/>
      <dgm:t>
        <a:bodyPr/>
        <a:lstStyle/>
        <a:p>
          <a:endParaRPr lang="en-US"/>
        </a:p>
      </dgm:t>
    </dgm:pt>
    <dgm:pt modelId="{742961FF-0DCF-445F-BED0-388EDB1621DF}" type="asst">
      <dgm:prSet/>
      <dgm:spPr/>
      <dgm:t>
        <a:bodyPr/>
        <a:lstStyle/>
        <a:p>
          <a:r>
            <a:rPr lang="ar-JO" dirty="0" smtClean="0"/>
            <a:t>2</a:t>
          </a:r>
          <a:endParaRPr lang="en-US" dirty="0"/>
        </a:p>
      </dgm:t>
    </dgm:pt>
    <dgm:pt modelId="{037B3F37-5161-4C63-A86B-3288597BB6AA}" type="parTrans" cxnId="{A5FB8848-E309-4D5B-BCB0-F099ACD3F442}">
      <dgm:prSet/>
      <dgm:spPr/>
      <dgm:t>
        <a:bodyPr/>
        <a:lstStyle/>
        <a:p>
          <a:endParaRPr lang="en-US"/>
        </a:p>
      </dgm:t>
    </dgm:pt>
    <dgm:pt modelId="{7CBCD09E-E99D-4005-B65D-C6C2ABDD8A5C}" type="sibTrans" cxnId="{A5FB8848-E309-4D5B-BCB0-F099ACD3F442}">
      <dgm:prSet/>
      <dgm:spPr/>
      <dgm:t>
        <a:bodyPr/>
        <a:lstStyle/>
        <a:p>
          <a:endParaRPr lang="en-US"/>
        </a:p>
      </dgm:t>
    </dgm:pt>
    <dgm:pt modelId="{125D836D-306B-46F3-808B-75D9A33D44D2}" type="asst">
      <dgm:prSet/>
      <dgm:spPr/>
      <dgm:t>
        <a:bodyPr/>
        <a:lstStyle/>
        <a:p>
          <a:r>
            <a:rPr lang="ar-JO" dirty="0" smtClean="0"/>
            <a:t>4</a:t>
          </a:r>
          <a:endParaRPr lang="en-US" dirty="0"/>
        </a:p>
      </dgm:t>
    </dgm:pt>
    <dgm:pt modelId="{861CBF87-BBF7-4D67-8302-303CB98958C7}" type="parTrans" cxnId="{59653E10-4B19-42AA-8B82-33E60B1FDEFB}">
      <dgm:prSet/>
      <dgm:spPr/>
    </dgm:pt>
    <dgm:pt modelId="{1C0C07B3-2DD4-4433-A0F2-ECB6917EC300}" type="sibTrans" cxnId="{59653E10-4B19-42AA-8B82-33E60B1FDEFB}">
      <dgm:prSet/>
      <dgm:spPr/>
    </dgm:pt>
    <dgm:pt modelId="{3185F913-C75A-4F5F-8D0A-688D6D701D32}" type="asst">
      <dgm:prSet/>
      <dgm:spPr/>
      <dgm:t>
        <a:bodyPr/>
        <a:lstStyle/>
        <a:p>
          <a:r>
            <a:rPr lang="ar-JO" dirty="0" smtClean="0"/>
            <a:t>2</a:t>
          </a:r>
          <a:endParaRPr lang="en-US" dirty="0"/>
        </a:p>
      </dgm:t>
    </dgm:pt>
    <dgm:pt modelId="{36D9922B-243A-4207-A9D0-AB0BC23B003C}" type="parTrans" cxnId="{C8F5E2D4-39B3-4984-89CF-5A6FD93D0BA7}">
      <dgm:prSet/>
      <dgm:spPr/>
    </dgm:pt>
    <dgm:pt modelId="{BF40DD5B-C7DB-4F30-9A12-28EE929E0690}" type="sibTrans" cxnId="{C8F5E2D4-39B3-4984-89CF-5A6FD93D0BA7}">
      <dgm:prSet/>
      <dgm:spPr/>
    </dgm:pt>
    <dgm:pt modelId="{6EE1230F-9F53-4739-AFAB-C0D65A18FADB}" type="asst">
      <dgm:prSet/>
      <dgm:spPr/>
      <dgm:t>
        <a:bodyPr/>
        <a:lstStyle/>
        <a:p>
          <a:r>
            <a:rPr lang="ar-JO" dirty="0" smtClean="0"/>
            <a:t>2</a:t>
          </a:r>
          <a:endParaRPr lang="en-US" dirty="0"/>
        </a:p>
      </dgm:t>
    </dgm:pt>
    <dgm:pt modelId="{5753A493-704A-4401-8B69-EB3C27EF41DD}" type="parTrans" cxnId="{59CBF00F-734B-4F6F-A245-E620B0E12A32}">
      <dgm:prSet/>
      <dgm:spPr/>
    </dgm:pt>
    <dgm:pt modelId="{C02F9623-BF51-4BD4-81F7-1E12C6FB3DAE}" type="sibTrans" cxnId="{59CBF00F-734B-4F6F-A245-E620B0E12A32}">
      <dgm:prSet/>
      <dgm:spPr/>
    </dgm:pt>
    <dgm:pt modelId="{F0E05D63-C3D3-489B-A631-499DCD261110}" type="asst">
      <dgm:prSet/>
      <dgm:spPr/>
      <dgm:t>
        <a:bodyPr/>
        <a:lstStyle/>
        <a:p>
          <a:r>
            <a:rPr lang="ar-JO" dirty="0" smtClean="0"/>
            <a:t>2</a:t>
          </a:r>
          <a:endParaRPr lang="en-US" dirty="0"/>
        </a:p>
      </dgm:t>
    </dgm:pt>
    <dgm:pt modelId="{FD647F51-467D-4A30-84F4-F5F24552AC45}" type="parTrans" cxnId="{B2CF4422-99F3-476D-A94C-A74B3E7E60FF}">
      <dgm:prSet/>
      <dgm:spPr/>
    </dgm:pt>
    <dgm:pt modelId="{D35F8A68-AFDB-4E8F-A9B0-0334CC016B59}" type="sibTrans" cxnId="{B2CF4422-99F3-476D-A94C-A74B3E7E60FF}">
      <dgm:prSet/>
      <dgm:spPr/>
    </dgm:pt>
    <dgm:pt modelId="{123A6F2A-0142-4D81-B0D9-74AF95BA6397}" type="asst">
      <dgm:prSet/>
      <dgm:spPr/>
      <dgm:t>
        <a:bodyPr/>
        <a:lstStyle/>
        <a:p>
          <a:r>
            <a:rPr lang="ar-JO" smtClean="0"/>
            <a:t>5</a:t>
          </a:r>
          <a:endParaRPr lang="en-US"/>
        </a:p>
      </dgm:t>
    </dgm:pt>
    <dgm:pt modelId="{05D7D15C-22F2-48B3-B9D0-466B9AF9E938}" type="parTrans" cxnId="{D41BCA18-47D0-433C-BED2-8D503ECCF42C}">
      <dgm:prSet/>
      <dgm:spPr/>
    </dgm:pt>
    <dgm:pt modelId="{42789BF8-B559-461C-B0E1-879EBB23B048}" type="sibTrans" cxnId="{D41BCA18-47D0-433C-BED2-8D503ECCF42C}">
      <dgm:prSet/>
      <dgm:spPr/>
    </dgm:pt>
    <dgm:pt modelId="{DC4020BB-0C64-4F4D-A911-5F9C6DC57CD2}" type="pres">
      <dgm:prSet presAssocID="{7BE60884-9873-4542-83C8-D08369F742D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EDC5545-98CA-4E26-9FD0-BB474F3DC1DB}" type="pres">
      <dgm:prSet presAssocID="{E02F32A4-87A4-43F8-AD08-9423C4A0C261}" presName="hierRoot1" presStyleCnt="0">
        <dgm:presLayoutVars>
          <dgm:hierBranch val="init"/>
        </dgm:presLayoutVars>
      </dgm:prSet>
      <dgm:spPr/>
    </dgm:pt>
    <dgm:pt modelId="{D6C063A7-93AB-4A86-8C1B-0CA03355EF09}" type="pres">
      <dgm:prSet presAssocID="{E02F32A4-87A4-43F8-AD08-9423C4A0C261}" presName="rootComposite1" presStyleCnt="0"/>
      <dgm:spPr/>
    </dgm:pt>
    <dgm:pt modelId="{C9CA757C-5EE0-430E-A06D-7E2A25B0F567}" type="pres">
      <dgm:prSet presAssocID="{E02F32A4-87A4-43F8-AD08-9423C4A0C261}" presName="rootText1" presStyleLbl="node0" presStyleIdx="0" presStyleCnt="1">
        <dgm:presLayoutVars>
          <dgm:chPref val="3"/>
        </dgm:presLayoutVars>
      </dgm:prSet>
      <dgm:spPr/>
    </dgm:pt>
    <dgm:pt modelId="{2A98460A-F8C6-4C19-89E6-20D7ECE0119F}" type="pres">
      <dgm:prSet presAssocID="{E02F32A4-87A4-43F8-AD08-9423C4A0C261}" presName="rootConnector1" presStyleLbl="node1" presStyleIdx="0" presStyleCnt="0"/>
      <dgm:spPr/>
    </dgm:pt>
    <dgm:pt modelId="{A4D56051-97D1-4AFA-B00C-E2F8864D29D5}" type="pres">
      <dgm:prSet presAssocID="{E02F32A4-87A4-43F8-AD08-9423C4A0C261}" presName="hierChild2" presStyleCnt="0"/>
      <dgm:spPr/>
    </dgm:pt>
    <dgm:pt modelId="{684E9ECB-AD37-46C5-B85A-79C4620A12C5}" type="pres">
      <dgm:prSet presAssocID="{319D510F-ADF3-4B0D-A01C-4D2AC44737D9}" presName="Name37" presStyleLbl="parChTrans1D2" presStyleIdx="0" presStyleCnt="2"/>
      <dgm:spPr/>
    </dgm:pt>
    <dgm:pt modelId="{FC68EC5C-CFC0-446C-878D-72AC2A06FBD2}" type="pres">
      <dgm:prSet presAssocID="{4B8CD8C0-DF8C-4DFD-8A37-68A1C4D3C5AB}" presName="hierRoot2" presStyleCnt="0">
        <dgm:presLayoutVars>
          <dgm:hierBranch val="init"/>
        </dgm:presLayoutVars>
      </dgm:prSet>
      <dgm:spPr/>
    </dgm:pt>
    <dgm:pt modelId="{1FFCAF80-BA6B-43F8-BBCE-5A7E084BEA3B}" type="pres">
      <dgm:prSet presAssocID="{4B8CD8C0-DF8C-4DFD-8A37-68A1C4D3C5AB}" presName="rootComposite" presStyleCnt="0"/>
      <dgm:spPr/>
    </dgm:pt>
    <dgm:pt modelId="{BFA33C85-1C87-47BF-A93C-C3FB6EF23756}" type="pres">
      <dgm:prSet presAssocID="{4B8CD8C0-DF8C-4DFD-8A37-68A1C4D3C5AB}" presName="rootText" presStyleLbl="node2" presStyleIdx="0" presStyleCnt="1" custLinFactX="87489" custLinFactY="-64927" custLinFactNeighborX="100000" custLinFactNeighborY="-100000">
        <dgm:presLayoutVars>
          <dgm:chPref val="3"/>
        </dgm:presLayoutVars>
      </dgm:prSet>
      <dgm:spPr/>
    </dgm:pt>
    <dgm:pt modelId="{2F598B82-D929-445B-8ED2-3822E285615E}" type="pres">
      <dgm:prSet presAssocID="{4B8CD8C0-DF8C-4DFD-8A37-68A1C4D3C5AB}" presName="rootConnector" presStyleLbl="node2" presStyleIdx="0" presStyleCnt="1"/>
      <dgm:spPr/>
    </dgm:pt>
    <dgm:pt modelId="{F89C491E-9C28-4214-8860-BC8370678F6E}" type="pres">
      <dgm:prSet presAssocID="{4B8CD8C0-DF8C-4DFD-8A37-68A1C4D3C5AB}" presName="hierChild4" presStyleCnt="0"/>
      <dgm:spPr/>
    </dgm:pt>
    <dgm:pt modelId="{0E1BC718-43CC-4479-87F0-E5B1E15A9831}" type="pres">
      <dgm:prSet presAssocID="{4B8CD8C0-DF8C-4DFD-8A37-68A1C4D3C5AB}" presName="hierChild5" presStyleCnt="0"/>
      <dgm:spPr/>
    </dgm:pt>
    <dgm:pt modelId="{C51980AE-411F-4199-B882-0B1B64121458}" type="pres">
      <dgm:prSet presAssocID="{037B3F37-5161-4C63-A86B-3288597BB6AA}" presName="Name111" presStyleLbl="parChTrans1D3" presStyleIdx="0" presStyleCnt="4"/>
      <dgm:spPr/>
    </dgm:pt>
    <dgm:pt modelId="{EB2F7448-CD71-41AE-ACF1-D4F48519AC56}" type="pres">
      <dgm:prSet presAssocID="{742961FF-0DCF-445F-BED0-388EDB1621DF}" presName="hierRoot3" presStyleCnt="0">
        <dgm:presLayoutVars>
          <dgm:hierBranch val="init"/>
        </dgm:presLayoutVars>
      </dgm:prSet>
      <dgm:spPr/>
    </dgm:pt>
    <dgm:pt modelId="{90AADCF3-A801-48A2-B17B-338082EF6CCD}" type="pres">
      <dgm:prSet presAssocID="{742961FF-0DCF-445F-BED0-388EDB1621DF}" presName="rootComposite3" presStyleCnt="0"/>
      <dgm:spPr/>
    </dgm:pt>
    <dgm:pt modelId="{342A4DFF-3E1E-44F5-8849-7FFA5B0863E8}" type="pres">
      <dgm:prSet presAssocID="{742961FF-0DCF-445F-BED0-388EDB1621DF}" presName="rootText3" presStyleLbl="asst2" presStyleIdx="0" presStyleCnt="4" custLinFactX="177396" custLinFactY="-53971" custLinFactNeighborX="200000" custLinFactNeighborY="-100000">
        <dgm:presLayoutVars>
          <dgm:chPref val="3"/>
        </dgm:presLayoutVars>
      </dgm:prSet>
      <dgm:spPr/>
    </dgm:pt>
    <dgm:pt modelId="{E63AEAA5-6B85-4C3C-9925-9894DA3E0771}" type="pres">
      <dgm:prSet presAssocID="{742961FF-0DCF-445F-BED0-388EDB1621DF}" presName="rootConnector3" presStyleLbl="asst2" presStyleIdx="0" presStyleCnt="4"/>
      <dgm:spPr/>
    </dgm:pt>
    <dgm:pt modelId="{9460EA4E-2A48-4F40-831F-46CD3B313A42}" type="pres">
      <dgm:prSet presAssocID="{742961FF-0DCF-445F-BED0-388EDB1621DF}" presName="hierChild6" presStyleCnt="0"/>
      <dgm:spPr/>
    </dgm:pt>
    <dgm:pt modelId="{11D98D3D-9B7E-4D64-BD67-261636BC3922}" type="pres">
      <dgm:prSet presAssocID="{742961FF-0DCF-445F-BED0-388EDB1621DF}" presName="hierChild7" presStyleCnt="0"/>
      <dgm:spPr/>
    </dgm:pt>
    <dgm:pt modelId="{15B23515-A5CA-4C90-8D1F-93AA5995EED2}" type="pres">
      <dgm:prSet presAssocID="{861CBF87-BBF7-4D67-8302-303CB98958C7}" presName="Name111" presStyleLbl="parChTrans1D3" presStyleIdx="1" presStyleCnt="4"/>
      <dgm:spPr/>
    </dgm:pt>
    <dgm:pt modelId="{C5797330-49F0-44CC-B708-45DC3893A323}" type="pres">
      <dgm:prSet presAssocID="{125D836D-306B-46F3-808B-75D9A33D44D2}" presName="hierRoot3" presStyleCnt="0">
        <dgm:presLayoutVars>
          <dgm:hierBranch val="init"/>
        </dgm:presLayoutVars>
      </dgm:prSet>
      <dgm:spPr/>
    </dgm:pt>
    <dgm:pt modelId="{27868CEB-E3C7-4B90-935D-87DDFA7AC36F}" type="pres">
      <dgm:prSet presAssocID="{125D836D-306B-46F3-808B-75D9A33D44D2}" presName="rootComposite3" presStyleCnt="0"/>
      <dgm:spPr/>
    </dgm:pt>
    <dgm:pt modelId="{D1992E60-41B4-4107-89B1-017B493904F7}" type="pres">
      <dgm:prSet presAssocID="{125D836D-306B-46F3-808B-75D9A33D44D2}" presName="rootText3" presStyleLbl="asst2" presStyleIdx="1" presStyleCnt="4" custScaleY="98370" custLinFactY="-50619" custLinFactNeighborX="-44535" custLinFactNeighborY="-100000">
        <dgm:presLayoutVars>
          <dgm:chPref val="3"/>
        </dgm:presLayoutVars>
      </dgm:prSet>
      <dgm:spPr/>
    </dgm:pt>
    <dgm:pt modelId="{133F5075-E560-419D-A890-E42E6EB75C0F}" type="pres">
      <dgm:prSet presAssocID="{125D836D-306B-46F3-808B-75D9A33D44D2}" presName="rootConnector3" presStyleLbl="asst2" presStyleIdx="1" presStyleCnt="4"/>
      <dgm:spPr/>
    </dgm:pt>
    <dgm:pt modelId="{EBBF20CE-4B31-4903-A528-8F4350128B57}" type="pres">
      <dgm:prSet presAssocID="{125D836D-306B-46F3-808B-75D9A33D44D2}" presName="hierChild6" presStyleCnt="0"/>
      <dgm:spPr/>
    </dgm:pt>
    <dgm:pt modelId="{09436B37-A6E4-425E-A152-C0DA8671EB20}" type="pres">
      <dgm:prSet presAssocID="{125D836D-306B-46F3-808B-75D9A33D44D2}" presName="hierChild7" presStyleCnt="0"/>
      <dgm:spPr/>
    </dgm:pt>
    <dgm:pt modelId="{B1319D06-0F71-4BFF-BE2F-5E9948763F57}" type="pres">
      <dgm:prSet presAssocID="{36D9922B-243A-4207-A9D0-AB0BC23B003C}" presName="Name111" presStyleLbl="parChTrans1D4" presStyleIdx="0" presStyleCnt="4"/>
      <dgm:spPr/>
    </dgm:pt>
    <dgm:pt modelId="{335C7D15-F140-4582-8C55-45C2D890A4F9}" type="pres">
      <dgm:prSet presAssocID="{3185F913-C75A-4F5F-8D0A-688D6D701D32}" presName="hierRoot3" presStyleCnt="0">
        <dgm:presLayoutVars>
          <dgm:hierBranch val="init"/>
        </dgm:presLayoutVars>
      </dgm:prSet>
      <dgm:spPr/>
    </dgm:pt>
    <dgm:pt modelId="{CC9DE778-E6D4-4190-A2FB-32D343FAE560}" type="pres">
      <dgm:prSet presAssocID="{3185F913-C75A-4F5F-8D0A-688D6D701D32}" presName="rootComposite3" presStyleCnt="0"/>
      <dgm:spPr/>
    </dgm:pt>
    <dgm:pt modelId="{12A11378-9285-4A29-AB83-D23873994172}" type="pres">
      <dgm:prSet presAssocID="{3185F913-C75A-4F5F-8D0A-688D6D701D32}" presName="rootText3" presStyleLbl="asst2" presStyleIdx="2" presStyleCnt="4" custLinFactY="-5681" custLinFactNeighborX="-82159" custLinFactNeighborY="-100000">
        <dgm:presLayoutVars>
          <dgm:chPref val="3"/>
        </dgm:presLayoutVars>
      </dgm:prSet>
      <dgm:spPr/>
    </dgm:pt>
    <dgm:pt modelId="{1A8BF6D0-C096-44EB-9E9D-B1AC14DAE759}" type="pres">
      <dgm:prSet presAssocID="{3185F913-C75A-4F5F-8D0A-688D6D701D32}" presName="rootConnector3" presStyleLbl="asst2" presStyleIdx="2" presStyleCnt="4"/>
      <dgm:spPr/>
    </dgm:pt>
    <dgm:pt modelId="{6E26C900-7F20-401C-A369-15FB84B8C18C}" type="pres">
      <dgm:prSet presAssocID="{3185F913-C75A-4F5F-8D0A-688D6D701D32}" presName="hierChild6" presStyleCnt="0"/>
      <dgm:spPr/>
    </dgm:pt>
    <dgm:pt modelId="{81AD42CF-B080-4189-8F86-64527AC46BFA}" type="pres">
      <dgm:prSet presAssocID="{3185F913-C75A-4F5F-8D0A-688D6D701D32}" presName="hierChild7" presStyleCnt="0"/>
      <dgm:spPr/>
    </dgm:pt>
    <dgm:pt modelId="{215695A5-7380-43A1-A0A4-94079190532C}" type="pres">
      <dgm:prSet presAssocID="{5753A493-704A-4401-8B69-EB3C27EF41DD}" presName="Name111" presStyleLbl="parChTrans1D4" presStyleIdx="1" presStyleCnt="4"/>
      <dgm:spPr/>
    </dgm:pt>
    <dgm:pt modelId="{B53C6E30-25B9-40E5-AAF3-05ACA3271B33}" type="pres">
      <dgm:prSet presAssocID="{6EE1230F-9F53-4739-AFAB-C0D65A18FADB}" presName="hierRoot3" presStyleCnt="0">
        <dgm:presLayoutVars>
          <dgm:hierBranch val="init"/>
        </dgm:presLayoutVars>
      </dgm:prSet>
      <dgm:spPr/>
    </dgm:pt>
    <dgm:pt modelId="{04220C89-9454-4D68-B856-72E8A08C3831}" type="pres">
      <dgm:prSet presAssocID="{6EE1230F-9F53-4739-AFAB-C0D65A18FADB}" presName="rootComposite3" presStyleCnt="0"/>
      <dgm:spPr/>
    </dgm:pt>
    <dgm:pt modelId="{1C5E7AA1-2F3A-43C2-8305-D27A1579BA59}" type="pres">
      <dgm:prSet presAssocID="{6EE1230F-9F53-4739-AFAB-C0D65A18FADB}" presName="rootText3" presStyleLbl="asst2" presStyleIdx="3" presStyleCnt="4" custLinFactY="-5681" custLinFactNeighborX="-6400" custLinFactNeighborY="-100000">
        <dgm:presLayoutVars>
          <dgm:chPref val="3"/>
        </dgm:presLayoutVars>
      </dgm:prSet>
      <dgm:spPr/>
    </dgm:pt>
    <dgm:pt modelId="{96753F97-A328-46E5-BE28-7EBFEC4A3F71}" type="pres">
      <dgm:prSet presAssocID="{6EE1230F-9F53-4739-AFAB-C0D65A18FADB}" presName="rootConnector3" presStyleLbl="asst2" presStyleIdx="3" presStyleCnt="4"/>
      <dgm:spPr/>
    </dgm:pt>
    <dgm:pt modelId="{1E3B68DB-E575-44C4-B3FB-9F3BBE6E0506}" type="pres">
      <dgm:prSet presAssocID="{6EE1230F-9F53-4739-AFAB-C0D65A18FADB}" presName="hierChild6" presStyleCnt="0"/>
      <dgm:spPr/>
    </dgm:pt>
    <dgm:pt modelId="{8125FCD3-28AB-4B2A-8434-8FC676E77A3B}" type="pres">
      <dgm:prSet presAssocID="{6EE1230F-9F53-4739-AFAB-C0D65A18FADB}" presName="hierChild7" presStyleCnt="0"/>
      <dgm:spPr/>
    </dgm:pt>
    <dgm:pt modelId="{B977DE68-A7A7-4DBE-B1F4-1A1F95DAD5C7}" type="pres">
      <dgm:prSet presAssocID="{E02F32A4-87A4-43F8-AD08-9423C4A0C261}" presName="hierChild3" presStyleCnt="0"/>
      <dgm:spPr/>
    </dgm:pt>
    <dgm:pt modelId="{3A806057-5C68-40CC-8FEA-9583138DD810}" type="pres">
      <dgm:prSet presAssocID="{F93793A9-5F6F-45B8-AEE7-29C723BDA5A5}" presName="Name111" presStyleLbl="parChTrans1D2" presStyleIdx="1" presStyleCnt="2"/>
      <dgm:spPr/>
    </dgm:pt>
    <dgm:pt modelId="{CD8AE495-BCCA-4D5C-8985-62F5865BA2D8}" type="pres">
      <dgm:prSet presAssocID="{9F6A246E-8CA3-44A8-8914-02921BF99809}" presName="hierRoot3" presStyleCnt="0">
        <dgm:presLayoutVars>
          <dgm:hierBranch val="init"/>
        </dgm:presLayoutVars>
      </dgm:prSet>
      <dgm:spPr/>
    </dgm:pt>
    <dgm:pt modelId="{1D39774B-9144-48A4-931C-8A327476B554}" type="pres">
      <dgm:prSet presAssocID="{9F6A246E-8CA3-44A8-8914-02921BF99809}" presName="rootComposite3" presStyleCnt="0"/>
      <dgm:spPr/>
    </dgm:pt>
    <dgm:pt modelId="{560E48CF-AD5D-4C77-87C8-2270E8195C37}" type="pres">
      <dgm:prSet presAssocID="{9F6A246E-8CA3-44A8-8914-02921BF99809}" presName="rootText3" presStyleLbl="asst1" presStyleIdx="0" presStyleCnt="5" custLinFactNeighborX="-22854" custLinFactNeighborY="50777">
        <dgm:presLayoutVars>
          <dgm:chPref val="3"/>
        </dgm:presLayoutVars>
      </dgm:prSet>
      <dgm:spPr/>
    </dgm:pt>
    <dgm:pt modelId="{7BBF1CB0-94D1-4FC3-8CCF-5EF562B851EF}" type="pres">
      <dgm:prSet presAssocID="{9F6A246E-8CA3-44A8-8914-02921BF99809}" presName="rootConnector3" presStyleLbl="asst1" presStyleIdx="0" presStyleCnt="5"/>
      <dgm:spPr/>
    </dgm:pt>
    <dgm:pt modelId="{980B23F7-32CF-426C-98BB-FA3B4E02B44C}" type="pres">
      <dgm:prSet presAssocID="{9F6A246E-8CA3-44A8-8914-02921BF99809}" presName="hierChild6" presStyleCnt="0"/>
      <dgm:spPr/>
    </dgm:pt>
    <dgm:pt modelId="{F9697159-C72E-41BF-B713-B2C7EF2EB4FE}" type="pres">
      <dgm:prSet presAssocID="{9F6A246E-8CA3-44A8-8914-02921BF99809}" presName="hierChild7" presStyleCnt="0"/>
      <dgm:spPr/>
    </dgm:pt>
    <dgm:pt modelId="{0D08D502-5283-4D67-884B-5197D4BC0249}" type="pres">
      <dgm:prSet presAssocID="{4D96E022-28AC-4AF8-B77B-3B43BF7B10F1}" presName="Name111" presStyleLbl="parChTrans1D3" presStyleIdx="2" presStyleCnt="4"/>
      <dgm:spPr/>
    </dgm:pt>
    <dgm:pt modelId="{71AD1255-9079-4B1E-9A9A-3BEE358D1D4A}" type="pres">
      <dgm:prSet presAssocID="{7FDE4AA6-D883-448F-8A6F-5ACDE0AE770F}" presName="hierRoot3" presStyleCnt="0">
        <dgm:presLayoutVars>
          <dgm:hierBranch val="init"/>
        </dgm:presLayoutVars>
      </dgm:prSet>
      <dgm:spPr/>
    </dgm:pt>
    <dgm:pt modelId="{98ADE026-BB89-4DA4-AB30-82404848DA61}" type="pres">
      <dgm:prSet presAssocID="{7FDE4AA6-D883-448F-8A6F-5ACDE0AE770F}" presName="rootComposite3" presStyleCnt="0"/>
      <dgm:spPr/>
    </dgm:pt>
    <dgm:pt modelId="{1AD894C1-3588-4464-84C0-A3D8BCF25946}" type="pres">
      <dgm:prSet presAssocID="{7FDE4AA6-D883-448F-8A6F-5ACDE0AE770F}" presName="rootText3" presStyleLbl="asst1" presStyleIdx="1" presStyleCnt="5" custLinFactX="10305" custLinFactNeighborX="100000" custLinFactNeighborY="42639">
        <dgm:presLayoutVars>
          <dgm:chPref val="3"/>
        </dgm:presLayoutVars>
      </dgm:prSet>
      <dgm:spPr/>
    </dgm:pt>
    <dgm:pt modelId="{7AA9F4FA-9E08-4B0D-A9E3-D3E92C03F9C6}" type="pres">
      <dgm:prSet presAssocID="{7FDE4AA6-D883-448F-8A6F-5ACDE0AE770F}" presName="rootConnector3" presStyleLbl="asst1" presStyleIdx="1" presStyleCnt="5"/>
      <dgm:spPr/>
    </dgm:pt>
    <dgm:pt modelId="{64A509B7-D5AB-46D7-9A65-5D5397CE43B8}" type="pres">
      <dgm:prSet presAssocID="{7FDE4AA6-D883-448F-8A6F-5ACDE0AE770F}" presName="hierChild6" presStyleCnt="0"/>
      <dgm:spPr/>
    </dgm:pt>
    <dgm:pt modelId="{F407F137-C3D3-425F-AB82-062EE90EB3A2}" type="pres">
      <dgm:prSet presAssocID="{7FDE4AA6-D883-448F-8A6F-5ACDE0AE770F}" presName="hierChild7" presStyleCnt="0"/>
      <dgm:spPr/>
    </dgm:pt>
    <dgm:pt modelId="{FB96B18C-0F39-441C-B630-8F46A924CD60}" type="pres">
      <dgm:prSet presAssocID="{45E2C9AF-1712-4538-B637-66C1D651D125}" presName="Name111" presStyleLbl="parChTrans1D3" presStyleIdx="3" presStyleCnt="4"/>
      <dgm:spPr/>
    </dgm:pt>
    <dgm:pt modelId="{E413005D-DE5C-48A4-9679-11EF6D856F0D}" type="pres">
      <dgm:prSet presAssocID="{84FC2395-7BC6-4EDB-90DE-9677B10B188F}" presName="hierRoot3" presStyleCnt="0">
        <dgm:presLayoutVars>
          <dgm:hierBranch val="init"/>
        </dgm:presLayoutVars>
      </dgm:prSet>
      <dgm:spPr/>
    </dgm:pt>
    <dgm:pt modelId="{7F04B99D-8DCF-4E33-BB5A-C11F520F49E3}" type="pres">
      <dgm:prSet presAssocID="{84FC2395-7BC6-4EDB-90DE-9677B10B188F}" presName="rootComposite3" presStyleCnt="0"/>
      <dgm:spPr/>
    </dgm:pt>
    <dgm:pt modelId="{94CE4FD3-45AB-426B-8ACA-E8D49F512170}" type="pres">
      <dgm:prSet presAssocID="{84FC2395-7BC6-4EDB-90DE-9677B10B188F}" presName="rootText3" presStyleLbl="asst1" presStyleIdx="2" presStyleCnt="5" custLinFactX="-100000" custLinFactNeighborX="-146114" custLinFactNeighborY="37431">
        <dgm:presLayoutVars>
          <dgm:chPref val="3"/>
        </dgm:presLayoutVars>
      </dgm:prSet>
      <dgm:spPr/>
    </dgm:pt>
    <dgm:pt modelId="{9858E1D0-613B-480D-B111-22B46259ABF1}" type="pres">
      <dgm:prSet presAssocID="{84FC2395-7BC6-4EDB-90DE-9677B10B188F}" presName="rootConnector3" presStyleLbl="asst1" presStyleIdx="2" presStyleCnt="5"/>
      <dgm:spPr/>
    </dgm:pt>
    <dgm:pt modelId="{4FEAEAF4-A9B4-4DDA-93B5-D6DA4F87C64D}" type="pres">
      <dgm:prSet presAssocID="{84FC2395-7BC6-4EDB-90DE-9677B10B188F}" presName="hierChild6" presStyleCnt="0"/>
      <dgm:spPr/>
    </dgm:pt>
    <dgm:pt modelId="{4494530B-4626-4B2E-8589-DDBA2F80EA1D}" type="pres">
      <dgm:prSet presAssocID="{84FC2395-7BC6-4EDB-90DE-9677B10B188F}" presName="hierChild7" presStyleCnt="0"/>
      <dgm:spPr/>
    </dgm:pt>
    <dgm:pt modelId="{429AE546-0FE8-4E6A-AD24-3C48517176AA}" type="pres">
      <dgm:prSet presAssocID="{FD647F51-467D-4A30-84F4-F5F24552AC45}" presName="Name111" presStyleLbl="parChTrans1D4" presStyleIdx="2" presStyleCnt="4"/>
      <dgm:spPr/>
    </dgm:pt>
    <dgm:pt modelId="{7E08DFBC-D5CB-4F68-AE57-884334BF3FDB}" type="pres">
      <dgm:prSet presAssocID="{F0E05D63-C3D3-489B-A631-499DCD261110}" presName="hierRoot3" presStyleCnt="0">
        <dgm:presLayoutVars>
          <dgm:hierBranch val="init"/>
        </dgm:presLayoutVars>
      </dgm:prSet>
      <dgm:spPr/>
    </dgm:pt>
    <dgm:pt modelId="{72E05F8E-C043-4642-B66B-14AA61BC4BA6}" type="pres">
      <dgm:prSet presAssocID="{F0E05D63-C3D3-489B-A631-499DCD261110}" presName="rootComposite3" presStyleCnt="0"/>
      <dgm:spPr/>
    </dgm:pt>
    <dgm:pt modelId="{FBECE290-581A-471E-B0C7-CC152D2D51A5}" type="pres">
      <dgm:prSet presAssocID="{F0E05D63-C3D3-489B-A631-499DCD261110}" presName="rootText3" presStyleLbl="asst1" presStyleIdx="3" presStyleCnt="5" custLinFactY="37490" custLinFactNeighborX="-62038" custLinFactNeighborY="100000">
        <dgm:presLayoutVars>
          <dgm:chPref val="3"/>
        </dgm:presLayoutVars>
      </dgm:prSet>
      <dgm:spPr/>
    </dgm:pt>
    <dgm:pt modelId="{9951E362-4B0D-425F-B9D9-022355F1A449}" type="pres">
      <dgm:prSet presAssocID="{F0E05D63-C3D3-489B-A631-499DCD261110}" presName="rootConnector3" presStyleLbl="asst1" presStyleIdx="3" presStyleCnt="5"/>
      <dgm:spPr/>
    </dgm:pt>
    <dgm:pt modelId="{2FBF15DA-0E92-4AE8-86A3-EC1068FE926F}" type="pres">
      <dgm:prSet presAssocID="{F0E05D63-C3D3-489B-A631-499DCD261110}" presName="hierChild6" presStyleCnt="0"/>
      <dgm:spPr/>
    </dgm:pt>
    <dgm:pt modelId="{F24AE923-7C9C-4FB8-9F94-1EEC85B3AD4E}" type="pres">
      <dgm:prSet presAssocID="{F0E05D63-C3D3-489B-A631-499DCD261110}" presName="hierChild7" presStyleCnt="0"/>
      <dgm:spPr/>
    </dgm:pt>
    <dgm:pt modelId="{B55450B5-CD49-46D0-ABE6-A1CA0EF59642}" type="pres">
      <dgm:prSet presAssocID="{05D7D15C-22F2-48B3-B9D0-466B9AF9E938}" presName="Name111" presStyleLbl="parChTrans1D4" presStyleIdx="3" presStyleCnt="4"/>
      <dgm:spPr/>
    </dgm:pt>
    <dgm:pt modelId="{7049C487-A6A5-453B-88A7-BB5A584A2BB3}" type="pres">
      <dgm:prSet presAssocID="{123A6F2A-0142-4D81-B0D9-74AF95BA6397}" presName="hierRoot3" presStyleCnt="0">
        <dgm:presLayoutVars>
          <dgm:hierBranch val="init"/>
        </dgm:presLayoutVars>
      </dgm:prSet>
      <dgm:spPr/>
    </dgm:pt>
    <dgm:pt modelId="{7AD73342-71E0-46E2-9A92-4E7C35938157}" type="pres">
      <dgm:prSet presAssocID="{123A6F2A-0142-4D81-B0D9-74AF95BA6397}" presName="rootComposite3" presStyleCnt="0"/>
      <dgm:spPr/>
    </dgm:pt>
    <dgm:pt modelId="{30724831-6DCB-4E97-819A-E651D2BB4032}" type="pres">
      <dgm:prSet presAssocID="{123A6F2A-0142-4D81-B0D9-74AF95BA6397}" presName="rootText3" presStyleLbl="asst1" presStyleIdx="4" presStyleCnt="5" custScaleY="95394" custLinFactX="-200000" custLinFactY="34135" custLinFactNeighborX="-214146" custLinFactNeighborY="100000">
        <dgm:presLayoutVars>
          <dgm:chPref val="3"/>
        </dgm:presLayoutVars>
      </dgm:prSet>
      <dgm:spPr/>
    </dgm:pt>
    <dgm:pt modelId="{63F85342-5237-42AB-B789-08A822446689}" type="pres">
      <dgm:prSet presAssocID="{123A6F2A-0142-4D81-B0D9-74AF95BA6397}" presName="rootConnector3" presStyleLbl="asst1" presStyleIdx="4" presStyleCnt="5"/>
      <dgm:spPr/>
    </dgm:pt>
    <dgm:pt modelId="{39A3EF32-3C7B-4792-8729-F5E7E8F91E47}" type="pres">
      <dgm:prSet presAssocID="{123A6F2A-0142-4D81-B0D9-74AF95BA6397}" presName="hierChild6" presStyleCnt="0"/>
      <dgm:spPr/>
    </dgm:pt>
    <dgm:pt modelId="{737230EA-7AFC-412B-B37F-F5B137CCD682}" type="pres">
      <dgm:prSet presAssocID="{123A6F2A-0142-4D81-B0D9-74AF95BA6397}" presName="hierChild7" presStyleCnt="0"/>
      <dgm:spPr/>
    </dgm:pt>
  </dgm:ptLst>
  <dgm:cxnLst>
    <dgm:cxn modelId="{7755351F-3A4A-4EE9-8AAC-82C06ED3762B}" type="presOf" srcId="{9F6A246E-8CA3-44A8-8914-02921BF99809}" destId="{560E48CF-AD5D-4C77-87C8-2270E8195C37}" srcOrd="0" destOrd="0" presId="urn:microsoft.com/office/officeart/2005/8/layout/orgChart1"/>
    <dgm:cxn modelId="{6A654EB3-1670-4F88-BA02-2CE39E52974F}" type="presOf" srcId="{F0E05D63-C3D3-489B-A631-499DCD261110}" destId="{9951E362-4B0D-425F-B9D9-022355F1A449}" srcOrd="1" destOrd="0" presId="urn:microsoft.com/office/officeart/2005/8/layout/orgChart1"/>
    <dgm:cxn modelId="{31F1E5E8-69E7-4E92-9BC1-95B0D6C0EF52}" type="presOf" srcId="{123A6F2A-0142-4D81-B0D9-74AF95BA6397}" destId="{63F85342-5237-42AB-B789-08A822446689}" srcOrd="1" destOrd="0" presId="urn:microsoft.com/office/officeart/2005/8/layout/orgChart1"/>
    <dgm:cxn modelId="{BCC429EF-6C94-45E7-BC91-3B8897678A2E}" type="presOf" srcId="{F93793A9-5F6F-45B8-AEE7-29C723BDA5A5}" destId="{3A806057-5C68-40CC-8FEA-9583138DD810}" srcOrd="0" destOrd="0" presId="urn:microsoft.com/office/officeart/2005/8/layout/orgChart1"/>
    <dgm:cxn modelId="{279ED816-7EB9-44EB-9050-E7F625C9B985}" type="presOf" srcId="{E02F32A4-87A4-43F8-AD08-9423C4A0C261}" destId="{C9CA757C-5EE0-430E-A06D-7E2A25B0F567}" srcOrd="0" destOrd="0" presId="urn:microsoft.com/office/officeart/2005/8/layout/orgChart1"/>
    <dgm:cxn modelId="{A07E3964-DE9D-4484-A2DA-F9B24D4D8FD4}" type="presOf" srcId="{6EE1230F-9F53-4739-AFAB-C0D65A18FADB}" destId="{96753F97-A328-46E5-BE28-7EBFEC4A3F71}" srcOrd="1" destOrd="0" presId="urn:microsoft.com/office/officeart/2005/8/layout/orgChart1"/>
    <dgm:cxn modelId="{5F6940FC-84F5-40EA-8627-59E1F26D303C}" type="presOf" srcId="{6EE1230F-9F53-4739-AFAB-C0D65A18FADB}" destId="{1C5E7AA1-2F3A-43C2-8305-D27A1579BA59}" srcOrd="0" destOrd="0" presId="urn:microsoft.com/office/officeart/2005/8/layout/orgChart1"/>
    <dgm:cxn modelId="{28512A4F-885C-427E-8CE8-D0354F279A7F}" type="presOf" srcId="{7FDE4AA6-D883-448F-8A6F-5ACDE0AE770F}" destId="{7AA9F4FA-9E08-4B0D-A9E3-D3E92C03F9C6}" srcOrd="1" destOrd="0" presId="urn:microsoft.com/office/officeart/2005/8/layout/orgChart1"/>
    <dgm:cxn modelId="{5821CF41-028A-4960-AD3B-235DFD82103C}" type="presOf" srcId="{742961FF-0DCF-445F-BED0-388EDB1621DF}" destId="{342A4DFF-3E1E-44F5-8849-7FFA5B0863E8}" srcOrd="0" destOrd="0" presId="urn:microsoft.com/office/officeart/2005/8/layout/orgChart1"/>
    <dgm:cxn modelId="{E217E556-949C-4DF0-9557-2C43FA08E1E6}" type="presOf" srcId="{5753A493-704A-4401-8B69-EB3C27EF41DD}" destId="{215695A5-7380-43A1-A0A4-94079190532C}" srcOrd="0" destOrd="0" presId="urn:microsoft.com/office/officeart/2005/8/layout/orgChart1"/>
    <dgm:cxn modelId="{77A9835E-DF14-4F45-AAAB-D5279988D748}" type="presOf" srcId="{E02F32A4-87A4-43F8-AD08-9423C4A0C261}" destId="{2A98460A-F8C6-4C19-89E6-20D7ECE0119F}" srcOrd="1" destOrd="0" presId="urn:microsoft.com/office/officeart/2005/8/layout/orgChart1"/>
    <dgm:cxn modelId="{DB688F58-5BE6-4A8C-A61E-7A9FE8AF4D57}" type="presOf" srcId="{742961FF-0DCF-445F-BED0-388EDB1621DF}" destId="{E63AEAA5-6B85-4C3C-9925-9894DA3E0771}" srcOrd="1" destOrd="0" presId="urn:microsoft.com/office/officeart/2005/8/layout/orgChart1"/>
    <dgm:cxn modelId="{8226A154-5D92-4C2E-92C9-87192D1A46A4}" type="presOf" srcId="{7FDE4AA6-D883-448F-8A6F-5ACDE0AE770F}" destId="{1AD894C1-3588-4464-84C0-A3D8BCF25946}" srcOrd="0" destOrd="0" presId="urn:microsoft.com/office/officeart/2005/8/layout/orgChart1"/>
    <dgm:cxn modelId="{3EE7E42E-3510-42FE-A2D6-BE3E7A8ACC9B}" type="presOf" srcId="{05D7D15C-22F2-48B3-B9D0-466B9AF9E938}" destId="{B55450B5-CD49-46D0-ABE6-A1CA0EF59642}" srcOrd="0" destOrd="0" presId="urn:microsoft.com/office/officeart/2005/8/layout/orgChart1"/>
    <dgm:cxn modelId="{4C049E6F-2F9B-44F3-A9B0-C97C575DFCF9}" type="presOf" srcId="{123A6F2A-0142-4D81-B0D9-74AF95BA6397}" destId="{30724831-6DCB-4E97-819A-E651D2BB4032}" srcOrd="0" destOrd="0" presId="urn:microsoft.com/office/officeart/2005/8/layout/orgChart1"/>
    <dgm:cxn modelId="{A64E2004-F42E-43AB-B90D-25846DBCD354}" type="presOf" srcId="{3185F913-C75A-4F5F-8D0A-688D6D701D32}" destId="{12A11378-9285-4A29-AB83-D23873994172}" srcOrd="0" destOrd="0" presId="urn:microsoft.com/office/officeart/2005/8/layout/orgChart1"/>
    <dgm:cxn modelId="{A5FB8848-E309-4D5B-BCB0-F099ACD3F442}" srcId="{4B8CD8C0-DF8C-4DFD-8A37-68A1C4D3C5AB}" destId="{742961FF-0DCF-445F-BED0-388EDB1621DF}" srcOrd="0" destOrd="0" parTransId="{037B3F37-5161-4C63-A86B-3288597BB6AA}" sibTransId="{7CBCD09E-E99D-4005-B65D-C6C2ABDD8A5C}"/>
    <dgm:cxn modelId="{9F53DFE1-C15E-4C2E-816A-B67ADE1BCAC3}" type="presOf" srcId="{125D836D-306B-46F3-808B-75D9A33D44D2}" destId="{133F5075-E560-419D-A890-E42E6EB75C0F}" srcOrd="1" destOrd="0" presId="urn:microsoft.com/office/officeart/2005/8/layout/orgChart1"/>
    <dgm:cxn modelId="{339D5748-71A9-4F2A-ACE5-3B98A29321CD}" type="presOf" srcId="{4D96E022-28AC-4AF8-B77B-3B43BF7B10F1}" destId="{0D08D502-5283-4D67-884B-5197D4BC0249}" srcOrd="0" destOrd="0" presId="urn:microsoft.com/office/officeart/2005/8/layout/orgChart1"/>
    <dgm:cxn modelId="{39258F7B-082C-48E6-AB3B-75B026D80B59}" type="presOf" srcId="{FD647F51-467D-4A30-84F4-F5F24552AC45}" destId="{429AE546-0FE8-4E6A-AD24-3C48517176AA}" srcOrd="0" destOrd="0" presId="urn:microsoft.com/office/officeart/2005/8/layout/orgChart1"/>
    <dgm:cxn modelId="{9E1EA256-9993-4C5A-ABB6-EDCAA859D5EF}" type="presOf" srcId="{9F6A246E-8CA3-44A8-8914-02921BF99809}" destId="{7BBF1CB0-94D1-4FC3-8CCF-5EF562B851EF}" srcOrd="1" destOrd="0" presId="urn:microsoft.com/office/officeart/2005/8/layout/orgChart1"/>
    <dgm:cxn modelId="{9A8F1C54-0B54-4E10-9D8F-68FAC56BE37D}" srcId="{E02F32A4-87A4-43F8-AD08-9423C4A0C261}" destId="{9F6A246E-8CA3-44A8-8914-02921BF99809}" srcOrd="0" destOrd="0" parTransId="{F93793A9-5F6F-45B8-AEE7-29C723BDA5A5}" sibTransId="{A0D58169-5448-441E-B937-DEBD85DC9037}"/>
    <dgm:cxn modelId="{C585B3DE-4A0C-4E4A-AEE3-543391006815}" type="presOf" srcId="{125D836D-306B-46F3-808B-75D9A33D44D2}" destId="{D1992E60-41B4-4107-89B1-017B493904F7}" srcOrd="0" destOrd="0" presId="urn:microsoft.com/office/officeart/2005/8/layout/orgChart1"/>
    <dgm:cxn modelId="{66C6076A-3AF4-461A-806F-263AC1FAA043}" srcId="{9F6A246E-8CA3-44A8-8914-02921BF99809}" destId="{7FDE4AA6-D883-448F-8A6F-5ACDE0AE770F}" srcOrd="0" destOrd="0" parTransId="{4D96E022-28AC-4AF8-B77B-3B43BF7B10F1}" sibTransId="{6F872773-A657-4416-B840-CBBB13A78B33}"/>
    <dgm:cxn modelId="{624569D2-0856-4A77-95FF-098F5912D41B}" type="presOf" srcId="{4B8CD8C0-DF8C-4DFD-8A37-68A1C4D3C5AB}" destId="{BFA33C85-1C87-47BF-A93C-C3FB6EF23756}" srcOrd="0" destOrd="0" presId="urn:microsoft.com/office/officeart/2005/8/layout/orgChart1"/>
    <dgm:cxn modelId="{842B0051-DC35-4ACD-8312-6BF8AB5771E9}" type="presOf" srcId="{84FC2395-7BC6-4EDB-90DE-9677B10B188F}" destId="{9858E1D0-613B-480D-B111-22B46259ABF1}" srcOrd="1" destOrd="0" presId="urn:microsoft.com/office/officeart/2005/8/layout/orgChart1"/>
    <dgm:cxn modelId="{59CBF00F-734B-4F6F-A245-E620B0E12A32}" srcId="{125D836D-306B-46F3-808B-75D9A33D44D2}" destId="{6EE1230F-9F53-4739-AFAB-C0D65A18FADB}" srcOrd="1" destOrd="0" parTransId="{5753A493-704A-4401-8B69-EB3C27EF41DD}" sibTransId="{C02F9623-BF51-4BD4-81F7-1E12C6FB3DAE}"/>
    <dgm:cxn modelId="{24371E03-3234-49CC-9EA5-F73C2323702B}" srcId="{E02F32A4-87A4-43F8-AD08-9423C4A0C261}" destId="{4B8CD8C0-DF8C-4DFD-8A37-68A1C4D3C5AB}" srcOrd="1" destOrd="0" parTransId="{319D510F-ADF3-4B0D-A01C-4D2AC44737D9}" sibTransId="{F2629A82-84E1-4C82-B70D-AAEE51D27ADE}"/>
    <dgm:cxn modelId="{BC5E4D8B-F8BF-472B-8121-9E4D1B7E63A3}" type="presOf" srcId="{36D9922B-243A-4207-A9D0-AB0BC23B003C}" destId="{B1319D06-0F71-4BFF-BE2F-5E9948763F57}" srcOrd="0" destOrd="0" presId="urn:microsoft.com/office/officeart/2005/8/layout/orgChart1"/>
    <dgm:cxn modelId="{9B71DAFF-6208-46A7-BBB9-EED3D100011E}" type="presOf" srcId="{F0E05D63-C3D3-489B-A631-499DCD261110}" destId="{FBECE290-581A-471E-B0C7-CC152D2D51A5}" srcOrd="0" destOrd="0" presId="urn:microsoft.com/office/officeart/2005/8/layout/orgChart1"/>
    <dgm:cxn modelId="{80C154FB-3E01-43E1-9F66-9E6FF01372C6}" srcId="{9F6A246E-8CA3-44A8-8914-02921BF99809}" destId="{84FC2395-7BC6-4EDB-90DE-9677B10B188F}" srcOrd="1" destOrd="0" parTransId="{45E2C9AF-1712-4538-B637-66C1D651D125}" sibTransId="{7BE311ED-8449-4E8A-8ACE-B76336C4D9F8}"/>
    <dgm:cxn modelId="{D41BCA18-47D0-433C-BED2-8D503ECCF42C}" srcId="{84FC2395-7BC6-4EDB-90DE-9677B10B188F}" destId="{123A6F2A-0142-4D81-B0D9-74AF95BA6397}" srcOrd="1" destOrd="0" parTransId="{05D7D15C-22F2-48B3-B9D0-466B9AF9E938}" sibTransId="{42789BF8-B559-461C-B0E1-879EBB23B048}"/>
    <dgm:cxn modelId="{F57B476A-0A82-4099-947E-EA01EEB46B6D}" type="presOf" srcId="{319D510F-ADF3-4B0D-A01C-4D2AC44737D9}" destId="{684E9ECB-AD37-46C5-B85A-79C4620A12C5}" srcOrd="0" destOrd="0" presId="urn:microsoft.com/office/officeart/2005/8/layout/orgChart1"/>
    <dgm:cxn modelId="{1E72BAA5-2724-4E7C-801A-E29D37F72005}" type="presOf" srcId="{3185F913-C75A-4F5F-8D0A-688D6D701D32}" destId="{1A8BF6D0-C096-44EB-9E9D-B1AC14DAE759}" srcOrd="1" destOrd="0" presId="urn:microsoft.com/office/officeart/2005/8/layout/orgChart1"/>
    <dgm:cxn modelId="{1565F140-38B2-4208-9A23-59AE754F74AB}" type="presOf" srcId="{4B8CD8C0-DF8C-4DFD-8A37-68A1C4D3C5AB}" destId="{2F598B82-D929-445B-8ED2-3822E285615E}" srcOrd="1" destOrd="0" presId="urn:microsoft.com/office/officeart/2005/8/layout/orgChart1"/>
    <dgm:cxn modelId="{4251E86D-CAF7-4219-A0CD-B4720EFBE887}" type="presOf" srcId="{45E2C9AF-1712-4538-B637-66C1D651D125}" destId="{FB96B18C-0F39-441C-B630-8F46A924CD60}" srcOrd="0" destOrd="0" presId="urn:microsoft.com/office/officeart/2005/8/layout/orgChart1"/>
    <dgm:cxn modelId="{59653E10-4B19-42AA-8B82-33E60B1FDEFB}" srcId="{4B8CD8C0-DF8C-4DFD-8A37-68A1C4D3C5AB}" destId="{125D836D-306B-46F3-808B-75D9A33D44D2}" srcOrd="1" destOrd="0" parTransId="{861CBF87-BBF7-4D67-8302-303CB98958C7}" sibTransId="{1C0C07B3-2DD4-4433-A0F2-ECB6917EC300}"/>
    <dgm:cxn modelId="{A8AF534A-5777-41F3-B216-A7B6ADCB8400}" type="presOf" srcId="{861CBF87-BBF7-4D67-8302-303CB98958C7}" destId="{15B23515-A5CA-4C90-8D1F-93AA5995EED2}" srcOrd="0" destOrd="0" presId="urn:microsoft.com/office/officeart/2005/8/layout/orgChart1"/>
    <dgm:cxn modelId="{BE79436F-DCF1-4A73-946D-1DF105252A19}" type="presOf" srcId="{84FC2395-7BC6-4EDB-90DE-9677B10B188F}" destId="{94CE4FD3-45AB-426B-8ACA-E8D49F512170}" srcOrd="0" destOrd="0" presId="urn:microsoft.com/office/officeart/2005/8/layout/orgChart1"/>
    <dgm:cxn modelId="{284B41D4-18CE-471C-AEAB-ECB4BD95550D}" type="presOf" srcId="{7BE60884-9873-4542-83C8-D08369F742DA}" destId="{DC4020BB-0C64-4F4D-A911-5F9C6DC57CD2}" srcOrd="0" destOrd="0" presId="urn:microsoft.com/office/officeart/2005/8/layout/orgChart1"/>
    <dgm:cxn modelId="{32880047-87AE-481D-9DCB-4A8B55217FB3}" type="presOf" srcId="{037B3F37-5161-4C63-A86B-3288597BB6AA}" destId="{C51980AE-411F-4199-B882-0B1B64121458}" srcOrd="0" destOrd="0" presId="urn:microsoft.com/office/officeart/2005/8/layout/orgChart1"/>
    <dgm:cxn modelId="{B2CF4422-99F3-476D-A94C-A74B3E7E60FF}" srcId="{84FC2395-7BC6-4EDB-90DE-9677B10B188F}" destId="{F0E05D63-C3D3-489B-A631-499DCD261110}" srcOrd="0" destOrd="0" parTransId="{FD647F51-467D-4A30-84F4-F5F24552AC45}" sibTransId="{D35F8A68-AFDB-4E8F-A9B0-0334CC016B59}"/>
    <dgm:cxn modelId="{5D59526F-0775-4CEA-8863-F4CF651B3E40}" srcId="{7BE60884-9873-4542-83C8-D08369F742DA}" destId="{E02F32A4-87A4-43F8-AD08-9423C4A0C261}" srcOrd="0" destOrd="0" parTransId="{FF7DB244-52E1-42A8-AA00-FAC74EE9F198}" sibTransId="{9BFBE0D2-7909-4D77-9277-79BC36534C9B}"/>
    <dgm:cxn modelId="{C8F5E2D4-39B3-4984-89CF-5A6FD93D0BA7}" srcId="{125D836D-306B-46F3-808B-75D9A33D44D2}" destId="{3185F913-C75A-4F5F-8D0A-688D6D701D32}" srcOrd="0" destOrd="0" parTransId="{36D9922B-243A-4207-A9D0-AB0BC23B003C}" sibTransId="{BF40DD5B-C7DB-4F30-9A12-28EE929E0690}"/>
    <dgm:cxn modelId="{004A67FD-B5E6-486A-B89C-5E3D78A86504}" type="presParOf" srcId="{DC4020BB-0C64-4F4D-A911-5F9C6DC57CD2}" destId="{2EDC5545-98CA-4E26-9FD0-BB474F3DC1DB}" srcOrd="0" destOrd="0" presId="urn:microsoft.com/office/officeart/2005/8/layout/orgChart1"/>
    <dgm:cxn modelId="{FE446671-E376-40EC-BB6F-5F7A135B6786}" type="presParOf" srcId="{2EDC5545-98CA-4E26-9FD0-BB474F3DC1DB}" destId="{D6C063A7-93AB-4A86-8C1B-0CA03355EF09}" srcOrd="0" destOrd="0" presId="urn:microsoft.com/office/officeart/2005/8/layout/orgChart1"/>
    <dgm:cxn modelId="{9CE08CB1-C1B6-45E2-B01D-6DC547A24BD8}" type="presParOf" srcId="{D6C063A7-93AB-4A86-8C1B-0CA03355EF09}" destId="{C9CA757C-5EE0-430E-A06D-7E2A25B0F567}" srcOrd="0" destOrd="0" presId="urn:microsoft.com/office/officeart/2005/8/layout/orgChart1"/>
    <dgm:cxn modelId="{687359A4-B8F1-4FD7-868A-05F3742A9FF2}" type="presParOf" srcId="{D6C063A7-93AB-4A86-8C1B-0CA03355EF09}" destId="{2A98460A-F8C6-4C19-89E6-20D7ECE0119F}" srcOrd="1" destOrd="0" presId="urn:microsoft.com/office/officeart/2005/8/layout/orgChart1"/>
    <dgm:cxn modelId="{A847EC19-684E-43C1-88B7-C724CD5E9482}" type="presParOf" srcId="{2EDC5545-98CA-4E26-9FD0-BB474F3DC1DB}" destId="{A4D56051-97D1-4AFA-B00C-E2F8864D29D5}" srcOrd="1" destOrd="0" presId="urn:microsoft.com/office/officeart/2005/8/layout/orgChart1"/>
    <dgm:cxn modelId="{0628C700-C100-45D8-B3AE-0A2486E687FF}" type="presParOf" srcId="{A4D56051-97D1-4AFA-B00C-E2F8864D29D5}" destId="{684E9ECB-AD37-46C5-B85A-79C4620A12C5}" srcOrd="0" destOrd="0" presId="urn:microsoft.com/office/officeart/2005/8/layout/orgChart1"/>
    <dgm:cxn modelId="{84000B63-DCD1-4523-ACFB-0AAEAB9F91AC}" type="presParOf" srcId="{A4D56051-97D1-4AFA-B00C-E2F8864D29D5}" destId="{FC68EC5C-CFC0-446C-878D-72AC2A06FBD2}" srcOrd="1" destOrd="0" presId="urn:microsoft.com/office/officeart/2005/8/layout/orgChart1"/>
    <dgm:cxn modelId="{43067EB2-D982-4FA8-A57A-9FB891FC7FDB}" type="presParOf" srcId="{FC68EC5C-CFC0-446C-878D-72AC2A06FBD2}" destId="{1FFCAF80-BA6B-43F8-BBCE-5A7E084BEA3B}" srcOrd="0" destOrd="0" presId="urn:microsoft.com/office/officeart/2005/8/layout/orgChart1"/>
    <dgm:cxn modelId="{B14CFC00-EB6E-4772-A6F2-716BF4C38396}" type="presParOf" srcId="{1FFCAF80-BA6B-43F8-BBCE-5A7E084BEA3B}" destId="{BFA33C85-1C87-47BF-A93C-C3FB6EF23756}" srcOrd="0" destOrd="0" presId="urn:microsoft.com/office/officeart/2005/8/layout/orgChart1"/>
    <dgm:cxn modelId="{9C120F3D-1618-4803-948D-45FEBD003FB0}" type="presParOf" srcId="{1FFCAF80-BA6B-43F8-BBCE-5A7E084BEA3B}" destId="{2F598B82-D929-445B-8ED2-3822E285615E}" srcOrd="1" destOrd="0" presId="urn:microsoft.com/office/officeart/2005/8/layout/orgChart1"/>
    <dgm:cxn modelId="{8A1A62F3-9C1B-4533-9FD7-17833AF9F73B}" type="presParOf" srcId="{FC68EC5C-CFC0-446C-878D-72AC2A06FBD2}" destId="{F89C491E-9C28-4214-8860-BC8370678F6E}" srcOrd="1" destOrd="0" presId="urn:microsoft.com/office/officeart/2005/8/layout/orgChart1"/>
    <dgm:cxn modelId="{AC661665-E442-4F15-8476-A7D284DD15EF}" type="presParOf" srcId="{FC68EC5C-CFC0-446C-878D-72AC2A06FBD2}" destId="{0E1BC718-43CC-4479-87F0-E5B1E15A9831}" srcOrd="2" destOrd="0" presId="urn:microsoft.com/office/officeart/2005/8/layout/orgChart1"/>
    <dgm:cxn modelId="{836070D7-2931-4D15-AAC5-A86322304B32}" type="presParOf" srcId="{0E1BC718-43CC-4479-87F0-E5B1E15A9831}" destId="{C51980AE-411F-4199-B882-0B1B64121458}" srcOrd="0" destOrd="0" presId="urn:microsoft.com/office/officeart/2005/8/layout/orgChart1"/>
    <dgm:cxn modelId="{64E4352E-31E5-4F98-9EF6-CADE52D8B915}" type="presParOf" srcId="{0E1BC718-43CC-4479-87F0-E5B1E15A9831}" destId="{EB2F7448-CD71-41AE-ACF1-D4F48519AC56}" srcOrd="1" destOrd="0" presId="urn:microsoft.com/office/officeart/2005/8/layout/orgChart1"/>
    <dgm:cxn modelId="{323BBFF1-1B87-4AF3-AC1D-5B08FB52CD7F}" type="presParOf" srcId="{EB2F7448-CD71-41AE-ACF1-D4F48519AC56}" destId="{90AADCF3-A801-48A2-B17B-338082EF6CCD}" srcOrd="0" destOrd="0" presId="urn:microsoft.com/office/officeart/2005/8/layout/orgChart1"/>
    <dgm:cxn modelId="{2784FCF3-1190-40F1-867D-D35DC15D9847}" type="presParOf" srcId="{90AADCF3-A801-48A2-B17B-338082EF6CCD}" destId="{342A4DFF-3E1E-44F5-8849-7FFA5B0863E8}" srcOrd="0" destOrd="0" presId="urn:microsoft.com/office/officeart/2005/8/layout/orgChart1"/>
    <dgm:cxn modelId="{78D1A8B7-713B-4DD3-9E0E-E62A61C41D2F}" type="presParOf" srcId="{90AADCF3-A801-48A2-B17B-338082EF6CCD}" destId="{E63AEAA5-6B85-4C3C-9925-9894DA3E0771}" srcOrd="1" destOrd="0" presId="urn:microsoft.com/office/officeart/2005/8/layout/orgChart1"/>
    <dgm:cxn modelId="{ED457319-F4A3-4C2F-99C6-648F27E7BDE0}" type="presParOf" srcId="{EB2F7448-CD71-41AE-ACF1-D4F48519AC56}" destId="{9460EA4E-2A48-4F40-831F-46CD3B313A42}" srcOrd="1" destOrd="0" presId="urn:microsoft.com/office/officeart/2005/8/layout/orgChart1"/>
    <dgm:cxn modelId="{C799CF49-7101-4812-866B-460C28F6DAA9}" type="presParOf" srcId="{EB2F7448-CD71-41AE-ACF1-D4F48519AC56}" destId="{11D98D3D-9B7E-4D64-BD67-261636BC3922}" srcOrd="2" destOrd="0" presId="urn:microsoft.com/office/officeart/2005/8/layout/orgChart1"/>
    <dgm:cxn modelId="{1DE2A4BD-A63B-473A-984E-D8E5FF055D91}" type="presParOf" srcId="{0E1BC718-43CC-4479-87F0-E5B1E15A9831}" destId="{15B23515-A5CA-4C90-8D1F-93AA5995EED2}" srcOrd="2" destOrd="0" presId="urn:microsoft.com/office/officeart/2005/8/layout/orgChart1"/>
    <dgm:cxn modelId="{2EE13CC5-74EA-4388-9B99-F37792A62F0E}" type="presParOf" srcId="{0E1BC718-43CC-4479-87F0-E5B1E15A9831}" destId="{C5797330-49F0-44CC-B708-45DC3893A323}" srcOrd="3" destOrd="0" presId="urn:microsoft.com/office/officeart/2005/8/layout/orgChart1"/>
    <dgm:cxn modelId="{EC8FB0B1-46E8-4740-96AE-53AE62FDEB66}" type="presParOf" srcId="{C5797330-49F0-44CC-B708-45DC3893A323}" destId="{27868CEB-E3C7-4B90-935D-87DDFA7AC36F}" srcOrd="0" destOrd="0" presId="urn:microsoft.com/office/officeart/2005/8/layout/orgChart1"/>
    <dgm:cxn modelId="{A56FBF2B-DC57-412F-9ADB-EF900097E28E}" type="presParOf" srcId="{27868CEB-E3C7-4B90-935D-87DDFA7AC36F}" destId="{D1992E60-41B4-4107-89B1-017B493904F7}" srcOrd="0" destOrd="0" presId="urn:microsoft.com/office/officeart/2005/8/layout/orgChart1"/>
    <dgm:cxn modelId="{BB7C7F9D-6E34-43EC-AA25-42FD6E57AAB4}" type="presParOf" srcId="{27868CEB-E3C7-4B90-935D-87DDFA7AC36F}" destId="{133F5075-E560-419D-A890-E42E6EB75C0F}" srcOrd="1" destOrd="0" presId="urn:microsoft.com/office/officeart/2005/8/layout/orgChart1"/>
    <dgm:cxn modelId="{77F11170-4C9B-46DE-9379-C8761F019D08}" type="presParOf" srcId="{C5797330-49F0-44CC-B708-45DC3893A323}" destId="{EBBF20CE-4B31-4903-A528-8F4350128B57}" srcOrd="1" destOrd="0" presId="urn:microsoft.com/office/officeart/2005/8/layout/orgChart1"/>
    <dgm:cxn modelId="{329E7611-914B-46F0-987E-047A185AAE39}" type="presParOf" srcId="{C5797330-49F0-44CC-B708-45DC3893A323}" destId="{09436B37-A6E4-425E-A152-C0DA8671EB20}" srcOrd="2" destOrd="0" presId="urn:microsoft.com/office/officeart/2005/8/layout/orgChart1"/>
    <dgm:cxn modelId="{D53D11EC-C889-494E-9BF2-3F3DE09A4ED1}" type="presParOf" srcId="{09436B37-A6E4-425E-A152-C0DA8671EB20}" destId="{B1319D06-0F71-4BFF-BE2F-5E9948763F57}" srcOrd="0" destOrd="0" presId="urn:microsoft.com/office/officeart/2005/8/layout/orgChart1"/>
    <dgm:cxn modelId="{A3544F10-9782-4573-8DFC-96920B5CFC75}" type="presParOf" srcId="{09436B37-A6E4-425E-A152-C0DA8671EB20}" destId="{335C7D15-F140-4582-8C55-45C2D890A4F9}" srcOrd="1" destOrd="0" presId="urn:microsoft.com/office/officeart/2005/8/layout/orgChart1"/>
    <dgm:cxn modelId="{A3282080-899D-4432-A824-0AE4DDDBB812}" type="presParOf" srcId="{335C7D15-F140-4582-8C55-45C2D890A4F9}" destId="{CC9DE778-E6D4-4190-A2FB-32D343FAE560}" srcOrd="0" destOrd="0" presId="urn:microsoft.com/office/officeart/2005/8/layout/orgChart1"/>
    <dgm:cxn modelId="{45DC8414-0905-4923-840A-23D6D4DD8BB5}" type="presParOf" srcId="{CC9DE778-E6D4-4190-A2FB-32D343FAE560}" destId="{12A11378-9285-4A29-AB83-D23873994172}" srcOrd="0" destOrd="0" presId="urn:microsoft.com/office/officeart/2005/8/layout/orgChart1"/>
    <dgm:cxn modelId="{A80C23D3-06F3-4F3D-9EBE-99F77B5A93DE}" type="presParOf" srcId="{CC9DE778-E6D4-4190-A2FB-32D343FAE560}" destId="{1A8BF6D0-C096-44EB-9E9D-B1AC14DAE759}" srcOrd="1" destOrd="0" presId="urn:microsoft.com/office/officeart/2005/8/layout/orgChart1"/>
    <dgm:cxn modelId="{09BBC281-FDA1-4319-9D6B-3080E468A042}" type="presParOf" srcId="{335C7D15-F140-4582-8C55-45C2D890A4F9}" destId="{6E26C900-7F20-401C-A369-15FB84B8C18C}" srcOrd="1" destOrd="0" presId="urn:microsoft.com/office/officeart/2005/8/layout/orgChart1"/>
    <dgm:cxn modelId="{7822C07D-5C22-448A-B305-AD260F68E80D}" type="presParOf" srcId="{335C7D15-F140-4582-8C55-45C2D890A4F9}" destId="{81AD42CF-B080-4189-8F86-64527AC46BFA}" srcOrd="2" destOrd="0" presId="urn:microsoft.com/office/officeart/2005/8/layout/orgChart1"/>
    <dgm:cxn modelId="{5700F1C0-FF9E-4D2C-9771-B3AA8D144563}" type="presParOf" srcId="{09436B37-A6E4-425E-A152-C0DA8671EB20}" destId="{215695A5-7380-43A1-A0A4-94079190532C}" srcOrd="2" destOrd="0" presId="urn:microsoft.com/office/officeart/2005/8/layout/orgChart1"/>
    <dgm:cxn modelId="{CF58EAED-BA96-462A-A82A-9488B358711E}" type="presParOf" srcId="{09436B37-A6E4-425E-A152-C0DA8671EB20}" destId="{B53C6E30-25B9-40E5-AAF3-05ACA3271B33}" srcOrd="3" destOrd="0" presId="urn:microsoft.com/office/officeart/2005/8/layout/orgChart1"/>
    <dgm:cxn modelId="{D3CE26A0-1565-47E6-A1B5-8CB1C4056734}" type="presParOf" srcId="{B53C6E30-25B9-40E5-AAF3-05ACA3271B33}" destId="{04220C89-9454-4D68-B856-72E8A08C3831}" srcOrd="0" destOrd="0" presId="urn:microsoft.com/office/officeart/2005/8/layout/orgChart1"/>
    <dgm:cxn modelId="{0C741218-77F7-4EF9-9ADE-DE9D83B2D67F}" type="presParOf" srcId="{04220C89-9454-4D68-B856-72E8A08C3831}" destId="{1C5E7AA1-2F3A-43C2-8305-D27A1579BA59}" srcOrd="0" destOrd="0" presId="urn:microsoft.com/office/officeart/2005/8/layout/orgChart1"/>
    <dgm:cxn modelId="{75B0573B-D378-488D-A13F-CF8B6FDDFC90}" type="presParOf" srcId="{04220C89-9454-4D68-B856-72E8A08C3831}" destId="{96753F97-A328-46E5-BE28-7EBFEC4A3F71}" srcOrd="1" destOrd="0" presId="urn:microsoft.com/office/officeart/2005/8/layout/orgChart1"/>
    <dgm:cxn modelId="{F4D37A4D-7510-43E2-920D-5173B1A68993}" type="presParOf" srcId="{B53C6E30-25B9-40E5-AAF3-05ACA3271B33}" destId="{1E3B68DB-E575-44C4-B3FB-9F3BBE6E0506}" srcOrd="1" destOrd="0" presId="urn:microsoft.com/office/officeart/2005/8/layout/orgChart1"/>
    <dgm:cxn modelId="{C91B8C2B-6EA2-4F1B-91A1-83A98321B5F7}" type="presParOf" srcId="{B53C6E30-25B9-40E5-AAF3-05ACA3271B33}" destId="{8125FCD3-28AB-4B2A-8434-8FC676E77A3B}" srcOrd="2" destOrd="0" presId="urn:microsoft.com/office/officeart/2005/8/layout/orgChart1"/>
    <dgm:cxn modelId="{E6EEF8B6-D479-47EF-AEA7-90268430754C}" type="presParOf" srcId="{2EDC5545-98CA-4E26-9FD0-BB474F3DC1DB}" destId="{B977DE68-A7A7-4DBE-B1F4-1A1F95DAD5C7}" srcOrd="2" destOrd="0" presId="urn:microsoft.com/office/officeart/2005/8/layout/orgChart1"/>
    <dgm:cxn modelId="{349CC904-8AAF-40ED-82FE-6A2B9910D3BA}" type="presParOf" srcId="{B977DE68-A7A7-4DBE-B1F4-1A1F95DAD5C7}" destId="{3A806057-5C68-40CC-8FEA-9583138DD810}" srcOrd="0" destOrd="0" presId="urn:microsoft.com/office/officeart/2005/8/layout/orgChart1"/>
    <dgm:cxn modelId="{7BBE25F0-96E9-4914-A056-F6C93EE615BD}" type="presParOf" srcId="{B977DE68-A7A7-4DBE-B1F4-1A1F95DAD5C7}" destId="{CD8AE495-BCCA-4D5C-8985-62F5865BA2D8}" srcOrd="1" destOrd="0" presId="urn:microsoft.com/office/officeart/2005/8/layout/orgChart1"/>
    <dgm:cxn modelId="{5B3F252F-9911-4D15-8D86-E71A726C792D}" type="presParOf" srcId="{CD8AE495-BCCA-4D5C-8985-62F5865BA2D8}" destId="{1D39774B-9144-48A4-931C-8A327476B554}" srcOrd="0" destOrd="0" presId="urn:microsoft.com/office/officeart/2005/8/layout/orgChart1"/>
    <dgm:cxn modelId="{D50E0B6D-BF0E-4E01-8CDD-EAE96D1B8F1B}" type="presParOf" srcId="{1D39774B-9144-48A4-931C-8A327476B554}" destId="{560E48CF-AD5D-4C77-87C8-2270E8195C37}" srcOrd="0" destOrd="0" presId="urn:microsoft.com/office/officeart/2005/8/layout/orgChart1"/>
    <dgm:cxn modelId="{07A5EDE2-82CE-4414-A2B4-28F519646592}" type="presParOf" srcId="{1D39774B-9144-48A4-931C-8A327476B554}" destId="{7BBF1CB0-94D1-4FC3-8CCF-5EF562B851EF}" srcOrd="1" destOrd="0" presId="urn:microsoft.com/office/officeart/2005/8/layout/orgChart1"/>
    <dgm:cxn modelId="{42C23D53-7859-4913-BF31-E887BB41C034}" type="presParOf" srcId="{CD8AE495-BCCA-4D5C-8985-62F5865BA2D8}" destId="{980B23F7-32CF-426C-98BB-FA3B4E02B44C}" srcOrd="1" destOrd="0" presId="urn:microsoft.com/office/officeart/2005/8/layout/orgChart1"/>
    <dgm:cxn modelId="{29132877-B7BC-48F7-8C0D-BE65730B7C70}" type="presParOf" srcId="{CD8AE495-BCCA-4D5C-8985-62F5865BA2D8}" destId="{F9697159-C72E-41BF-B713-B2C7EF2EB4FE}" srcOrd="2" destOrd="0" presId="urn:microsoft.com/office/officeart/2005/8/layout/orgChart1"/>
    <dgm:cxn modelId="{B85EDD3B-7913-427E-B714-27A4DA3EA9F6}" type="presParOf" srcId="{F9697159-C72E-41BF-B713-B2C7EF2EB4FE}" destId="{0D08D502-5283-4D67-884B-5197D4BC0249}" srcOrd="0" destOrd="0" presId="urn:microsoft.com/office/officeart/2005/8/layout/orgChart1"/>
    <dgm:cxn modelId="{54E4F38B-5E93-4BB7-AD3C-E10D04E34103}" type="presParOf" srcId="{F9697159-C72E-41BF-B713-B2C7EF2EB4FE}" destId="{71AD1255-9079-4B1E-9A9A-3BEE358D1D4A}" srcOrd="1" destOrd="0" presId="urn:microsoft.com/office/officeart/2005/8/layout/orgChart1"/>
    <dgm:cxn modelId="{505F7FFB-292C-48CE-9207-AD5D8AA2351D}" type="presParOf" srcId="{71AD1255-9079-4B1E-9A9A-3BEE358D1D4A}" destId="{98ADE026-BB89-4DA4-AB30-82404848DA61}" srcOrd="0" destOrd="0" presId="urn:microsoft.com/office/officeart/2005/8/layout/orgChart1"/>
    <dgm:cxn modelId="{02DA1F9B-9BE3-4310-AACF-DFBFA3229D1A}" type="presParOf" srcId="{98ADE026-BB89-4DA4-AB30-82404848DA61}" destId="{1AD894C1-3588-4464-84C0-A3D8BCF25946}" srcOrd="0" destOrd="0" presId="urn:microsoft.com/office/officeart/2005/8/layout/orgChart1"/>
    <dgm:cxn modelId="{AAAB2FFA-44B8-4084-967C-FA7DE083F09E}" type="presParOf" srcId="{98ADE026-BB89-4DA4-AB30-82404848DA61}" destId="{7AA9F4FA-9E08-4B0D-A9E3-D3E92C03F9C6}" srcOrd="1" destOrd="0" presId="urn:microsoft.com/office/officeart/2005/8/layout/orgChart1"/>
    <dgm:cxn modelId="{CCBC6796-B24D-431A-8415-DEDBF1BBD824}" type="presParOf" srcId="{71AD1255-9079-4B1E-9A9A-3BEE358D1D4A}" destId="{64A509B7-D5AB-46D7-9A65-5D5397CE43B8}" srcOrd="1" destOrd="0" presId="urn:microsoft.com/office/officeart/2005/8/layout/orgChart1"/>
    <dgm:cxn modelId="{32783E02-8659-498A-874A-A0976B6BE538}" type="presParOf" srcId="{71AD1255-9079-4B1E-9A9A-3BEE358D1D4A}" destId="{F407F137-C3D3-425F-AB82-062EE90EB3A2}" srcOrd="2" destOrd="0" presId="urn:microsoft.com/office/officeart/2005/8/layout/orgChart1"/>
    <dgm:cxn modelId="{D1507611-912D-4F17-BC01-9C009ECADACB}" type="presParOf" srcId="{F9697159-C72E-41BF-B713-B2C7EF2EB4FE}" destId="{FB96B18C-0F39-441C-B630-8F46A924CD60}" srcOrd="2" destOrd="0" presId="urn:microsoft.com/office/officeart/2005/8/layout/orgChart1"/>
    <dgm:cxn modelId="{5B8CC505-A8E1-4683-A8A2-57230CB3A920}" type="presParOf" srcId="{F9697159-C72E-41BF-B713-B2C7EF2EB4FE}" destId="{E413005D-DE5C-48A4-9679-11EF6D856F0D}" srcOrd="3" destOrd="0" presId="urn:microsoft.com/office/officeart/2005/8/layout/orgChart1"/>
    <dgm:cxn modelId="{14ED1E2F-0A59-499C-89E6-323314FE6BB2}" type="presParOf" srcId="{E413005D-DE5C-48A4-9679-11EF6D856F0D}" destId="{7F04B99D-8DCF-4E33-BB5A-C11F520F49E3}" srcOrd="0" destOrd="0" presId="urn:microsoft.com/office/officeart/2005/8/layout/orgChart1"/>
    <dgm:cxn modelId="{D7CD65F4-42C0-425C-8B08-3F543B639163}" type="presParOf" srcId="{7F04B99D-8DCF-4E33-BB5A-C11F520F49E3}" destId="{94CE4FD3-45AB-426B-8ACA-E8D49F512170}" srcOrd="0" destOrd="0" presId="urn:microsoft.com/office/officeart/2005/8/layout/orgChart1"/>
    <dgm:cxn modelId="{E429F920-412A-4C9D-866E-BCDD02C0F29C}" type="presParOf" srcId="{7F04B99D-8DCF-4E33-BB5A-C11F520F49E3}" destId="{9858E1D0-613B-480D-B111-22B46259ABF1}" srcOrd="1" destOrd="0" presId="urn:microsoft.com/office/officeart/2005/8/layout/orgChart1"/>
    <dgm:cxn modelId="{B65D74DA-5C71-4A91-9559-F62C44178913}" type="presParOf" srcId="{E413005D-DE5C-48A4-9679-11EF6D856F0D}" destId="{4FEAEAF4-A9B4-4DDA-93B5-D6DA4F87C64D}" srcOrd="1" destOrd="0" presId="urn:microsoft.com/office/officeart/2005/8/layout/orgChart1"/>
    <dgm:cxn modelId="{8065981E-A7E6-4742-AF85-0C1584D4ECF8}" type="presParOf" srcId="{E413005D-DE5C-48A4-9679-11EF6D856F0D}" destId="{4494530B-4626-4B2E-8589-DDBA2F80EA1D}" srcOrd="2" destOrd="0" presId="urn:microsoft.com/office/officeart/2005/8/layout/orgChart1"/>
    <dgm:cxn modelId="{0C03DA6D-BC62-4F83-801F-43074EB1B747}" type="presParOf" srcId="{4494530B-4626-4B2E-8589-DDBA2F80EA1D}" destId="{429AE546-0FE8-4E6A-AD24-3C48517176AA}" srcOrd="0" destOrd="0" presId="urn:microsoft.com/office/officeart/2005/8/layout/orgChart1"/>
    <dgm:cxn modelId="{4B2E3CA1-53BE-454C-895B-C0A1ED8FACEE}" type="presParOf" srcId="{4494530B-4626-4B2E-8589-DDBA2F80EA1D}" destId="{7E08DFBC-D5CB-4F68-AE57-884334BF3FDB}" srcOrd="1" destOrd="0" presId="urn:microsoft.com/office/officeart/2005/8/layout/orgChart1"/>
    <dgm:cxn modelId="{17D73C9A-D427-4C27-AF64-F968E2FAAFF3}" type="presParOf" srcId="{7E08DFBC-D5CB-4F68-AE57-884334BF3FDB}" destId="{72E05F8E-C043-4642-B66B-14AA61BC4BA6}" srcOrd="0" destOrd="0" presId="urn:microsoft.com/office/officeart/2005/8/layout/orgChart1"/>
    <dgm:cxn modelId="{C6647413-6EED-4B6B-8BEC-58002C471AF6}" type="presParOf" srcId="{72E05F8E-C043-4642-B66B-14AA61BC4BA6}" destId="{FBECE290-581A-471E-B0C7-CC152D2D51A5}" srcOrd="0" destOrd="0" presId="urn:microsoft.com/office/officeart/2005/8/layout/orgChart1"/>
    <dgm:cxn modelId="{0881D5CD-78BB-4AF8-8C24-5342FC71AADB}" type="presParOf" srcId="{72E05F8E-C043-4642-B66B-14AA61BC4BA6}" destId="{9951E362-4B0D-425F-B9D9-022355F1A449}" srcOrd="1" destOrd="0" presId="urn:microsoft.com/office/officeart/2005/8/layout/orgChart1"/>
    <dgm:cxn modelId="{B614AA75-A5AF-4E4C-9BCC-0AFCD92BEFBD}" type="presParOf" srcId="{7E08DFBC-D5CB-4F68-AE57-884334BF3FDB}" destId="{2FBF15DA-0E92-4AE8-86A3-EC1068FE926F}" srcOrd="1" destOrd="0" presId="urn:microsoft.com/office/officeart/2005/8/layout/orgChart1"/>
    <dgm:cxn modelId="{37D611ED-5546-4E61-98E5-D3DB6C1C7771}" type="presParOf" srcId="{7E08DFBC-D5CB-4F68-AE57-884334BF3FDB}" destId="{F24AE923-7C9C-4FB8-9F94-1EEC85B3AD4E}" srcOrd="2" destOrd="0" presId="urn:microsoft.com/office/officeart/2005/8/layout/orgChart1"/>
    <dgm:cxn modelId="{70D4BC9E-FB2A-484D-BD60-135AB195DCFC}" type="presParOf" srcId="{4494530B-4626-4B2E-8589-DDBA2F80EA1D}" destId="{B55450B5-CD49-46D0-ABE6-A1CA0EF59642}" srcOrd="2" destOrd="0" presId="urn:microsoft.com/office/officeart/2005/8/layout/orgChart1"/>
    <dgm:cxn modelId="{5D222AAC-1A4F-4BA5-8665-6D936C582AA3}" type="presParOf" srcId="{4494530B-4626-4B2E-8589-DDBA2F80EA1D}" destId="{7049C487-A6A5-453B-88A7-BB5A584A2BB3}" srcOrd="3" destOrd="0" presId="urn:microsoft.com/office/officeart/2005/8/layout/orgChart1"/>
    <dgm:cxn modelId="{95429C34-8081-4A67-9CBC-F0305CC88DA3}" type="presParOf" srcId="{7049C487-A6A5-453B-88A7-BB5A584A2BB3}" destId="{7AD73342-71E0-46E2-9A92-4E7C35938157}" srcOrd="0" destOrd="0" presId="urn:microsoft.com/office/officeart/2005/8/layout/orgChart1"/>
    <dgm:cxn modelId="{E698B741-69B5-43B4-BDF9-22C904F86FC2}" type="presParOf" srcId="{7AD73342-71E0-46E2-9A92-4E7C35938157}" destId="{30724831-6DCB-4E97-819A-E651D2BB4032}" srcOrd="0" destOrd="0" presId="urn:microsoft.com/office/officeart/2005/8/layout/orgChart1"/>
    <dgm:cxn modelId="{21AB396F-9C6D-403C-813F-23A0CF268659}" type="presParOf" srcId="{7AD73342-71E0-46E2-9A92-4E7C35938157}" destId="{63F85342-5237-42AB-B789-08A822446689}" srcOrd="1" destOrd="0" presId="urn:microsoft.com/office/officeart/2005/8/layout/orgChart1"/>
    <dgm:cxn modelId="{6C2A130E-ECE3-4AB7-BAC1-32DEE31916A5}" type="presParOf" srcId="{7049C487-A6A5-453B-88A7-BB5A584A2BB3}" destId="{39A3EF32-3C7B-4792-8729-F5E7E8F91E47}" srcOrd="1" destOrd="0" presId="urn:microsoft.com/office/officeart/2005/8/layout/orgChart1"/>
    <dgm:cxn modelId="{32A1113C-DA19-4A13-B4D1-7C5A6BCCDC6C}" type="presParOf" srcId="{7049C487-A6A5-453B-88A7-BB5A584A2BB3}" destId="{737230EA-7AFC-412B-B37F-F5B137CCD68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5450B5-CD49-46D0-ABE6-A1CA0EF59642}">
      <dsp:nvSpPr>
        <dsp:cNvPr id="0" name=""/>
        <dsp:cNvSpPr/>
      </dsp:nvSpPr>
      <dsp:spPr>
        <a:xfrm>
          <a:off x="1833851" y="1981903"/>
          <a:ext cx="540955" cy="887161"/>
        </a:xfrm>
        <a:custGeom>
          <a:avLst/>
          <a:gdLst/>
          <a:ahLst/>
          <a:cxnLst/>
          <a:rect l="0" t="0" r="0" b="0"/>
          <a:pathLst>
            <a:path>
              <a:moveTo>
                <a:pt x="540955" y="0"/>
              </a:moveTo>
              <a:lnTo>
                <a:pt x="540955" y="887161"/>
              </a:lnTo>
              <a:lnTo>
                <a:pt x="0" y="8871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9AE546-0FE8-4E6A-AD24-3C48517176AA}">
      <dsp:nvSpPr>
        <dsp:cNvPr id="0" name=""/>
        <dsp:cNvSpPr/>
      </dsp:nvSpPr>
      <dsp:spPr>
        <a:xfrm>
          <a:off x="2374806" y="1981903"/>
          <a:ext cx="691811" cy="902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2934"/>
              </a:lnTo>
              <a:lnTo>
                <a:pt x="691811" y="90293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96B18C-0F39-441C-B630-8F46A924CD60}">
      <dsp:nvSpPr>
        <dsp:cNvPr id="0" name=""/>
        <dsp:cNvSpPr/>
      </dsp:nvSpPr>
      <dsp:spPr>
        <a:xfrm>
          <a:off x="2844940" y="1377057"/>
          <a:ext cx="491384" cy="369779"/>
        </a:xfrm>
        <a:custGeom>
          <a:avLst/>
          <a:gdLst/>
          <a:ahLst/>
          <a:cxnLst/>
          <a:rect l="0" t="0" r="0" b="0"/>
          <a:pathLst>
            <a:path>
              <a:moveTo>
                <a:pt x="491384" y="0"/>
              </a:moveTo>
              <a:lnTo>
                <a:pt x="491384" y="369779"/>
              </a:lnTo>
              <a:lnTo>
                <a:pt x="0" y="36977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08D502-5283-4D67-884B-5197D4BC0249}">
      <dsp:nvSpPr>
        <dsp:cNvPr id="0" name=""/>
        <dsp:cNvSpPr/>
      </dsp:nvSpPr>
      <dsp:spPr>
        <a:xfrm>
          <a:off x="3336324" y="1377057"/>
          <a:ext cx="213055" cy="39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4263"/>
              </a:lnTo>
              <a:lnTo>
                <a:pt x="213055" y="3942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806057-5C68-40CC-8FEA-9583138DD810}">
      <dsp:nvSpPr>
        <dsp:cNvPr id="0" name=""/>
        <dsp:cNvSpPr/>
      </dsp:nvSpPr>
      <dsp:spPr>
        <a:xfrm>
          <a:off x="3806458" y="470746"/>
          <a:ext cx="2020203" cy="671243"/>
        </a:xfrm>
        <a:custGeom>
          <a:avLst/>
          <a:gdLst/>
          <a:ahLst/>
          <a:cxnLst/>
          <a:rect l="0" t="0" r="0" b="0"/>
          <a:pathLst>
            <a:path>
              <a:moveTo>
                <a:pt x="2020203" y="0"/>
              </a:moveTo>
              <a:lnTo>
                <a:pt x="2020203" y="671243"/>
              </a:lnTo>
              <a:lnTo>
                <a:pt x="0" y="6712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5695A5-7380-43A1-A0A4-94079190532C}">
      <dsp:nvSpPr>
        <dsp:cNvPr id="0" name=""/>
        <dsp:cNvSpPr/>
      </dsp:nvSpPr>
      <dsp:spPr>
        <a:xfrm>
          <a:off x="6545638" y="3096756"/>
          <a:ext cx="457299" cy="6476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7623"/>
              </a:lnTo>
              <a:lnTo>
                <a:pt x="457299" y="6476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319D06-0F71-4BFF-BE2F-5E9948763F57}">
      <dsp:nvSpPr>
        <dsp:cNvPr id="0" name=""/>
        <dsp:cNvSpPr/>
      </dsp:nvSpPr>
      <dsp:spPr>
        <a:xfrm>
          <a:off x="6093143" y="3096756"/>
          <a:ext cx="452494" cy="647623"/>
        </a:xfrm>
        <a:custGeom>
          <a:avLst/>
          <a:gdLst/>
          <a:ahLst/>
          <a:cxnLst/>
          <a:rect l="0" t="0" r="0" b="0"/>
          <a:pathLst>
            <a:path>
              <a:moveTo>
                <a:pt x="452494" y="0"/>
              </a:moveTo>
              <a:lnTo>
                <a:pt x="452494" y="647623"/>
              </a:lnTo>
              <a:lnTo>
                <a:pt x="0" y="6476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B23515-A5CA-4C90-8D1F-93AA5995EED2}">
      <dsp:nvSpPr>
        <dsp:cNvPr id="0" name=""/>
        <dsp:cNvSpPr/>
      </dsp:nvSpPr>
      <dsp:spPr>
        <a:xfrm>
          <a:off x="7015772" y="2365730"/>
          <a:ext cx="573789" cy="499790"/>
        </a:xfrm>
        <a:custGeom>
          <a:avLst/>
          <a:gdLst/>
          <a:ahLst/>
          <a:cxnLst/>
          <a:rect l="0" t="0" r="0" b="0"/>
          <a:pathLst>
            <a:path>
              <a:moveTo>
                <a:pt x="573789" y="0"/>
              </a:moveTo>
              <a:lnTo>
                <a:pt x="573789" y="499790"/>
              </a:lnTo>
              <a:lnTo>
                <a:pt x="0" y="49979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1980AE-411F-4199-B882-0B1B64121458}">
      <dsp:nvSpPr>
        <dsp:cNvPr id="0" name=""/>
        <dsp:cNvSpPr/>
      </dsp:nvSpPr>
      <dsp:spPr>
        <a:xfrm>
          <a:off x="7589561" y="2365730"/>
          <a:ext cx="746638" cy="4840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4031"/>
              </a:lnTo>
              <a:lnTo>
                <a:pt x="746638" y="4840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4E9ECB-AD37-46C5-B85A-79C4620A12C5}">
      <dsp:nvSpPr>
        <dsp:cNvPr id="0" name=""/>
        <dsp:cNvSpPr/>
      </dsp:nvSpPr>
      <dsp:spPr>
        <a:xfrm>
          <a:off x="5826662" y="470746"/>
          <a:ext cx="1762899" cy="1424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6121"/>
              </a:lnTo>
              <a:lnTo>
                <a:pt x="1762899" y="1326121"/>
              </a:lnTo>
              <a:lnTo>
                <a:pt x="1762899" y="14248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CA757C-5EE0-430E-A06D-7E2A25B0F567}">
      <dsp:nvSpPr>
        <dsp:cNvPr id="0" name=""/>
        <dsp:cNvSpPr/>
      </dsp:nvSpPr>
      <dsp:spPr>
        <a:xfrm>
          <a:off x="5356528" y="612"/>
          <a:ext cx="940268" cy="4701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900" kern="1200" dirty="0" smtClean="0"/>
            <a:t>160</a:t>
          </a:r>
          <a:endParaRPr lang="en-US" sz="2900" kern="1200" dirty="0"/>
        </a:p>
      </dsp:txBody>
      <dsp:txXfrm>
        <a:off x="5356528" y="612"/>
        <a:ext cx="940268" cy="470134"/>
      </dsp:txXfrm>
    </dsp:sp>
    <dsp:sp modelId="{BFA33C85-1C87-47BF-A93C-C3FB6EF23756}">
      <dsp:nvSpPr>
        <dsp:cNvPr id="0" name=""/>
        <dsp:cNvSpPr/>
      </dsp:nvSpPr>
      <dsp:spPr>
        <a:xfrm>
          <a:off x="7119427" y="1895596"/>
          <a:ext cx="940268" cy="4701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900" kern="1200" dirty="0" smtClean="0"/>
            <a:t>8</a:t>
          </a:r>
          <a:endParaRPr lang="en-US" sz="2900" kern="1200" dirty="0"/>
        </a:p>
      </dsp:txBody>
      <dsp:txXfrm>
        <a:off x="7119427" y="1895596"/>
        <a:ext cx="940268" cy="470134"/>
      </dsp:txXfrm>
    </dsp:sp>
    <dsp:sp modelId="{342A4DFF-3E1E-44F5-8849-7FFA5B0863E8}">
      <dsp:nvSpPr>
        <dsp:cNvPr id="0" name=""/>
        <dsp:cNvSpPr/>
      </dsp:nvSpPr>
      <dsp:spPr>
        <a:xfrm>
          <a:off x="8336200" y="2614694"/>
          <a:ext cx="940268" cy="4701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900" kern="1200" dirty="0" smtClean="0"/>
            <a:t>2</a:t>
          </a:r>
          <a:endParaRPr lang="en-US" sz="2900" kern="1200" dirty="0"/>
        </a:p>
      </dsp:txBody>
      <dsp:txXfrm>
        <a:off x="8336200" y="2614694"/>
        <a:ext cx="940268" cy="470134"/>
      </dsp:txXfrm>
    </dsp:sp>
    <dsp:sp modelId="{D1992E60-41B4-4107-89B1-017B493904F7}">
      <dsp:nvSpPr>
        <dsp:cNvPr id="0" name=""/>
        <dsp:cNvSpPr/>
      </dsp:nvSpPr>
      <dsp:spPr>
        <a:xfrm>
          <a:off x="6075504" y="2634285"/>
          <a:ext cx="940268" cy="4624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900" kern="1200" dirty="0" smtClean="0"/>
            <a:t>4</a:t>
          </a:r>
          <a:endParaRPr lang="en-US" sz="2900" kern="1200" dirty="0"/>
        </a:p>
      </dsp:txBody>
      <dsp:txXfrm>
        <a:off x="6075504" y="2634285"/>
        <a:ext cx="940268" cy="462470"/>
      </dsp:txXfrm>
    </dsp:sp>
    <dsp:sp modelId="{12A11378-9285-4A29-AB83-D23873994172}">
      <dsp:nvSpPr>
        <dsp:cNvPr id="0" name=""/>
        <dsp:cNvSpPr/>
      </dsp:nvSpPr>
      <dsp:spPr>
        <a:xfrm>
          <a:off x="5152875" y="3509312"/>
          <a:ext cx="940268" cy="4701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900" kern="1200" dirty="0" smtClean="0"/>
            <a:t>2</a:t>
          </a:r>
          <a:endParaRPr lang="en-US" sz="2900" kern="1200" dirty="0"/>
        </a:p>
      </dsp:txBody>
      <dsp:txXfrm>
        <a:off x="5152875" y="3509312"/>
        <a:ext cx="940268" cy="470134"/>
      </dsp:txXfrm>
    </dsp:sp>
    <dsp:sp modelId="{1C5E7AA1-2F3A-43C2-8305-D27A1579BA59}">
      <dsp:nvSpPr>
        <dsp:cNvPr id="0" name=""/>
        <dsp:cNvSpPr/>
      </dsp:nvSpPr>
      <dsp:spPr>
        <a:xfrm>
          <a:off x="7002937" y="3509312"/>
          <a:ext cx="940268" cy="4701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900" kern="1200" dirty="0" smtClean="0"/>
            <a:t>2</a:t>
          </a:r>
          <a:endParaRPr lang="en-US" sz="2900" kern="1200" dirty="0"/>
        </a:p>
      </dsp:txBody>
      <dsp:txXfrm>
        <a:off x="7002937" y="3509312"/>
        <a:ext cx="940268" cy="470134"/>
      </dsp:txXfrm>
    </dsp:sp>
    <dsp:sp modelId="{560E48CF-AD5D-4C77-87C8-2270E8195C37}">
      <dsp:nvSpPr>
        <dsp:cNvPr id="0" name=""/>
        <dsp:cNvSpPr/>
      </dsp:nvSpPr>
      <dsp:spPr>
        <a:xfrm>
          <a:off x="2866190" y="906923"/>
          <a:ext cx="940268" cy="4701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900" kern="1200" dirty="0" smtClean="0"/>
            <a:t>20</a:t>
          </a:r>
          <a:endParaRPr lang="en-US" sz="2900" kern="1200" dirty="0"/>
        </a:p>
      </dsp:txBody>
      <dsp:txXfrm>
        <a:off x="2866190" y="906923"/>
        <a:ext cx="940268" cy="470134"/>
      </dsp:txXfrm>
    </dsp:sp>
    <dsp:sp modelId="{1AD894C1-3588-4464-84C0-A3D8BCF25946}">
      <dsp:nvSpPr>
        <dsp:cNvPr id="0" name=""/>
        <dsp:cNvSpPr/>
      </dsp:nvSpPr>
      <dsp:spPr>
        <a:xfrm>
          <a:off x="3549379" y="1536254"/>
          <a:ext cx="940268" cy="4701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900" kern="1200" dirty="0" smtClean="0"/>
            <a:t>2</a:t>
          </a:r>
          <a:endParaRPr lang="en-US" sz="2900" kern="1200" dirty="0"/>
        </a:p>
      </dsp:txBody>
      <dsp:txXfrm>
        <a:off x="3549379" y="1536254"/>
        <a:ext cx="940268" cy="470134"/>
      </dsp:txXfrm>
    </dsp:sp>
    <dsp:sp modelId="{94CE4FD3-45AB-426B-8ACA-E8D49F512170}">
      <dsp:nvSpPr>
        <dsp:cNvPr id="0" name=""/>
        <dsp:cNvSpPr/>
      </dsp:nvSpPr>
      <dsp:spPr>
        <a:xfrm>
          <a:off x="1904672" y="1511769"/>
          <a:ext cx="940268" cy="4701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900" kern="1200" dirty="0" smtClean="0"/>
            <a:t>10</a:t>
          </a:r>
          <a:endParaRPr lang="en-US" sz="2900" kern="1200" dirty="0"/>
        </a:p>
      </dsp:txBody>
      <dsp:txXfrm>
        <a:off x="1904672" y="1511769"/>
        <a:ext cx="940268" cy="470134"/>
      </dsp:txXfrm>
    </dsp:sp>
    <dsp:sp modelId="{FBECE290-581A-471E-B0C7-CC152D2D51A5}">
      <dsp:nvSpPr>
        <dsp:cNvPr id="0" name=""/>
        <dsp:cNvSpPr/>
      </dsp:nvSpPr>
      <dsp:spPr>
        <a:xfrm>
          <a:off x="3066617" y="2649771"/>
          <a:ext cx="940268" cy="4701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900" kern="1200" dirty="0" smtClean="0"/>
            <a:t>2</a:t>
          </a:r>
          <a:endParaRPr lang="en-US" sz="2900" kern="1200" dirty="0"/>
        </a:p>
      </dsp:txBody>
      <dsp:txXfrm>
        <a:off x="3066617" y="2649771"/>
        <a:ext cx="940268" cy="470134"/>
      </dsp:txXfrm>
    </dsp:sp>
    <dsp:sp modelId="{30724831-6DCB-4E97-819A-E651D2BB4032}">
      <dsp:nvSpPr>
        <dsp:cNvPr id="0" name=""/>
        <dsp:cNvSpPr/>
      </dsp:nvSpPr>
      <dsp:spPr>
        <a:xfrm>
          <a:off x="893582" y="2644825"/>
          <a:ext cx="940268" cy="448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900" kern="1200" smtClean="0"/>
            <a:t>5</a:t>
          </a:r>
          <a:endParaRPr lang="en-US" sz="2900" kern="1200"/>
        </a:p>
      </dsp:txBody>
      <dsp:txXfrm>
        <a:off x="893582" y="2644825"/>
        <a:ext cx="940268" cy="448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4703-1629-41AA-AC21-3F96015FACF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581A-C770-41CC-9E1B-307B4BAC8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3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4703-1629-41AA-AC21-3F96015FACF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581A-C770-41CC-9E1B-307B4BAC8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232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4703-1629-41AA-AC21-3F96015FACF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581A-C770-41CC-9E1B-307B4BAC8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084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4703-1629-41AA-AC21-3F96015FACF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581A-C770-41CC-9E1B-307B4BAC8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76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4703-1629-41AA-AC21-3F96015FACF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581A-C770-41CC-9E1B-307B4BAC8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46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4703-1629-41AA-AC21-3F96015FACF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581A-C770-41CC-9E1B-307B4BAC8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08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4703-1629-41AA-AC21-3F96015FACF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581A-C770-41CC-9E1B-307B4BAC8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803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4703-1629-41AA-AC21-3F96015FACF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581A-C770-41CC-9E1B-307B4BAC8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484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4703-1629-41AA-AC21-3F96015FACF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581A-C770-41CC-9E1B-307B4BAC8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49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4703-1629-41AA-AC21-3F96015FACF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581A-C770-41CC-9E1B-307B4BAC8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592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4703-1629-41AA-AC21-3F96015FACF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581A-C770-41CC-9E1B-307B4BAC8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073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64703-1629-41AA-AC21-3F96015FACF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8581A-C770-41CC-9E1B-307B4BAC8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721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JO" sz="7000" dirty="0" smtClean="0">
                <a:latin typeface="Arial" panose="020B0604020202020204" pitchFamily="34" charset="0"/>
                <a:cs typeface="Arial" panose="020B0604020202020204" pitchFamily="34" charset="0"/>
              </a:rPr>
              <a:t>تحليل الأعداد</a:t>
            </a:r>
            <a:endParaRPr lang="en-US" sz="7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JO" sz="4800" dirty="0" smtClean="0"/>
              <a:t>الطريقة الأولى:شجرة التحليل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3920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5400" smtClean="0">
                <a:latin typeface="Arial" panose="020B0604020202020204" pitchFamily="34" charset="0"/>
                <a:cs typeface="Arial" panose="020B0604020202020204" pitchFamily="34" charset="0"/>
              </a:rPr>
              <a:t>تحليل الأعداد باستخدام طريقة الشجرة</a:t>
            </a:r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1" name="Content Placeholder 2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3926725"/>
              </p:ext>
            </p:extLst>
          </p:nvPr>
        </p:nvGraphicFramePr>
        <p:xfrm>
          <a:off x="1090448" y="1690688"/>
          <a:ext cx="10515600" cy="4476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214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تحليل الأعداد باستخدام طريقة الشجرة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JO" dirty="0" smtClean="0"/>
              <a:t>ناتج تحليل الأعداد هو:</a:t>
            </a:r>
          </a:p>
          <a:p>
            <a:pPr algn="r"/>
            <a:endParaRPr lang="ar-JO" dirty="0"/>
          </a:p>
          <a:p>
            <a:pPr algn="ctr"/>
            <a:r>
              <a:rPr lang="ar-JO" sz="4800" dirty="0" smtClean="0">
                <a:solidFill>
                  <a:srgbClr val="FF0000"/>
                </a:solidFill>
              </a:rPr>
              <a:t>5*2*2*2*2*2=160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61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32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تحليل الأعداد</vt:lpstr>
      <vt:lpstr>تحليل الأعداد باستخدام طريقة الشجرة</vt:lpstr>
      <vt:lpstr>تحليل الأعداد باستخدام طريقة الشجرة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تحليل الأعداد</dc:title>
  <dc:creator>User</dc:creator>
  <cp:lastModifiedBy>User</cp:lastModifiedBy>
  <cp:revision>6</cp:revision>
  <dcterms:created xsi:type="dcterms:W3CDTF">2023-02-13T18:13:03Z</dcterms:created>
  <dcterms:modified xsi:type="dcterms:W3CDTF">2023-02-13T17:51:06Z</dcterms:modified>
</cp:coreProperties>
</file>