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77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D34A71-6B36-48AF-9FDA-1DC903E976E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D2938F-5E97-4DF8-A7A6-F90806194B47}">
      <dgm:prSet phldrT="[Text]"/>
      <dgm:spPr/>
      <dgm:t>
        <a:bodyPr/>
        <a:lstStyle/>
        <a:p>
          <a:r>
            <a:rPr lang="ar-JO" dirty="0"/>
            <a:t>160</a:t>
          </a:r>
          <a:endParaRPr lang="en-US" dirty="0"/>
        </a:p>
      </dgm:t>
    </dgm:pt>
    <dgm:pt modelId="{BE09F79E-1D97-4801-980F-A2DD1BED689C}" type="parTrans" cxnId="{BF5ED76C-893F-48CE-BE0B-3CE4E7AB03D6}">
      <dgm:prSet/>
      <dgm:spPr/>
      <dgm:t>
        <a:bodyPr/>
        <a:lstStyle/>
        <a:p>
          <a:endParaRPr lang="en-US"/>
        </a:p>
      </dgm:t>
    </dgm:pt>
    <dgm:pt modelId="{CDABA948-7B7E-45F4-9107-AFBA1A93276B}" type="sibTrans" cxnId="{BF5ED76C-893F-48CE-BE0B-3CE4E7AB03D6}">
      <dgm:prSet/>
      <dgm:spPr/>
      <dgm:t>
        <a:bodyPr/>
        <a:lstStyle/>
        <a:p>
          <a:endParaRPr lang="en-US"/>
        </a:p>
      </dgm:t>
    </dgm:pt>
    <dgm:pt modelId="{59F0D012-A9D8-4E00-91F3-C91854A6E7C4}">
      <dgm:prSet phldrT="[Text]"/>
      <dgm:spPr/>
      <dgm:t>
        <a:bodyPr/>
        <a:lstStyle/>
        <a:p>
          <a:r>
            <a:rPr lang="ar-JO" dirty="0"/>
            <a:t>20</a:t>
          </a:r>
          <a:endParaRPr lang="en-US" dirty="0"/>
        </a:p>
      </dgm:t>
    </dgm:pt>
    <dgm:pt modelId="{3F4E88F3-8F70-4D35-83CA-A0E629BA9E2E}" type="parTrans" cxnId="{75CE611B-CE1B-4491-AA42-E5883CDAC8EC}">
      <dgm:prSet/>
      <dgm:spPr/>
      <dgm:t>
        <a:bodyPr/>
        <a:lstStyle/>
        <a:p>
          <a:endParaRPr lang="en-US"/>
        </a:p>
      </dgm:t>
    </dgm:pt>
    <dgm:pt modelId="{6F0D25E3-CD2A-45BD-8E37-81B3FC6D2BDA}" type="sibTrans" cxnId="{75CE611B-CE1B-4491-AA42-E5883CDAC8EC}">
      <dgm:prSet/>
      <dgm:spPr/>
      <dgm:t>
        <a:bodyPr/>
        <a:lstStyle/>
        <a:p>
          <a:endParaRPr lang="en-US"/>
        </a:p>
      </dgm:t>
    </dgm:pt>
    <dgm:pt modelId="{CAAFBA79-0CE8-4C30-B5E9-89AAD5BA7755}">
      <dgm:prSet phldrT="[Text]"/>
      <dgm:spPr/>
      <dgm:t>
        <a:bodyPr/>
        <a:lstStyle/>
        <a:p>
          <a:r>
            <a:rPr lang="ar-JO" dirty="0"/>
            <a:t>10</a:t>
          </a:r>
          <a:endParaRPr lang="en-US" dirty="0"/>
        </a:p>
      </dgm:t>
    </dgm:pt>
    <dgm:pt modelId="{60F85337-4FAD-4408-8334-499E846D3253}" type="parTrans" cxnId="{4E33D28E-C30D-41AC-8005-CC9554CDC085}">
      <dgm:prSet/>
      <dgm:spPr/>
      <dgm:t>
        <a:bodyPr/>
        <a:lstStyle/>
        <a:p>
          <a:endParaRPr lang="en-US"/>
        </a:p>
      </dgm:t>
    </dgm:pt>
    <dgm:pt modelId="{58B52B37-04E3-4790-B2EA-AC4510828806}" type="sibTrans" cxnId="{4E33D28E-C30D-41AC-8005-CC9554CDC085}">
      <dgm:prSet/>
      <dgm:spPr/>
      <dgm:t>
        <a:bodyPr/>
        <a:lstStyle/>
        <a:p>
          <a:endParaRPr lang="en-US"/>
        </a:p>
      </dgm:t>
    </dgm:pt>
    <dgm:pt modelId="{6BFBEE72-E3B1-47E7-9A62-AA182CFF595D}">
      <dgm:prSet phldrT="[Text]"/>
      <dgm:spPr/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50DBE7AD-DC56-488A-981A-581D119C4A51}" type="parTrans" cxnId="{17250472-16B8-4504-8972-456EF75661E8}">
      <dgm:prSet/>
      <dgm:spPr/>
      <dgm:t>
        <a:bodyPr/>
        <a:lstStyle/>
        <a:p>
          <a:endParaRPr lang="en-US"/>
        </a:p>
      </dgm:t>
    </dgm:pt>
    <dgm:pt modelId="{FD305638-9E70-478C-A235-C2FEB9DCF4B8}" type="sibTrans" cxnId="{17250472-16B8-4504-8972-456EF75661E8}">
      <dgm:prSet/>
      <dgm:spPr/>
      <dgm:t>
        <a:bodyPr/>
        <a:lstStyle/>
        <a:p>
          <a:endParaRPr lang="en-US"/>
        </a:p>
      </dgm:t>
    </dgm:pt>
    <dgm:pt modelId="{FF6C8C7A-62AB-47A0-A233-4224FEAF483B}">
      <dgm:prSet phldrT="[Text]"/>
      <dgm:spPr/>
      <dgm:t>
        <a:bodyPr/>
        <a:lstStyle/>
        <a:p>
          <a:r>
            <a:rPr lang="ar-JO" dirty="0"/>
            <a:t>8</a:t>
          </a:r>
          <a:endParaRPr lang="en-US" dirty="0"/>
        </a:p>
      </dgm:t>
    </dgm:pt>
    <dgm:pt modelId="{22DBC336-7965-4C4B-A306-9DBAFAF6CA68}" type="parTrans" cxnId="{9AF26A89-E4CF-46C0-A2A1-58411F7B54E7}">
      <dgm:prSet/>
      <dgm:spPr/>
      <dgm:t>
        <a:bodyPr/>
        <a:lstStyle/>
        <a:p>
          <a:endParaRPr lang="en-US"/>
        </a:p>
      </dgm:t>
    </dgm:pt>
    <dgm:pt modelId="{E3568CF8-4030-48FB-A04A-B6865D2AEC0C}" type="sibTrans" cxnId="{9AF26A89-E4CF-46C0-A2A1-58411F7B54E7}">
      <dgm:prSet/>
      <dgm:spPr/>
      <dgm:t>
        <a:bodyPr/>
        <a:lstStyle/>
        <a:p>
          <a:endParaRPr lang="en-US"/>
        </a:p>
      </dgm:t>
    </dgm:pt>
    <dgm:pt modelId="{5972297E-E31C-4819-9403-D426220D7DA5}">
      <dgm:prSet phldrT="[Text]"/>
      <dgm:spPr/>
      <dgm:t>
        <a:bodyPr/>
        <a:lstStyle/>
        <a:p>
          <a:r>
            <a:rPr lang="ar-JO" dirty="0"/>
            <a:t>4</a:t>
          </a:r>
          <a:endParaRPr lang="en-US" dirty="0"/>
        </a:p>
      </dgm:t>
    </dgm:pt>
    <dgm:pt modelId="{6F99BBC7-88F9-4BEA-A8E3-4D315E3F06D4}" type="parTrans" cxnId="{39E8B598-5407-444A-9AAC-8BED62310BF6}">
      <dgm:prSet/>
      <dgm:spPr/>
      <dgm:t>
        <a:bodyPr/>
        <a:lstStyle/>
        <a:p>
          <a:endParaRPr lang="en-US"/>
        </a:p>
      </dgm:t>
    </dgm:pt>
    <dgm:pt modelId="{1B2CA78F-8045-4A04-BD0F-F95EDEEBEC5E}" type="sibTrans" cxnId="{39E8B598-5407-444A-9AAC-8BED62310BF6}">
      <dgm:prSet/>
      <dgm:spPr/>
      <dgm:t>
        <a:bodyPr/>
        <a:lstStyle/>
        <a:p>
          <a:endParaRPr lang="en-US"/>
        </a:p>
      </dgm:t>
    </dgm:pt>
    <dgm:pt modelId="{35F090B3-5F0D-4543-B615-9CC681A2B0B9}">
      <dgm:prSet/>
      <dgm:spPr/>
      <dgm:t>
        <a:bodyPr/>
        <a:lstStyle/>
        <a:p>
          <a:r>
            <a:rPr lang="ar-JO" dirty="0"/>
            <a:t>5</a:t>
          </a:r>
          <a:endParaRPr lang="en-US" dirty="0"/>
        </a:p>
      </dgm:t>
    </dgm:pt>
    <dgm:pt modelId="{46FEB189-537F-48C6-BC3C-39382036E60E}" type="parTrans" cxnId="{3A5BB278-F2C6-416D-82C8-7C33E7D71432}">
      <dgm:prSet/>
      <dgm:spPr/>
      <dgm:t>
        <a:bodyPr/>
        <a:lstStyle/>
        <a:p>
          <a:endParaRPr lang="en-US"/>
        </a:p>
      </dgm:t>
    </dgm:pt>
    <dgm:pt modelId="{EA30561B-DCBA-4EEB-9FE8-5C2473BF3559}" type="sibTrans" cxnId="{3A5BB278-F2C6-416D-82C8-7C33E7D71432}">
      <dgm:prSet/>
      <dgm:spPr/>
      <dgm:t>
        <a:bodyPr/>
        <a:lstStyle/>
        <a:p>
          <a:endParaRPr lang="en-US"/>
        </a:p>
      </dgm:t>
    </dgm:pt>
    <dgm:pt modelId="{DDD80F7B-B02C-4373-8370-6535D225A610}">
      <dgm:prSet/>
      <dgm:spPr/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E47A919B-4A93-486E-9F3B-50AA3F40C4E5}" type="parTrans" cxnId="{1641D136-CF38-4688-A690-D4D16C69C5F4}">
      <dgm:prSet/>
      <dgm:spPr/>
      <dgm:t>
        <a:bodyPr/>
        <a:lstStyle/>
        <a:p>
          <a:endParaRPr lang="en-US"/>
        </a:p>
      </dgm:t>
    </dgm:pt>
    <dgm:pt modelId="{331E49B7-4887-40E1-976D-EC84280003B8}" type="sibTrans" cxnId="{1641D136-CF38-4688-A690-D4D16C69C5F4}">
      <dgm:prSet/>
      <dgm:spPr/>
      <dgm:t>
        <a:bodyPr/>
        <a:lstStyle/>
        <a:p>
          <a:endParaRPr lang="en-US"/>
        </a:p>
      </dgm:t>
    </dgm:pt>
    <dgm:pt modelId="{48BC3DB0-517B-4146-89BB-60041708FC23}">
      <dgm:prSet/>
      <dgm:spPr/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BF748518-FE15-4339-B729-A890B35E3432}" type="parTrans" cxnId="{D7C64EF7-825D-4B5F-8398-779055E284C5}">
      <dgm:prSet/>
      <dgm:spPr/>
      <dgm:t>
        <a:bodyPr/>
        <a:lstStyle/>
        <a:p>
          <a:endParaRPr lang="en-US"/>
        </a:p>
      </dgm:t>
    </dgm:pt>
    <dgm:pt modelId="{301F2FB7-457B-4493-89F0-513B8A2D3699}" type="sibTrans" cxnId="{D7C64EF7-825D-4B5F-8398-779055E284C5}">
      <dgm:prSet/>
      <dgm:spPr/>
      <dgm:t>
        <a:bodyPr/>
        <a:lstStyle/>
        <a:p>
          <a:endParaRPr lang="en-US"/>
        </a:p>
      </dgm:t>
    </dgm:pt>
    <dgm:pt modelId="{B3041964-76FA-4E30-BBDD-253976DA663C}">
      <dgm:prSet/>
      <dgm:spPr/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13B972A8-3A03-4594-8F76-9CDB21123E13}" type="parTrans" cxnId="{FE22A173-325E-4BF3-9071-2455697FAD60}">
      <dgm:prSet/>
      <dgm:spPr/>
      <dgm:t>
        <a:bodyPr/>
        <a:lstStyle/>
        <a:p>
          <a:endParaRPr lang="en-US"/>
        </a:p>
      </dgm:t>
    </dgm:pt>
    <dgm:pt modelId="{BF3B4357-D669-4250-B546-59753FBB244A}" type="sibTrans" cxnId="{FE22A173-325E-4BF3-9071-2455697FAD60}">
      <dgm:prSet/>
      <dgm:spPr/>
      <dgm:t>
        <a:bodyPr/>
        <a:lstStyle/>
        <a:p>
          <a:endParaRPr lang="en-US"/>
        </a:p>
      </dgm:t>
    </dgm:pt>
    <dgm:pt modelId="{67D02A14-06ED-481E-B399-20E210DC34AF}">
      <dgm:prSet/>
      <dgm:spPr/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55E1C6D5-091B-40D4-BA9C-F36A1F5DE90F}" type="parTrans" cxnId="{FDB9CE60-5B45-4BEA-895B-CAD3268196E5}">
      <dgm:prSet/>
      <dgm:spPr/>
      <dgm:t>
        <a:bodyPr/>
        <a:lstStyle/>
        <a:p>
          <a:endParaRPr lang="en-US"/>
        </a:p>
      </dgm:t>
    </dgm:pt>
    <dgm:pt modelId="{D838220C-9EB8-459C-BF7B-A3847E2AD9B2}" type="sibTrans" cxnId="{FDB9CE60-5B45-4BEA-895B-CAD3268196E5}">
      <dgm:prSet/>
      <dgm:spPr/>
      <dgm:t>
        <a:bodyPr/>
        <a:lstStyle/>
        <a:p>
          <a:endParaRPr lang="en-US"/>
        </a:p>
      </dgm:t>
    </dgm:pt>
    <dgm:pt modelId="{4FA516BD-076E-4734-875F-E43B8DF5D5E8}" type="pres">
      <dgm:prSet presAssocID="{6AD34A71-6B36-48AF-9FDA-1DC903E976E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E2D27A8-C182-4796-9A8A-9294BAEF630C}" type="pres">
      <dgm:prSet presAssocID="{2DD2938F-5E97-4DF8-A7A6-F90806194B47}" presName="hierRoot1" presStyleCnt="0"/>
      <dgm:spPr/>
    </dgm:pt>
    <dgm:pt modelId="{E5F56DA2-6D80-43EE-9D06-ECD60D27B037}" type="pres">
      <dgm:prSet presAssocID="{2DD2938F-5E97-4DF8-A7A6-F90806194B47}" presName="composite" presStyleCnt="0"/>
      <dgm:spPr/>
    </dgm:pt>
    <dgm:pt modelId="{921DCD25-AE70-4556-8BB1-B14BDBBD70FC}" type="pres">
      <dgm:prSet presAssocID="{2DD2938F-5E97-4DF8-A7A6-F90806194B47}" presName="background" presStyleLbl="node0" presStyleIdx="0" presStyleCnt="1"/>
      <dgm:spPr/>
    </dgm:pt>
    <dgm:pt modelId="{42112627-95C3-4785-BC18-D30444D978AD}" type="pres">
      <dgm:prSet presAssocID="{2DD2938F-5E97-4DF8-A7A6-F90806194B47}" presName="text" presStyleLbl="fgAcc0" presStyleIdx="0" presStyleCnt="1">
        <dgm:presLayoutVars>
          <dgm:chPref val="3"/>
        </dgm:presLayoutVars>
      </dgm:prSet>
      <dgm:spPr/>
    </dgm:pt>
    <dgm:pt modelId="{FFEEC8E1-C640-41E0-A1E7-E6D960C7FD40}" type="pres">
      <dgm:prSet presAssocID="{2DD2938F-5E97-4DF8-A7A6-F90806194B47}" presName="hierChild2" presStyleCnt="0"/>
      <dgm:spPr/>
    </dgm:pt>
    <dgm:pt modelId="{34C826A7-39A5-4496-854F-0AC40147A8E0}" type="pres">
      <dgm:prSet presAssocID="{3F4E88F3-8F70-4D35-83CA-A0E629BA9E2E}" presName="Name10" presStyleLbl="parChTrans1D2" presStyleIdx="0" presStyleCnt="2"/>
      <dgm:spPr/>
    </dgm:pt>
    <dgm:pt modelId="{EB200B84-72E1-47A3-8A42-8C51B99E1B89}" type="pres">
      <dgm:prSet presAssocID="{59F0D012-A9D8-4E00-91F3-C91854A6E7C4}" presName="hierRoot2" presStyleCnt="0"/>
      <dgm:spPr/>
    </dgm:pt>
    <dgm:pt modelId="{3F49870F-3887-48B9-9C0B-48C424A18D74}" type="pres">
      <dgm:prSet presAssocID="{59F0D012-A9D8-4E00-91F3-C91854A6E7C4}" presName="composite2" presStyleCnt="0"/>
      <dgm:spPr/>
    </dgm:pt>
    <dgm:pt modelId="{10E1AF8F-20A8-4241-8248-CC5F21C94EF8}" type="pres">
      <dgm:prSet presAssocID="{59F0D012-A9D8-4E00-91F3-C91854A6E7C4}" presName="background2" presStyleLbl="node2" presStyleIdx="0" presStyleCnt="2"/>
      <dgm:spPr/>
    </dgm:pt>
    <dgm:pt modelId="{A12D125F-9BE7-4A39-A1D1-D11300A84A6C}" type="pres">
      <dgm:prSet presAssocID="{59F0D012-A9D8-4E00-91F3-C91854A6E7C4}" presName="text2" presStyleLbl="fgAcc2" presStyleIdx="0" presStyleCnt="2">
        <dgm:presLayoutVars>
          <dgm:chPref val="3"/>
        </dgm:presLayoutVars>
      </dgm:prSet>
      <dgm:spPr/>
    </dgm:pt>
    <dgm:pt modelId="{4B4DC757-C92C-4F1F-8A3B-BED3E7006DCD}" type="pres">
      <dgm:prSet presAssocID="{59F0D012-A9D8-4E00-91F3-C91854A6E7C4}" presName="hierChild3" presStyleCnt="0"/>
      <dgm:spPr/>
    </dgm:pt>
    <dgm:pt modelId="{7D84F0AC-B82E-485B-9D87-BB07F662BA6C}" type="pres">
      <dgm:prSet presAssocID="{60F85337-4FAD-4408-8334-499E846D3253}" presName="Name17" presStyleLbl="parChTrans1D3" presStyleIdx="0" presStyleCnt="4"/>
      <dgm:spPr/>
    </dgm:pt>
    <dgm:pt modelId="{2C42D909-997C-4A8E-989B-BC23DD7DC28C}" type="pres">
      <dgm:prSet presAssocID="{CAAFBA79-0CE8-4C30-B5E9-89AAD5BA7755}" presName="hierRoot3" presStyleCnt="0"/>
      <dgm:spPr/>
    </dgm:pt>
    <dgm:pt modelId="{41E06BD1-8DBE-4E4F-AACD-A5C865016A6B}" type="pres">
      <dgm:prSet presAssocID="{CAAFBA79-0CE8-4C30-B5E9-89AAD5BA7755}" presName="composite3" presStyleCnt="0"/>
      <dgm:spPr/>
    </dgm:pt>
    <dgm:pt modelId="{044B352F-395F-4083-9331-73BB3B582536}" type="pres">
      <dgm:prSet presAssocID="{CAAFBA79-0CE8-4C30-B5E9-89AAD5BA7755}" presName="background3" presStyleLbl="node3" presStyleIdx="0" presStyleCnt="4"/>
      <dgm:spPr/>
    </dgm:pt>
    <dgm:pt modelId="{730930D8-E426-44FF-9C3B-F7CD3E5B2655}" type="pres">
      <dgm:prSet presAssocID="{CAAFBA79-0CE8-4C30-B5E9-89AAD5BA7755}" presName="text3" presStyleLbl="fgAcc3" presStyleIdx="0" presStyleCnt="4">
        <dgm:presLayoutVars>
          <dgm:chPref val="3"/>
        </dgm:presLayoutVars>
      </dgm:prSet>
      <dgm:spPr/>
    </dgm:pt>
    <dgm:pt modelId="{B5CF9E98-3629-45B9-97DB-15C53AE84546}" type="pres">
      <dgm:prSet presAssocID="{CAAFBA79-0CE8-4C30-B5E9-89AAD5BA7755}" presName="hierChild4" presStyleCnt="0"/>
      <dgm:spPr/>
    </dgm:pt>
    <dgm:pt modelId="{90FC0B26-0542-4310-86BE-2B5C9A218C32}" type="pres">
      <dgm:prSet presAssocID="{46FEB189-537F-48C6-BC3C-39382036E60E}" presName="Name23" presStyleLbl="parChTrans1D4" presStyleIdx="0" presStyleCnt="4"/>
      <dgm:spPr/>
    </dgm:pt>
    <dgm:pt modelId="{98DE7E7A-318E-4F25-A3F5-A3DC5522EAD4}" type="pres">
      <dgm:prSet presAssocID="{35F090B3-5F0D-4543-B615-9CC681A2B0B9}" presName="hierRoot4" presStyleCnt="0"/>
      <dgm:spPr/>
    </dgm:pt>
    <dgm:pt modelId="{C7090CB1-6717-47D6-AAE7-1D9672DF962D}" type="pres">
      <dgm:prSet presAssocID="{35F090B3-5F0D-4543-B615-9CC681A2B0B9}" presName="composite4" presStyleCnt="0"/>
      <dgm:spPr/>
    </dgm:pt>
    <dgm:pt modelId="{8BE046BC-20C8-4E98-B159-D57EF3E89C61}" type="pres">
      <dgm:prSet presAssocID="{35F090B3-5F0D-4543-B615-9CC681A2B0B9}" presName="background4" presStyleLbl="node4" presStyleIdx="0" presStyleCnt="4"/>
      <dgm:spPr/>
    </dgm:pt>
    <dgm:pt modelId="{1A9FA82F-255F-45DA-B74C-7796B4193471}" type="pres">
      <dgm:prSet presAssocID="{35F090B3-5F0D-4543-B615-9CC681A2B0B9}" presName="text4" presStyleLbl="fgAcc4" presStyleIdx="0" presStyleCnt="4">
        <dgm:presLayoutVars>
          <dgm:chPref val="3"/>
        </dgm:presLayoutVars>
      </dgm:prSet>
      <dgm:spPr/>
    </dgm:pt>
    <dgm:pt modelId="{813D8FF2-C583-422E-A5AE-3349CAE635B0}" type="pres">
      <dgm:prSet presAssocID="{35F090B3-5F0D-4543-B615-9CC681A2B0B9}" presName="hierChild5" presStyleCnt="0"/>
      <dgm:spPr/>
    </dgm:pt>
    <dgm:pt modelId="{00233383-8AEB-4821-A452-E0CFA32C45B2}" type="pres">
      <dgm:prSet presAssocID="{E47A919B-4A93-486E-9F3B-50AA3F40C4E5}" presName="Name23" presStyleLbl="parChTrans1D4" presStyleIdx="1" presStyleCnt="4"/>
      <dgm:spPr/>
    </dgm:pt>
    <dgm:pt modelId="{6DBB6B35-AB81-4880-8E79-9BE5E1AE0A70}" type="pres">
      <dgm:prSet presAssocID="{DDD80F7B-B02C-4373-8370-6535D225A610}" presName="hierRoot4" presStyleCnt="0"/>
      <dgm:spPr/>
    </dgm:pt>
    <dgm:pt modelId="{26D6668C-B776-4BC3-95F3-9C1239D4DAAB}" type="pres">
      <dgm:prSet presAssocID="{DDD80F7B-B02C-4373-8370-6535D225A610}" presName="composite4" presStyleCnt="0"/>
      <dgm:spPr/>
    </dgm:pt>
    <dgm:pt modelId="{A76267D4-3FD5-48BA-A5E1-8FB1E51BECEF}" type="pres">
      <dgm:prSet presAssocID="{DDD80F7B-B02C-4373-8370-6535D225A610}" presName="background4" presStyleLbl="node4" presStyleIdx="1" presStyleCnt="4"/>
      <dgm:spPr/>
    </dgm:pt>
    <dgm:pt modelId="{18DB38E3-B00B-4CD1-A2B1-3CE601603303}" type="pres">
      <dgm:prSet presAssocID="{DDD80F7B-B02C-4373-8370-6535D225A610}" presName="text4" presStyleLbl="fgAcc4" presStyleIdx="1" presStyleCnt="4">
        <dgm:presLayoutVars>
          <dgm:chPref val="3"/>
        </dgm:presLayoutVars>
      </dgm:prSet>
      <dgm:spPr/>
    </dgm:pt>
    <dgm:pt modelId="{18491C0A-F167-47D5-B660-BF1A2DB1C953}" type="pres">
      <dgm:prSet presAssocID="{DDD80F7B-B02C-4373-8370-6535D225A610}" presName="hierChild5" presStyleCnt="0"/>
      <dgm:spPr/>
    </dgm:pt>
    <dgm:pt modelId="{EF01A392-8BDC-4143-9546-680A1755BB5D}" type="pres">
      <dgm:prSet presAssocID="{50DBE7AD-DC56-488A-981A-581D119C4A51}" presName="Name17" presStyleLbl="parChTrans1D3" presStyleIdx="1" presStyleCnt="4"/>
      <dgm:spPr/>
    </dgm:pt>
    <dgm:pt modelId="{3B258356-CD6F-4AB6-B432-2ACED20C6668}" type="pres">
      <dgm:prSet presAssocID="{6BFBEE72-E3B1-47E7-9A62-AA182CFF595D}" presName="hierRoot3" presStyleCnt="0"/>
      <dgm:spPr/>
    </dgm:pt>
    <dgm:pt modelId="{3A53D415-079A-4AF5-BC0D-485F8A617007}" type="pres">
      <dgm:prSet presAssocID="{6BFBEE72-E3B1-47E7-9A62-AA182CFF595D}" presName="composite3" presStyleCnt="0"/>
      <dgm:spPr/>
    </dgm:pt>
    <dgm:pt modelId="{C6815D5A-45E8-4BBF-976F-3E8AE882E658}" type="pres">
      <dgm:prSet presAssocID="{6BFBEE72-E3B1-47E7-9A62-AA182CFF595D}" presName="background3" presStyleLbl="node3" presStyleIdx="1" presStyleCnt="4"/>
      <dgm:spPr/>
    </dgm:pt>
    <dgm:pt modelId="{28145385-2974-4AF3-BBF7-80F180ED0772}" type="pres">
      <dgm:prSet presAssocID="{6BFBEE72-E3B1-47E7-9A62-AA182CFF595D}" presName="text3" presStyleLbl="fgAcc3" presStyleIdx="1" presStyleCnt="4">
        <dgm:presLayoutVars>
          <dgm:chPref val="3"/>
        </dgm:presLayoutVars>
      </dgm:prSet>
      <dgm:spPr/>
    </dgm:pt>
    <dgm:pt modelId="{4B689714-DC6D-4266-922C-BAA3500C53D6}" type="pres">
      <dgm:prSet presAssocID="{6BFBEE72-E3B1-47E7-9A62-AA182CFF595D}" presName="hierChild4" presStyleCnt="0"/>
      <dgm:spPr/>
    </dgm:pt>
    <dgm:pt modelId="{BBE37E79-2E67-410F-9036-239D3267CA1D}" type="pres">
      <dgm:prSet presAssocID="{22DBC336-7965-4C4B-A306-9DBAFAF6CA68}" presName="Name10" presStyleLbl="parChTrans1D2" presStyleIdx="1" presStyleCnt="2"/>
      <dgm:spPr/>
    </dgm:pt>
    <dgm:pt modelId="{976CB924-63B5-4AAC-9BEB-8FB3777EFD34}" type="pres">
      <dgm:prSet presAssocID="{FF6C8C7A-62AB-47A0-A233-4224FEAF483B}" presName="hierRoot2" presStyleCnt="0"/>
      <dgm:spPr/>
    </dgm:pt>
    <dgm:pt modelId="{A0E05248-0BCD-42DC-B806-AE42FF62DB24}" type="pres">
      <dgm:prSet presAssocID="{FF6C8C7A-62AB-47A0-A233-4224FEAF483B}" presName="composite2" presStyleCnt="0"/>
      <dgm:spPr/>
    </dgm:pt>
    <dgm:pt modelId="{0F43212D-24E6-48F2-9CE7-60CE12FC8386}" type="pres">
      <dgm:prSet presAssocID="{FF6C8C7A-62AB-47A0-A233-4224FEAF483B}" presName="background2" presStyleLbl="node2" presStyleIdx="1" presStyleCnt="2"/>
      <dgm:spPr/>
    </dgm:pt>
    <dgm:pt modelId="{212579D7-9F8E-44C4-A74C-A5B13D054D70}" type="pres">
      <dgm:prSet presAssocID="{FF6C8C7A-62AB-47A0-A233-4224FEAF483B}" presName="text2" presStyleLbl="fgAcc2" presStyleIdx="1" presStyleCnt="2">
        <dgm:presLayoutVars>
          <dgm:chPref val="3"/>
        </dgm:presLayoutVars>
      </dgm:prSet>
      <dgm:spPr/>
    </dgm:pt>
    <dgm:pt modelId="{7DCFC5ED-18B1-4CF4-94FE-7118D3D86129}" type="pres">
      <dgm:prSet presAssocID="{FF6C8C7A-62AB-47A0-A233-4224FEAF483B}" presName="hierChild3" presStyleCnt="0"/>
      <dgm:spPr/>
    </dgm:pt>
    <dgm:pt modelId="{83128838-3F8E-4BF4-B65E-7ED3CF55293C}" type="pres">
      <dgm:prSet presAssocID="{6F99BBC7-88F9-4BEA-A8E3-4D315E3F06D4}" presName="Name17" presStyleLbl="parChTrans1D3" presStyleIdx="2" presStyleCnt="4"/>
      <dgm:spPr/>
    </dgm:pt>
    <dgm:pt modelId="{47E3BB6E-D17E-48F8-AAFE-85F28741430D}" type="pres">
      <dgm:prSet presAssocID="{5972297E-E31C-4819-9403-D426220D7DA5}" presName="hierRoot3" presStyleCnt="0"/>
      <dgm:spPr/>
    </dgm:pt>
    <dgm:pt modelId="{F06943D5-A491-4F85-BC3E-097787F11EED}" type="pres">
      <dgm:prSet presAssocID="{5972297E-E31C-4819-9403-D426220D7DA5}" presName="composite3" presStyleCnt="0"/>
      <dgm:spPr/>
    </dgm:pt>
    <dgm:pt modelId="{BF24D7C2-2531-418F-B812-08A81352B7B9}" type="pres">
      <dgm:prSet presAssocID="{5972297E-E31C-4819-9403-D426220D7DA5}" presName="background3" presStyleLbl="node3" presStyleIdx="2" presStyleCnt="4"/>
      <dgm:spPr/>
    </dgm:pt>
    <dgm:pt modelId="{EBB9215B-DB0C-45DC-A160-0D6AEBB7EF4D}" type="pres">
      <dgm:prSet presAssocID="{5972297E-E31C-4819-9403-D426220D7DA5}" presName="text3" presStyleLbl="fgAcc3" presStyleIdx="2" presStyleCnt="4">
        <dgm:presLayoutVars>
          <dgm:chPref val="3"/>
        </dgm:presLayoutVars>
      </dgm:prSet>
      <dgm:spPr/>
    </dgm:pt>
    <dgm:pt modelId="{54A73C9D-1691-4AF4-8CFC-B54B1C3F7C43}" type="pres">
      <dgm:prSet presAssocID="{5972297E-E31C-4819-9403-D426220D7DA5}" presName="hierChild4" presStyleCnt="0"/>
      <dgm:spPr/>
    </dgm:pt>
    <dgm:pt modelId="{F1C1CBE7-B353-42E4-8A95-EB5FC7872185}" type="pres">
      <dgm:prSet presAssocID="{13B972A8-3A03-4594-8F76-9CDB21123E13}" presName="Name23" presStyleLbl="parChTrans1D4" presStyleIdx="2" presStyleCnt="4"/>
      <dgm:spPr/>
    </dgm:pt>
    <dgm:pt modelId="{5E4D6EAC-AD5B-4019-A36D-60A9639B4216}" type="pres">
      <dgm:prSet presAssocID="{B3041964-76FA-4E30-BBDD-253976DA663C}" presName="hierRoot4" presStyleCnt="0"/>
      <dgm:spPr/>
    </dgm:pt>
    <dgm:pt modelId="{59E02877-DFD5-4E58-B695-AB1D20B9B7E4}" type="pres">
      <dgm:prSet presAssocID="{B3041964-76FA-4E30-BBDD-253976DA663C}" presName="composite4" presStyleCnt="0"/>
      <dgm:spPr/>
    </dgm:pt>
    <dgm:pt modelId="{36EA1FF0-6942-487E-9A92-D8C6D54C853B}" type="pres">
      <dgm:prSet presAssocID="{B3041964-76FA-4E30-BBDD-253976DA663C}" presName="background4" presStyleLbl="node4" presStyleIdx="2" presStyleCnt="4"/>
      <dgm:spPr/>
    </dgm:pt>
    <dgm:pt modelId="{DBDA0D02-8948-424A-BAC8-0BA9F294E065}" type="pres">
      <dgm:prSet presAssocID="{B3041964-76FA-4E30-BBDD-253976DA663C}" presName="text4" presStyleLbl="fgAcc4" presStyleIdx="2" presStyleCnt="4">
        <dgm:presLayoutVars>
          <dgm:chPref val="3"/>
        </dgm:presLayoutVars>
      </dgm:prSet>
      <dgm:spPr/>
    </dgm:pt>
    <dgm:pt modelId="{7D753955-F24A-46CC-B216-8AE73C10EFF6}" type="pres">
      <dgm:prSet presAssocID="{B3041964-76FA-4E30-BBDD-253976DA663C}" presName="hierChild5" presStyleCnt="0"/>
      <dgm:spPr/>
    </dgm:pt>
    <dgm:pt modelId="{DE8B8BF9-0D97-4244-AD6E-3EE9EDF4B774}" type="pres">
      <dgm:prSet presAssocID="{55E1C6D5-091B-40D4-BA9C-F36A1F5DE90F}" presName="Name23" presStyleLbl="parChTrans1D4" presStyleIdx="3" presStyleCnt="4"/>
      <dgm:spPr/>
    </dgm:pt>
    <dgm:pt modelId="{70E97CA3-81AE-4F9B-B77F-B50839F7AA4B}" type="pres">
      <dgm:prSet presAssocID="{67D02A14-06ED-481E-B399-20E210DC34AF}" presName="hierRoot4" presStyleCnt="0"/>
      <dgm:spPr/>
    </dgm:pt>
    <dgm:pt modelId="{8E99192B-A2AB-4B97-9605-E13278FF0A31}" type="pres">
      <dgm:prSet presAssocID="{67D02A14-06ED-481E-B399-20E210DC34AF}" presName="composite4" presStyleCnt="0"/>
      <dgm:spPr/>
    </dgm:pt>
    <dgm:pt modelId="{2D6EEFFB-CB3B-4507-9823-AABDEAD08292}" type="pres">
      <dgm:prSet presAssocID="{67D02A14-06ED-481E-B399-20E210DC34AF}" presName="background4" presStyleLbl="node4" presStyleIdx="3" presStyleCnt="4"/>
      <dgm:spPr/>
    </dgm:pt>
    <dgm:pt modelId="{6AF7AE2B-87C9-4955-BACA-01B4FB59A4B2}" type="pres">
      <dgm:prSet presAssocID="{67D02A14-06ED-481E-B399-20E210DC34AF}" presName="text4" presStyleLbl="fgAcc4" presStyleIdx="3" presStyleCnt="4" custLinFactNeighborX="-3414" custLinFactNeighborY="5376">
        <dgm:presLayoutVars>
          <dgm:chPref val="3"/>
        </dgm:presLayoutVars>
      </dgm:prSet>
      <dgm:spPr/>
    </dgm:pt>
    <dgm:pt modelId="{75272B74-9E86-4712-8831-AC24EDCD0365}" type="pres">
      <dgm:prSet presAssocID="{67D02A14-06ED-481E-B399-20E210DC34AF}" presName="hierChild5" presStyleCnt="0"/>
      <dgm:spPr/>
    </dgm:pt>
    <dgm:pt modelId="{0F27D880-DBD1-4161-AA90-B8645C5C425F}" type="pres">
      <dgm:prSet presAssocID="{BF748518-FE15-4339-B729-A890B35E3432}" presName="Name17" presStyleLbl="parChTrans1D3" presStyleIdx="3" presStyleCnt="4"/>
      <dgm:spPr/>
    </dgm:pt>
    <dgm:pt modelId="{3C77F4FA-14FF-4486-81DA-AF606B77A1B6}" type="pres">
      <dgm:prSet presAssocID="{48BC3DB0-517B-4146-89BB-60041708FC23}" presName="hierRoot3" presStyleCnt="0"/>
      <dgm:spPr/>
    </dgm:pt>
    <dgm:pt modelId="{F1DDB3A4-BE15-4F4F-8D73-2C111598B77A}" type="pres">
      <dgm:prSet presAssocID="{48BC3DB0-517B-4146-89BB-60041708FC23}" presName="composite3" presStyleCnt="0"/>
      <dgm:spPr/>
    </dgm:pt>
    <dgm:pt modelId="{5EAED584-0BB6-4FEB-8CF9-5A54D726104F}" type="pres">
      <dgm:prSet presAssocID="{48BC3DB0-517B-4146-89BB-60041708FC23}" presName="background3" presStyleLbl="node3" presStyleIdx="3" presStyleCnt="4"/>
      <dgm:spPr/>
    </dgm:pt>
    <dgm:pt modelId="{8252056C-132B-4C96-8430-09197FBCD8F2}" type="pres">
      <dgm:prSet presAssocID="{48BC3DB0-517B-4146-89BB-60041708FC23}" presName="text3" presStyleLbl="fgAcc3" presStyleIdx="3" presStyleCnt="4">
        <dgm:presLayoutVars>
          <dgm:chPref val="3"/>
        </dgm:presLayoutVars>
      </dgm:prSet>
      <dgm:spPr/>
    </dgm:pt>
    <dgm:pt modelId="{345CC920-4C59-46D4-8241-28636709A83E}" type="pres">
      <dgm:prSet presAssocID="{48BC3DB0-517B-4146-89BB-60041708FC23}" presName="hierChild4" presStyleCnt="0"/>
      <dgm:spPr/>
    </dgm:pt>
  </dgm:ptLst>
  <dgm:cxnLst>
    <dgm:cxn modelId="{6372CA04-CD86-4733-A62F-6B2E3ED50021}" type="presOf" srcId="{CAAFBA79-0CE8-4C30-B5E9-89AAD5BA7755}" destId="{730930D8-E426-44FF-9C3B-F7CD3E5B2655}" srcOrd="0" destOrd="0" presId="urn:microsoft.com/office/officeart/2005/8/layout/hierarchy1"/>
    <dgm:cxn modelId="{54E65D15-B583-412A-98E3-D0D96A7CB43A}" type="presOf" srcId="{6F99BBC7-88F9-4BEA-A8E3-4D315E3F06D4}" destId="{83128838-3F8E-4BF4-B65E-7ED3CF55293C}" srcOrd="0" destOrd="0" presId="urn:microsoft.com/office/officeart/2005/8/layout/hierarchy1"/>
    <dgm:cxn modelId="{9465D115-E65C-4835-97AC-F2B58C8D73CC}" type="presOf" srcId="{6BFBEE72-E3B1-47E7-9A62-AA182CFF595D}" destId="{28145385-2974-4AF3-BBF7-80F180ED0772}" srcOrd="0" destOrd="0" presId="urn:microsoft.com/office/officeart/2005/8/layout/hierarchy1"/>
    <dgm:cxn modelId="{804D1819-90F5-4D33-AFD2-C644174CDB28}" type="presOf" srcId="{FF6C8C7A-62AB-47A0-A233-4224FEAF483B}" destId="{212579D7-9F8E-44C4-A74C-A5B13D054D70}" srcOrd="0" destOrd="0" presId="urn:microsoft.com/office/officeart/2005/8/layout/hierarchy1"/>
    <dgm:cxn modelId="{0E626D19-0D0D-4C08-9590-99D8DD5E04B4}" type="presOf" srcId="{46FEB189-537F-48C6-BC3C-39382036E60E}" destId="{90FC0B26-0542-4310-86BE-2B5C9A218C32}" srcOrd="0" destOrd="0" presId="urn:microsoft.com/office/officeart/2005/8/layout/hierarchy1"/>
    <dgm:cxn modelId="{75CE611B-CE1B-4491-AA42-E5883CDAC8EC}" srcId="{2DD2938F-5E97-4DF8-A7A6-F90806194B47}" destId="{59F0D012-A9D8-4E00-91F3-C91854A6E7C4}" srcOrd="0" destOrd="0" parTransId="{3F4E88F3-8F70-4D35-83CA-A0E629BA9E2E}" sibTransId="{6F0D25E3-CD2A-45BD-8E37-81B3FC6D2BDA}"/>
    <dgm:cxn modelId="{D2959022-2494-467C-8F8F-A0D063B6CB14}" type="presOf" srcId="{E47A919B-4A93-486E-9F3B-50AA3F40C4E5}" destId="{00233383-8AEB-4821-A452-E0CFA32C45B2}" srcOrd="0" destOrd="0" presId="urn:microsoft.com/office/officeart/2005/8/layout/hierarchy1"/>
    <dgm:cxn modelId="{1641D136-CF38-4688-A690-D4D16C69C5F4}" srcId="{CAAFBA79-0CE8-4C30-B5E9-89AAD5BA7755}" destId="{DDD80F7B-B02C-4373-8370-6535D225A610}" srcOrd="1" destOrd="0" parTransId="{E47A919B-4A93-486E-9F3B-50AA3F40C4E5}" sibTransId="{331E49B7-4887-40E1-976D-EC84280003B8}"/>
    <dgm:cxn modelId="{BAD9A138-E633-4182-8237-4D0213AE6F6F}" type="presOf" srcId="{22DBC336-7965-4C4B-A306-9DBAFAF6CA68}" destId="{BBE37E79-2E67-410F-9036-239D3267CA1D}" srcOrd="0" destOrd="0" presId="urn:microsoft.com/office/officeart/2005/8/layout/hierarchy1"/>
    <dgm:cxn modelId="{FDB9CE60-5B45-4BEA-895B-CAD3268196E5}" srcId="{5972297E-E31C-4819-9403-D426220D7DA5}" destId="{67D02A14-06ED-481E-B399-20E210DC34AF}" srcOrd="1" destOrd="0" parTransId="{55E1C6D5-091B-40D4-BA9C-F36A1F5DE90F}" sibTransId="{D838220C-9EB8-459C-BF7B-A3847E2AD9B2}"/>
    <dgm:cxn modelId="{BAB6F365-A21C-4969-8304-E07583FEA13C}" type="presOf" srcId="{5972297E-E31C-4819-9403-D426220D7DA5}" destId="{EBB9215B-DB0C-45DC-A160-0D6AEBB7EF4D}" srcOrd="0" destOrd="0" presId="urn:microsoft.com/office/officeart/2005/8/layout/hierarchy1"/>
    <dgm:cxn modelId="{BF5ED76C-893F-48CE-BE0B-3CE4E7AB03D6}" srcId="{6AD34A71-6B36-48AF-9FDA-1DC903E976E3}" destId="{2DD2938F-5E97-4DF8-A7A6-F90806194B47}" srcOrd="0" destOrd="0" parTransId="{BE09F79E-1D97-4801-980F-A2DD1BED689C}" sibTransId="{CDABA948-7B7E-45F4-9107-AFBA1A93276B}"/>
    <dgm:cxn modelId="{BBA2AF51-DC0C-4768-B17D-B0CFDF312A4F}" type="presOf" srcId="{B3041964-76FA-4E30-BBDD-253976DA663C}" destId="{DBDA0D02-8948-424A-BAC8-0BA9F294E065}" srcOrd="0" destOrd="0" presId="urn:microsoft.com/office/officeart/2005/8/layout/hierarchy1"/>
    <dgm:cxn modelId="{F3C6CE71-F6E9-4046-9932-B4AFF6BF0B75}" type="presOf" srcId="{67D02A14-06ED-481E-B399-20E210DC34AF}" destId="{6AF7AE2B-87C9-4955-BACA-01B4FB59A4B2}" srcOrd="0" destOrd="0" presId="urn:microsoft.com/office/officeart/2005/8/layout/hierarchy1"/>
    <dgm:cxn modelId="{17250472-16B8-4504-8972-456EF75661E8}" srcId="{59F0D012-A9D8-4E00-91F3-C91854A6E7C4}" destId="{6BFBEE72-E3B1-47E7-9A62-AA182CFF595D}" srcOrd="1" destOrd="0" parTransId="{50DBE7AD-DC56-488A-981A-581D119C4A51}" sibTransId="{FD305638-9E70-478C-A235-C2FEB9DCF4B8}"/>
    <dgm:cxn modelId="{FE22A173-325E-4BF3-9071-2455697FAD60}" srcId="{5972297E-E31C-4819-9403-D426220D7DA5}" destId="{B3041964-76FA-4E30-BBDD-253976DA663C}" srcOrd="0" destOrd="0" parTransId="{13B972A8-3A03-4594-8F76-9CDB21123E13}" sibTransId="{BF3B4357-D669-4250-B546-59753FBB244A}"/>
    <dgm:cxn modelId="{3A5BB278-F2C6-416D-82C8-7C33E7D71432}" srcId="{CAAFBA79-0CE8-4C30-B5E9-89AAD5BA7755}" destId="{35F090B3-5F0D-4543-B615-9CC681A2B0B9}" srcOrd="0" destOrd="0" parTransId="{46FEB189-537F-48C6-BC3C-39382036E60E}" sibTransId="{EA30561B-DCBA-4EEB-9FE8-5C2473BF3559}"/>
    <dgm:cxn modelId="{CA35407B-11F3-48B6-9723-56C04481E913}" type="presOf" srcId="{3F4E88F3-8F70-4D35-83CA-A0E629BA9E2E}" destId="{34C826A7-39A5-4496-854F-0AC40147A8E0}" srcOrd="0" destOrd="0" presId="urn:microsoft.com/office/officeart/2005/8/layout/hierarchy1"/>
    <dgm:cxn modelId="{9AF26A89-E4CF-46C0-A2A1-58411F7B54E7}" srcId="{2DD2938F-5E97-4DF8-A7A6-F90806194B47}" destId="{FF6C8C7A-62AB-47A0-A233-4224FEAF483B}" srcOrd="1" destOrd="0" parTransId="{22DBC336-7965-4C4B-A306-9DBAFAF6CA68}" sibTransId="{E3568CF8-4030-48FB-A04A-B6865D2AEC0C}"/>
    <dgm:cxn modelId="{A6BB0A8D-351D-4AEA-BBF9-2AB4B6EBE7BE}" type="presOf" srcId="{50DBE7AD-DC56-488A-981A-581D119C4A51}" destId="{EF01A392-8BDC-4143-9546-680A1755BB5D}" srcOrd="0" destOrd="0" presId="urn:microsoft.com/office/officeart/2005/8/layout/hierarchy1"/>
    <dgm:cxn modelId="{4E33D28E-C30D-41AC-8005-CC9554CDC085}" srcId="{59F0D012-A9D8-4E00-91F3-C91854A6E7C4}" destId="{CAAFBA79-0CE8-4C30-B5E9-89AAD5BA7755}" srcOrd="0" destOrd="0" parTransId="{60F85337-4FAD-4408-8334-499E846D3253}" sibTransId="{58B52B37-04E3-4790-B2EA-AC4510828806}"/>
    <dgm:cxn modelId="{F032C597-1E0D-4505-857A-039B0972CEFC}" type="presOf" srcId="{55E1C6D5-091B-40D4-BA9C-F36A1F5DE90F}" destId="{DE8B8BF9-0D97-4244-AD6E-3EE9EDF4B774}" srcOrd="0" destOrd="0" presId="urn:microsoft.com/office/officeart/2005/8/layout/hierarchy1"/>
    <dgm:cxn modelId="{39E8B598-5407-444A-9AAC-8BED62310BF6}" srcId="{FF6C8C7A-62AB-47A0-A233-4224FEAF483B}" destId="{5972297E-E31C-4819-9403-D426220D7DA5}" srcOrd="0" destOrd="0" parTransId="{6F99BBC7-88F9-4BEA-A8E3-4D315E3F06D4}" sibTransId="{1B2CA78F-8045-4A04-BD0F-F95EDEEBEC5E}"/>
    <dgm:cxn modelId="{56E9F199-C64C-43C2-9452-1B18AAB226EA}" type="presOf" srcId="{13B972A8-3A03-4594-8F76-9CDB21123E13}" destId="{F1C1CBE7-B353-42E4-8A95-EB5FC7872185}" srcOrd="0" destOrd="0" presId="urn:microsoft.com/office/officeart/2005/8/layout/hierarchy1"/>
    <dgm:cxn modelId="{B48C229B-955F-4DD9-83D6-FD4E842FDD96}" type="presOf" srcId="{48BC3DB0-517B-4146-89BB-60041708FC23}" destId="{8252056C-132B-4C96-8430-09197FBCD8F2}" srcOrd="0" destOrd="0" presId="urn:microsoft.com/office/officeart/2005/8/layout/hierarchy1"/>
    <dgm:cxn modelId="{B0F13AA8-BE80-4269-B5C9-A61FE110DEA5}" type="presOf" srcId="{59F0D012-A9D8-4E00-91F3-C91854A6E7C4}" destId="{A12D125F-9BE7-4A39-A1D1-D11300A84A6C}" srcOrd="0" destOrd="0" presId="urn:microsoft.com/office/officeart/2005/8/layout/hierarchy1"/>
    <dgm:cxn modelId="{E1D0CABA-9315-463E-AA43-0D43E598FB20}" type="presOf" srcId="{35F090B3-5F0D-4543-B615-9CC681A2B0B9}" destId="{1A9FA82F-255F-45DA-B74C-7796B4193471}" srcOrd="0" destOrd="0" presId="urn:microsoft.com/office/officeart/2005/8/layout/hierarchy1"/>
    <dgm:cxn modelId="{6F5AF4C1-6A4E-4A49-8CC5-6674EB4ECDF2}" type="presOf" srcId="{BF748518-FE15-4339-B729-A890B35E3432}" destId="{0F27D880-DBD1-4161-AA90-B8645C5C425F}" srcOrd="0" destOrd="0" presId="urn:microsoft.com/office/officeart/2005/8/layout/hierarchy1"/>
    <dgm:cxn modelId="{BDD771DF-6D56-4727-A4EF-AF9E1041EF81}" type="presOf" srcId="{DDD80F7B-B02C-4373-8370-6535D225A610}" destId="{18DB38E3-B00B-4CD1-A2B1-3CE601603303}" srcOrd="0" destOrd="0" presId="urn:microsoft.com/office/officeart/2005/8/layout/hierarchy1"/>
    <dgm:cxn modelId="{A69FC2E1-9830-4318-9296-1DD1E66FDFC2}" type="presOf" srcId="{60F85337-4FAD-4408-8334-499E846D3253}" destId="{7D84F0AC-B82E-485B-9D87-BB07F662BA6C}" srcOrd="0" destOrd="0" presId="urn:microsoft.com/office/officeart/2005/8/layout/hierarchy1"/>
    <dgm:cxn modelId="{D7C64EF7-825D-4B5F-8398-779055E284C5}" srcId="{FF6C8C7A-62AB-47A0-A233-4224FEAF483B}" destId="{48BC3DB0-517B-4146-89BB-60041708FC23}" srcOrd="1" destOrd="0" parTransId="{BF748518-FE15-4339-B729-A890B35E3432}" sibTransId="{301F2FB7-457B-4493-89F0-513B8A2D3699}"/>
    <dgm:cxn modelId="{2F3DCAFB-6AFD-4B8F-8F0C-90404AD596D2}" type="presOf" srcId="{6AD34A71-6B36-48AF-9FDA-1DC903E976E3}" destId="{4FA516BD-076E-4734-875F-E43B8DF5D5E8}" srcOrd="0" destOrd="0" presId="urn:microsoft.com/office/officeart/2005/8/layout/hierarchy1"/>
    <dgm:cxn modelId="{9F043AFF-6A52-4927-89DF-8005AD17451D}" type="presOf" srcId="{2DD2938F-5E97-4DF8-A7A6-F90806194B47}" destId="{42112627-95C3-4785-BC18-D30444D978AD}" srcOrd="0" destOrd="0" presId="urn:microsoft.com/office/officeart/2005/8/layout/hierarchy1"/>
    <dgm:cxn modelId="{9B5F722B-3622-4B5C-987E-8550F01B0ED5}" type="presParOf" srcId="{4FA516BD-076E-4734-875F-E43B8DF5D5E8}" destId="{BE2D27A8-C182-4796-9A8A-9294BAEF630C}" srcOrd="0" destOrd="0" presId="urn:microsoft.com/office/officeart/2005/8/layout/hierarchy1"/>
    <dgm:cxn modelId="{211364FD-AC78-45E4-8D65-411722FCC43F}" type="presParOf" srcId="{BE2D27A8-C182-4796-9A8A-9294BAEF630C}" destId="{E5F56DA2-6D80-43EE-9D06-ECD60D27B037}" srcOrd="0" destOrd="0" presId="urn:microsoft.com/office/officeart/2005/8/layout/hierarchy1"/>
    <dgm:cxn modelId="{BD6ADBA3-30F4-4FFA-A29D-6687C1ECE671}" type="presParOf" srcId="{E5F56DA2-6D80-43EE-9D06-ECD60D27B037}" destId="{921DCD25-AE70-4556-8BB1-B14BDBBD70FC}" srcOrd="0" destOrd="0" presId="urn:microsoft.com/office/officeart/2005/8/layout/hierarchy1"/>
    <dgm:cxn modelId="{F8C7D786-5698-4EA7-91DC-AF06C9321809}" type="presParOf" srcId="{E5F56DA2-6D80-43EE-9D06-ECD60D27B037}" destId="{42112627-95C3-4785-BC18-D30444D978AD}" srcOrd="1" destOrd="0" presId="urn:microsoft.com/office/officeart/2005/8/layout/hierarchy1"/>
    <dgm:cxn modelId="{08AB9243-A2F7-4E4A-8828-D809ED2288E2}" type="presParOf" srcId="{BE2D27A8-C182-4796-9A8A-9294BAEF630C}" destId="{FFEEC8E1-C640-41E0-A1E7-E6D960C7FD40}" srcOrd="1" destOrd="0" presId="urn:microsoft.com/office/officeart/2005/8/layout/hierarchy1"/>
    <dgm:cxn modelId="{4D27CA9E-5855-490F-8471-C8BD068F5A63}" type="presParOf" srcId="{FFEEC8E1-C640-41E0-A1E7-E6D960C7FD40}" destId="{34C826A7-39A5-4496-854F-0AC40147A8E0}" srcOrd="0" destOrd="0" presId="urn:microsoft.com/office/officeart/2005/8/layout/hierarchy1"/>
    <dgm:cxn modelId="{A1E6FF59-9EBC-4A45-8B09-6C1FCAA3CCC3}" type="presParOf" srcId="{FFEEC8E1-C640-41E0-A1E7-E6D960C7FD40}" destId="{EB200B84-72E1-47A3-8A42-8C51B99E1B89}" srcOrd="1" destOrd="0" presId="urn:microsoft.com/office/officeart/2005/8/layout/hierarchy1"/>
    <dgm:cxn modelId="{6EBA37C7-1424-48A2-807C-EF803A60654B}" type="presParOf" srcId="{EB200B84-72E1-47A3-8A42-8C51B99E1B89}" destId="{3F49870F-3887-48B9-9C0B-48C424A18D74}" srcOrd="0" destOrd="0" presId="urn:microsoft.com/office/officeart/2005/8/layout/hierarchy1"/>
    <dgm:cxn modelId="{F041853B-635E-4293-B18F-29140869C03F}" type="presParOf" srcId="{3F49870F-3887-48B9-9C0B-48C424A18D74}" destId="{10E1AF8F-20A8-4241-8248-CC5F21C94EF8}" srcOrd="0" destOrd="0" presId="urn:microsoft.com/office/officeart/2005/8/layout/hierarchy1"/>
    <dgm:cxn modelId="{E234D9ED-022B-420F-9B6A-E05AC68449D0}" type="presParOf" srcId="{3F49870F-3887-48B9-9C0B-48C424A18D74}" destId="{A12D125F-9BE7-4A39-A1D1-D11300A84A6C}" srcOrd="1" destOrd="0" presId="urn:microsoft.com/office/officeart/2005/8/layout/hierarchy1"/>
    <dgm:cxn modelId="{A919AC9D-CA12-423A-86B5-484A5239F1F9}" type="presParOf" srcId="{EB200B84-72E1-47A3-8A42-8C51B99E1B89}" destId="{4B4DC757-C92C-4F1F-8A3B-BED3E7006DCD}" srcOrd="1" destOrd="0" presId="urn:microsoft.com/office/officeart/2005/8/layout/hierarchy1"/>
    <dgm:cxn modelId="{34C4B0C4-A205-4652-B1C8-189C83867943}" type="presParOf" srcId="{4B4DC757-C92C-4F1F-8A3B-BED3E7006DCD}" destId="{7D84F0AC-B82E-485B-9D87-BB07F662BA6C}" srcOrd="0" destOrd="0" presId="urn:microsoft.com/office/officeart/2005/8/layout/hierarchy1"/>
    <dgm:cxn modelId="{4271B536-FD87-4578-BCB0-F2B4F065FAF0}" type="presParOf" srcId="{4B4DC757-C92C-4F1F-8A3B-BED3E7006DCD}" destId="{2C42D909-997C-4A8E-989B-BC23DD7DC28C}" srcOrd="1" destOrd="0" presId="urn:microsoft.com/office/officeart/2005/8/layout/hierarchy1"/>
    <dgm:cxn modelId="{E0C2473F-DF67-4391-AA73-57974BC2C29E}" type="presParOf" srcId="{2C42D909-997C-4A8E-989B-BC23DD7DC28C}" destId="{41E06BD1-8DBE-4E4F-AACD-A5C865016A6B}" srcOrd="0" destOrd="0" presId="urn:microsoft.com/office/officeart/2005/8/layout/hierarchy1"/>
    <dgm:cxn modelId="{70F431DF-01D4-4B87-92DB-7D696DAE4D0D}" type="presParOf" srcId="{41E06BD1-8DBE-4E4F-AACD-A5C865016A6B}" destId="{044B352F-395F-4083-9331-73BB3B582536}" srcOrd="0" destOrd="0" presId="urn:microsoft.com/office/officeart/2005/8/layout/hierarchy1"/>
    <dgm:cxn modelId="{6E863111-3E5D-4981-848A-CEC6D794D58A}" type="presParOf" srcId="{41E06BD1-8DBE-4E4F-AACD-A5C865016A6B}" destId="{730930D8-E426-44FF-9C3B-F7CD3E5B2655}" srcOrd="1" destOrd="0" presId="urn:microsoft.com/office/officeart/2005/8/layout/hierarchy1"/>
    <dgm:cxn modelId="{208C4980-D141-40F5-9A26-31DC496C521C}" type="presParOf" srcId="{2C42D909-997C-4A8E-989B-BC23DD7DC28C}" destId="{B5CF9E98-3629-45B9-97DB-15C53AE84546}" srcOrd="1" destOrd="0" presId="urn:microsoft.com/office/officeart/2005/8/layout/hierarchy1"/>
    <dgm:cxn modelId="{7ABD134E-C4E7-4FFE-A837-F38273D0D1AD}" type="presParOf" srcId="{B5CF9E98-3629-45B9-97DB-15C53AE84546}" destId="{90FC0B26-0542-4310-86BE-2B5C9A218C32}" srcOrd="0" destOrd="0" presId="urn:microsoft.com/office/officeart/2005/8/layout/hierarchy1"/>
    <dgm:cxn modelId="{C14A7657-99E6-4413-B5FD-2F223970D081}" type="presParOf" srcId="{B5CF9E98-3629-45B9-97DB-15C53AE84546}" destId="{98DE7E7A-318E-4F25-A3F5-A3DC5522EAD4}" srcOrd="1" destOrd="0" presId="urn:microsoft.com/office/officeart/2005/8/layout/hierarchy1"/>
    <dgm:cxn modelId="{A38A7931-151B-402C-86AC-25DE8FFBA17D}" type="presParOf" srcId="{98DE7E7A-318E-4F25-A3F5-A3DC5522EAD4}" destId="{C7090CB1-6717-47D6-AAE7-1D9672DF962D}" srcOrd="0" destOrd="0" presId="urn:microsoft.com/office/officeart/2005/8/layout/hierarchy1"/>
    <dgm:cxn modelId="{4E593D90-0ED7-43A3-9C05-18FB71DCF580}" type="presParOf" srcId="{C7090CB1-6717-47D6-AAE7-1D9672DF962D}" destId="{8BE046BC-20C8-4E98-B159-D57EF3E89C61}" srcOrd="0" destOrd="0" presId="urn:microsoft.com/office/officeart/2005/8/layout/hierarchy1"/>
    <dgm:cxn modelId="{AD7DE61D-04F7-42BE-84D9-016E5728648F}" type="presParOf" srcId="{C7090CB1-6717-47D6-AAE7-1D9672DF962D}" destId="{1A9FA82F-255F-45DA-B74C-7796B4193471}" srcOrd="1" destOrd="0" presId="urn:microsoft.com/office/officeart/2005/8/layout/hierarchy1"/>
    <dgm:cxn modelId="{AE222F0A-20FE-4433-A3DF-B89868E32650}" type="presParOf" srcId="{98DE7E7A-318E-4F25-A3F5-A3DC5522EAD4}" destId="{813D8FF2-C583-422E-A5AE-3349CAE635B0}" srcOrd="1" destOrd="0" presId="urn:microsoft.com/office/officeart/2005/8/layout/hierarchy1"/>
    <dgm:cxn modelId="{5226F40C-4904-46B1-98E5-BD1BB188C9A8}" type="presParOf" srcId="{B5CF9E98-3629-45B9-97DB-15C53AE84546}" destId="{00233383-8AEB-4821-A452-E0CFA32C45B2}" srcOrd="2" destOrd="0" presId="urn:microsoft.com/office/officeart/2005/8/layout/hierarchy1"/>
    <dgm:cxn modelId="{95985C1B-6230-4C0E-9B1C-F43726E65781}" type="presParOf" srcId="{B5CF9E98-3629-45B9-97DB-15C53AE84546}" destId="{6DBB6B35-AB81-4880-8E79-9BE5E1AE0A70}" srcOrd="3" destOrd="0" presId="urn:microsoft.com/office/officeart/2005/8/layout/hierarchy1"/>
    <dgm:cxn modelId="{01DCF04A-AB15-41AB-A78B-2EF5D4F1F98C}" type="presParOf" srcId="{6DBB6B35-AB81-4880-8E79-9BE5E1AE0A70}" destId="{26D6668C-B776-4BC3-95F3-9C1239D4DAAB}" srcOrd="0" destOrd="0" presId="urn:microsoft.com/office/officeart/2005/8/layout/hierarchy1"/>
    <dgm:cxn modelId="{11BF8D73-D9D8-4CEA-B3E8-18CCECAE9B88}" type="presParOf" srcId="{26D6668C-B776-4BC3-95F3-9C1239D4DAAB}" destId="{A76267D4-3FD5-48BA-A5E1-8FB1E51BECEF}" srcOrd="0" destOrd="0" presId="urn:microsoft.com/office/officeart/2005/8/layout/hierarchy1"/>
    <dgm:cxn modelId="{F4A542BC-53FB-42F5-8D37-F22B39827AA5}" type="presParOf" srcId="{26D6668C-B776-4BC3-95F3-9C1239D4DAAB}" destId="{18DB38E3-B00B-4CD1-A2B1-3CE601603303}" srcOrd="1" destOrd="0" presId="urn:microsoft.com/office/officeart/2005/8/layout/hierarchy1"/>
    <dgm:cxn modelId="{2B4429EE-0AB5-4E96-8D51-17F1E5EDBF14}" type="presParOf" srcId="{6DBB6B35-AB81-4880-8E79-9BE5E1AE0A70}" destId="{18491C0A-F167-47D5-B660-BF1A2DB1C953}" srcOrd="1" destOrd="0" presId="urn:microsoft.com/office/officeart/2005/8/layout/hierarchy1"/>
    <dgm:cxn modelId="{DB8DBF64-8908-4BDB-BB60-76F5609EC06D}" type="presParOf" srcId="{4B4DC757-C92C-4F1F-8A3B-BED3E7006DCD}" destId="{EF01A392-8BDC-4143-9546-680A1755BB5D}" srcOrd="2" destOrd="0" presId="urn:microsoft.com/office/officeart/2005/8/layout/hierarchy1"/>
    <dgm:cxn modelId="{DA997D86-2E39-4FBF-BF34-29E5A955392E}" type="presParOf" srcId="{4B4DC757-C92C-4F1F-8A3B-BED3E7006DCD}" destId="{3B258356-CD6F-4AB6-B432-2ACED20C6668}" srcOrd="3" destOrd="0" presId="urn:microsoft.com/office/officeart/2005/8/layout/hierarchy1"/>
    <dgm:cxn modelId="{8FB1C7F0-17F9-4DA6-8077-0AB41651B02D}" type="presParOf" srcId="{3B258356-CD6F-4AB6-B432-2ACED20C6668}" destId="{3A53D415-079A-4AF5-BC0D-485F8A617007}" srcOrd="0" destOrd="0" presId="urn:microsoft.com/office/officeart/2005/8/layout/hierarchy1"/>
    <dgm:cxn modelId="{EBB3A8C4-4608-45EA-A2F3-D7F35541DE96}" type="presParOf" srcId="{3A53D415-079A-4AF5-BC0D-485F8A617007}" destId="{C6815D5A-45E8-4BBF-976F-3E8AE882E658}" srcOrd="0" destOrd="0" presId="urn:microsoft.com/office/officeart/2005/8/layout/hierarchy1"/>
    <dgm:cxn modelId="{62BE5F80-3028-401F-9A6D-5BE153BF3227}" type="presParOf" srcId="{3A53D415-079A-4AF5-BC0D-485F8A617007}" destId="{28145385-2974-4AF3-BBF7-80F180ED0772}" srcOrd="1" destOrd="0" presId="urn:microsoft.com/office/officeart/2005/8/layout/hierarchy1"/>
    <dgm:cxn modelId="{E7AD4CDF-471A-4E23-9ED5-E4B38D2F0BA1}" type="presParOf" srcId="{3B258356-CD6F-4AB6-B432-2ACED20C6668}" destId="{4B689714-DC6D-4266-922C-BAA3500C53D6}" srcOrd="1" destOrd="0" presId="urn:microsoft.com/office/officeart/2005/8/layout/hierarchy1"/>
    <dgm:cxn modelId="{562CA84F-8A80-4AAB-BB22-B8DFB7CA49E9}" type="presParOf" srcId="{FFEEC8E1-C640-41E0-A1E7-E6D960C7FD40}" destId="{BBE37E79-2E67-410F-9036-239D3267CA1D}" srcOrd="2" destOrd="0" presId="urn:microsoft.com/office/officeart/2005/8/layout/hierarchy1"/>
    <dgm:cxn modelId="{231467B7-7662-4536-AE6C-BCA93F179C66}" type="presParOf" srcId="{FFEEC8E1-C640-41E0-A1E7-E6D960C7FD40}" destId="{976CB924-63B5-4AAC-9BEB-8FB3777EFD34}" srcOrd="3" destOrd="0" presId="urn:microsoft.com/office/officeart/2005/8/layout/hierarchy1"/>
    <dgm:cxn modelId="{A3DCA90F-ACF0-4A15-A78E-38239529E057}" type="presParOf" srcId="{976CB924-63B5-4AAC-9BEB-8FB3777EFD34}" destId="{A0E05248-0BCD-42DC-B806-AE42FF62DB24}" srcOrd="0" destOrd="0" presId="urn:microsoft.com/office/officeart/2005/8/layout/hierarchy1"/>
    <dgm:cxn modelId="{FAEA3452-D70E-4E79-AEFD-461F5FB97C59}" type="presParOf" srcId="{A0E05248-0BCD-42DC-B806-AE42FF62DB24}" destId="{0F43212D-24E6-48F2-9CE7-60CE12FC8386}" srcOrd="0" destOrd="0" presId="urn:microsoft.com/office/officeart/2005/8/layout/hierarchy1"/>
    <dgm:cxn modelId="{46C9A6AF-0B4B-4910-8BA2-765BF5BBC082}" type="presParOf" srcId="{A0E05248-0BCD-42DC-B806-AE42FF62DB24}" destId="{212579D7-9F8E-44C4-A74C-A5B13D054D70}" srcOrd="1" destOrd="0" presId="urn:microsoft.com/office/officeart/2005/8/layout/hierarchy1"/>
    <dgm:cxn modelId="{D31F3A3D-8BF5-4744-B6CA-59E2145751FA}" type="presParOf" srcId="{976CB924-63B5-4AAC-9BEB-8FB3777EFD34}" destId="{7DCFC5ED-18B1-4CF4-94FE-7118D3D86129}" srcOrd="1" destOrd="0" presId="urn:microsoft.com/office/officeart/2005/8/layout/hierarchy1"/>
    <dgm:cxn modelId="{00D65C32-414A-498D-B076-46A7C20CF27F}" type="presParOf" srcId="{7DCFC5ED-18B1-4CF4-94FE-7118D3D86129}" destId="{83128838-3F8E-4BF4-B65E-7ED3CF55293C}" srcOrd="0" destOrd="0" presId="urn:microsoft.com/office/officeart/2005/8/layout/hierarchy1"/>
    <dgm:cxn modelId="{5621C922-E231-4525-BF6F-167EF158F602}" type="presParOf" srcId="{7DCFC5ED-18B1-4CF4-94FE-7118D3D86129}" destId="{47E3BB6E-D17E-48F8-AAFE-85F28741430D}" srcOrd="1" destOrd="0" presId="urn:microsoft.com/office/officeart/2005/8/layout/hierarchy1"/>
    <dgm:cxn modelId="{D9B34FED-C78F-46D6-B7F9-4A8FBCD02B61}" type="presParOf" srcId="{47E3BB6E-D17E-48F8-AAFE-85F28741430D}" destId="{F06943D5-A491-4F85-BC3E-097787F11EED}" srcOrd="0" destOrd="0" presId="urn:microsoft.com/office/officeart/2005/8/layout/hierarchy1"/>
    <dgm:cxn modelId="{5C93404E-B49E-424B-A0DE-23ABB67FA8E7}" type="presParOf" srcId="{F06943D5-A491-4F85-BC3E-097787F11EED}" destId="{BF24D7C2-2531-418F-B812-08A81352B7B9}" srcOrd="0" destOrd="0" presId="urn:microsoft.com/office/officeart/2005/8/layout/hierarchy1"/>
    <dgm:cxn modelId="{FBD79866-C437-4BCE-9C4B-E2923A9151BD}" type="presParOf" srcId="{F06943D5-A491-4F85-BC3E-097787F11EED}" destId="{EBB9215B-DB0C-45DC-A160-0D6AEBB7EF4D}" srcOrd="1" destOrd="0" presId="urn:microsoft.com/office/officeart/2005/8/layout/hierarchy1"/>
    <dgm:cxn modelId="{F4B1FB69-3A40-4C6A-87EC-6199997EF254}" type="presParOf" srcId="{47E3BB6E-D17E-48F8-AAFE-85F28741430D}" destId="{54A73C9D-1691-4AF4-8CFC-B54B1C3F7C43}" srcOrd="1" destOrd="0" presId="urn:microsoft.com/office/officeart/2005/8/layout/hierarchy1"/>
    <dgm:cxn modelId="{91FF8EA6-5C2B-444F-B80B-A5BE865B2AA3}" type="presParOf" srcId="{54A73C9D-1691-4AF4-8CFC-B54B1C3F7C43}" destId="{F1C1CBE7-B353-42E4-8A95-EB5FC7872185}" srcOrd="0" destOrd="0" presId="urn:microsoft.com/office/officeart/2005/8/layout/hierarchy1"/>
    <dgm:cxn modelId="{C9113B80-FF4B-472F-A205-DFB04B749534}" type="presParOf" srcId="{54A73C9D-1691-4AF4-8CFC-B54B1C3F7C43}" destId="{5E4D6EAC-AD5B-4019-A36D-60A9639B4216}" srcOrd="1" destOrd="0" presId="urn:microsoft.com/office/officeart/2005/8/layout/hierarchy1"/>
    <dgm:cxn modelId="{813F4379-1A56-42D9-8DC9-3535462B8D0A}" type="presParOf" srcId="{5E4D6EAC-AD5B-4019-A36D-60A9639B4216}" destId="{59E02877-DFD5-4E58-B695-AB1D20B9B7E4}" srcOrd="0" destOrd="0" presId="urn:microsoft.com/office/officeart/2005/8/layout/hierarchy1"/>
    <dgm:cxn modelId="{5C4CB3ED-38AA-46A0-9461-49B821C39B00}" type="presParOf" srcId="{59E02877-DFD5-4E58-B695-AB1D20B9B7E4}" destId="{36EA1FF0-6942-487E-9A92-D8C6D54C853B}" srcOrd="0" destOrd="0" presId="urn:microsoft.com/office/officeart/2005/8/layout/hierarchy1"/>
    <dgm:cxn modelId="{DD2D5DD3-CF42-4E08-924D-5812D69DB282}" type="presParOf" srcId="{59E02877-DFD5-4E58-B695-AB1D20B9B7E4}" destId="{DBDA0D02-8948-424A-BAC8-0BA9F294E065}" srcOrd="1" destOrd="0" presId="urn:microsoft.com/office/officeart/2005/8/layout/hierarchy1"/>
    <dgm:cxn modelId="{AA88446F-E658-4AD0-A33D-817BDB5CA0C8}" type="presParOf" srcId="{5E4D6EAC-AD5B-4019-A36D-60A9639B4216}" destId="{7D753955-F24A-46CC-B216-8AE73C10EFF6}" srcOrd="1" destOrd="0" presId="urn:microsoft.com/office/officeart/2005/8/layout/hierarchy1"/>
    <dgm:cxn modelId="{24DB2EBC-8CA6-42B3-BAAD-8202033ED850}" type="presParOf" srcId="{54A73C9D-1691-4AF4-8CFC-B54B1C3F7C43}" destId="{DE8B8BF9-0D97-4244-AD6E-3EE9EDF4B774}" srcOrd="2" destOrd="0" presId="urn:microsoft.com/office/officeart/2005/8/layout/hierarchy1"/>
    <dgm:cxn modelId="{ED24CBA9-F288-4562-A46E-9E9CCED17260}" type="presParOf" srcId="{54A73C9D-1691-4AF4-8CFC-B54B1C3F7C43}" destId="{70E97CA3-81AE-4F9B-B77F-B50839F7AA4B}" srcOrd="3" destOrd="0" presId="urn:microsoft.com/office/officeart/2005/8/layout/hierarchy1"/>
    <dgm:cxn modelId="{14AA856E-A756-449D-8AC2-BB21D9674D17}" type="presParOf" srcId="{70E97CA3-81AE-4F9B-B77F-B50839F7AA4B}" destId="{8E99192B-A2AB-4B97-9605-E13278FF0A31}" srcOrd="0" destOrd="0" presId="urn:microsoft.com/office/officeart/2005/8/layout/hierarchy1"/>
    <dgm:cxn modelId="{CCCE26F8-E9A3-4A92-B3EE-F2673931FEEC}" type="presParOf" srcId="{8E99192B-A2AB-4B97-9605-E13278FF0A31}" destId="{2D6EEFFB-CB3B-4507-9823-AABDEAD08292}" srcOrd="0" destOrd="0" presId="urn:microsoft.com/office/officeart/2005/8/layout/hierarchy1"/>
    <dgm:cxn modelId="{4F3EA7F4-E442-4481-947E-D45B2501D3B4}" type="presParOf" srcId="{8E99192B-A2AB-4B97-9605-E13278FF0A31}" destId="{6AF7AE2B-87C9-4955-BACA-01B4FB59A4B2}" srcOrd="1" destOrd="0" presId="urn:microsoft.com/office/officeart/2005/8/layout/hierarchy1"/>
    <dgm:cxn modelId="{49A4C638-6F42-4D75-B80C-ED2883C0CBDF}" type="presParOf" srcId="{70E97CA3-81AE-4F9B-B77F-B50839F7AA4B}" destId="{75272B74-9E86-4712-8831-AC24EDCD0365}" srcOrd="1" destOrd="0" presId="urn:microsoft.com/office/officeart/2005/8/layout/hierarchy1"/>
    <dgm:cxn modelId="{0357721B-EE1B-489A-B94D-4F5F1C46E221}" type="presParOf" srcId="{7DCFC5ED-18B1-4CF4-94FE-7118D3D86129}" destId="{0F27D880-DBD1-4161-AA90-B8645C5C425F}" srcOrd="2" destOrd="0" presId="urn:microsoft.com/office/officeart/2005/8/layout/hierarchy1"/>
    <dgm:cxn modelId="{6B11719E-A3DB-4E3D-AEC0-30A392A5C838}" type="presParOf" srcId="{7DCFC5ED-18B1-4CF4-94FE-7118D3D86129}" destId="{3C77F4FA-14FF-4486-81DA-AF606B77A1B6}" srcOrd="3" destOrd="0" presId="urn:microsoft.com/office/officeart/2005/8/layout/hierarchy1"/>
    <dgm:cxn modelId="{64FBA1B7-F53D-44BE-957A-742D516587B8}" type="presParOf" srcId="{3C77F4FA-14FF-4486-81DA-AF606B77A1B6}" destId="{F1DDB3A4-BE15-4F4F-8D73-2C111598B77A}" srcOrd="0" destOrd="0" presId="urn:microsoft.com/office/officeart/2005/8/layout/hierarchy1"/>
    <dgm:cxn modelId="{5249D4AF-BAAD-4ADB-84EE-24216C9D3AB8}" type="presParOf" srcId="{F1DDB3A4-BE15-4F4F-8D73-2C111598B77A}" destId="{5EAED584-0BB6-4FEB-8CF9-5A54D726104F}" srcOrd="0" destOrd="0" presId="urn:microsoft.com/office/officeart/2005/8/layout/hierarchy1"/>
    <dgm:cxn modelId="{0CFB6CEE-AF7C-4D1A-8824-470361B04023}" type="presParOf" srcId="{F1DDB3A4-BE15-4F4F-8D73-2C111598B77A}" destId="{8252056C-132B-4C96-8430-09197FBCD8F2}" srcOrd="1" destOrd="0" presId="urn:microsoft.com/office/officeart/2005/8/layout/hierarchy1"/>
    <dgm:cxn modelId="{500C8B4A-2F6F-4C16-800F-7116FFC4D089}" type="presParOf" srcId="{3C77F4FA-14FF-4486-81DA-AF606B77A1B6}" destId="{345CC920-4C59-46D4-8241-28636709A83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27D880-DBD1-4161-AA90-B8645C5C425F}">
      <dsp:nvSpPr>
        <dsp:cNvPr id="0" name=""/>
        <dsp:cNvSpPr/>
      </dsp:nvSpPr>
      <dsp:spPr>
        <a:xfrm>
          <a:off x="7077684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8B8BF9-0D97-4244-AD6E-3EE9EDF4B774}">
      <dsp:nvSpPr>
        <dsp:cNvPr id="0" name=""/>
        <dsp:cNvSpPr/>
      </dsp:nvSpPr>
      <dsp:spPr>
        <a:xfrm>
          <a:off x="6322260" y="3075138"/>
          <a:ext cx="713221" cy="360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248"/>
              </a:lnTo>
              <a:lnTo>
                <a:pt x="713221" y="246248"/>
              </a:lnTo>
              <a:lnTo>
                <a:pt x="713221" y="3607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C1CBE7-B353-42E4-8A95-EB5FC7872185}">
      <dsp:nvSpPr>
        <dsp:cNvPr id="0" name=""/>
        <dsp:cNvSpPr/>
      </dsp:nvSpPr>
      <dsp:spPr>
        <a:xfrm>
          <a:off x="5566836" y="3075138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28838-3F8E-4BF4-B65E-7ED3CF55293C}">
      <dsp:nvSpPr>
        <dsp:cNvPr id="0" name=""/>
        <dsp:cNvSpPr/>
      </dsp:nvSpPr>
      <dsp:spPr>
        <a:xfrm>
          <a:off x="6322260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37E79-2E67-410F-9036-239D3267CA1D}">
      <dsp:nvSpPr>
        <dsp:cNvPr id="0" name=""/>
        <dsp:cNvSpPr/>
      </dsp:nvSpPr>
      <dsp:spPr>
        <a:xfrm>
          <a:off x="5566836" y="786204"/>
          <a:ext cx="1510847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1510847" y="244997"/>
              </a:lnTo>
              <a:lnTo>
                <a:pt x="1510847" y="3595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01A392-8BDC-4143-9546-680A1755BB5D}">
      <dsp:nvSpPr>
        <dsp:cNvPr id="0" name=""/>
        <dsp:cNvSpPr/>
      </dsp:nvSpPr>
      <dsp:spPr>
        <a:xfrm>
          <a:off x="4055989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33383-8AEB-4821-A452-E0CFA32C45B2}">
      <dsp:nvSpPr>
        <dsp:cNvPr id="0" name=""/>
        <dsp:cNvSpPr/>
      </dsp:nvSpPr>
      <dsp:spPr>
        <a:xfrm>
          <a:off x="3300565" y="3075138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97"/>
              </a:lnTo>
              <a:lnTo>
                <a:pt x="755423" y="244997"/>
              </a:lnTo>
              <a:lnTo>
                <a:pt x="755423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FC0B26-0542-4310-86BE-2B5C9A218C32}">
      <dsp:nvSpPr>
        <dsp:cNvPr id="0" name=""/>
        <dsp:cNvSpPr/>
      </dsp:nvSpPr>
      <dsp:spPr>
        <a:xfrm>
          <a:off x="2545142" y="3075138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84F0AC-B82E-485B-9D87-BB07F662BA6C}">
      <dsp:nvSpPr>
        <dsp:cNvPr id="0" name=""/>
        <dsp:cNvSpPr/>
      </dsp:nvSpPr>
      <dsp:spPr>
        <a:xfrm>
          <a:off x="3300565" y="1930671"/>
          <a:ext cx="755423" cy="359512"/>
        </a:xfrm>
        <a:custGeom>
          <a:avLst/>
          <a:gdLst/>
          <a:ahLst/>
          <a:cxnLst/>
          <a:rect l="0" t="0" r="0" b="0"/>
          <a:pathLst>
            <a:path>
              <a:moveTo>
                <a:pt x="755423" y="0"/>
              </a:moveTo>
              <a:lnTo>
                <a:pt x="755423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C826A7-39A5-4496-854F-0AC40147A8E0}">
      <dsp:nvSpPr>
        <dsp:cNvPr id="0" name=""/>
        <dsp:cNvSpPr/>
      </dsp:nvSpPr>
      <dsp:spPr>
        <a:xfrm>
          <a:off x="4055989" y="786204"/>
          <a:ext cx="1510847" cy="359512"/>
        </a:xfrm>
        <a:custGeom>
          <a:avLst/>
          <a:gdLst/>
          <a:ahLst/>
          <a:cxnLst/>
          <a:rect l="0" t="0" r="0" b="0"/>
          <a:pathLst>
            <a:path>
              <a:moveTo>
                <a:pt x="1510847" y="0"/>
              </a:moveTo>
              <a:lnTo>
                <a:pt x="1510847" y="244997"/>
              </a:lnTo>
              <a:lnTo>
                <a:pt x="0" y="244997"/>
              </a:lnTo>
              <a:lnTo>
                <a:pt x="0" y="3595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1DCD25-AE70-4556-8BB1-B14BDBBD70FC}">
      <dsp:nvSpPr>
        <dsp:cNvPr id="0" name=""/>
        <dsp:cNvSpPr/>
      </dsp:nvSpPr>
      <dsp:spPr>
        <a:xfrm>
          <a:off x="4948763" y="1250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112627-95C3-4785-BC18-D30444D978AD}">
      <dsp:nvSpPr>
        <dsp:cNvPr id="0" name=""/>
        <dsp:cNvSpPr/>
      </dsp:nvSpPr>
      <dsp:spPr>
        <a:xfrm>
          <a:off x="5086112" y="131732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400" kern="1200" dirty="0"/>
            <a:t>160</a:t>
          </a:r>
          <a:endParaRPr lang="en-US" sz="3400" kern="1200" dirty="0"/>
        </a:p>
      </dsp:txBody>
      <dsp:txXfrm>
        <a:off x="5109102" y="154722"/>
        <a:ext cx="1190167" cy="738973"/>
      </dsp:txXfrm>
    </dsp:sp>
    <dsp:sp modelId="{10E1AF8F-20A8-4241-8248-CC5F21C94EF8}">
      <dsp:nvSpPr>
        <dsp:cNvPr id="0" name=""/>
        <dsp:cNvSpPr/>
      </dsp:nvSpPr>
      <dsp:spPr>
        <a:xfrm>
          <a:off x="3437915" y="1145717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D125F-9BE7-4A39-A1D1-D11300A84A6C}">
      <dsp:nvSpPr>
        <dsp:cNvPr id="0" name=""/>
        <dsp:cNvSpPr/>
      </dsp:nvSpPr>
      <dsp:spPr>
        <a:xfrm>
          <a:off x="3575265" y="1276199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400" kern="1200" dirty="0"/>
            <a:t>20</a:t>
          </a:r>
          <a:endParaRPr lang="en-US" sz="3400" kern="1200" dirty="0"/>
        </a:p>
      </dsp:txBody>
      <dsp:txXfrm>
        <a:off x="3598255" y="1299189"/>
        <a:ext cx="1190167" cy="738973"/>
      </dsp:txXfrm>
    </dsp:sp>
    <dsp:sp modelId="{044B352F-395F-4083-9331-73BB3B582536}">
      <dsp:nvSpPr>
        <dsp:cNvPr id="0" name=""/>
        <dsp:cNvSpPr/>
      </dsp:nvSpPr>
      <dsp:spPr>
        <a:xfrm>
          <a:off x="2682492" y="2290184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930D8-E426-44FF-9C3B-F7CD3E5B2655}">
      <dsp:nvSpPr>
        <dsp:cNvPr id="0" name=""/>
        <dsp:cNvSpPr/>
      </dsp:nvSpPr>
      <dsp:spPr>
        <a:xfrm>
          <a:off x="2819841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400" kern="1200" dirty="0"/>
            <a:t>10</a:t>
          </a:r>
          <a:endParaRPr lang="en-US" sz="3400" kern="1200" dirty="0"/>
        </a:p>
      </dsp:txBody>
      <dsp:txXfrm>
        <a:off x="2842831" y="2443656"/>
        <a:ext cx="1190167" cy="738973"/>
      </dsp:txXfrm>
    </dsp:sp>
    <dsp:sp modelId="{8BE046BC-20C8-4E98-B159-D57EF3E89C61}">
      <dsp:nvSpPr>
        <dsp:cNvPr id="0" name=""/>
        <dsp:cNvSpPr/>
      </dsp:nvSpPr>
      <dsp:spPr>
        <a:xfrm>
          <a:off x="1927068" y="3434651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FA82F-255F-45DA-B74C-7796B4193471}">
      <dsp:nvSpPr>
        <dsp:cNvPr id="0" name=""/>
        <dsp:cNvSpPr/>
      </dsp:nvSpPr>
      <dsp:spPr>
        <a:xfrm>
          <a:off x="2064418" y="3565133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400" kern="1200" dirty="0"/>
            <a:t>5</a:t>
          </a:r>
          <a:endParaRPr lang="en-US" sz="3400" kern="1200" dirty="0"/>
        </a:p>
      </dsp:txBody>
      <dsp:txXfrm>
        <a:off x="2087408" y="3588123"/>
        <a:ext cx="1190167" cy="738973"/>
      </dsp:txXfrm>
    </dsp:sp>
    <dsp:sp modelId="{A76267D4-3FD5-48BA-A5E1-8FB1E51BECEF}">
      <dsp:nvSpPr>
        <dsp:cNvPr id="0" name=""/>
        <dsp:cNvSpPr/>
      </dsp:nvSpPr>
      <dsp:spPr>
        <a:xfrm>
          <a:off x="3437915" y="3434651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DB38E3-B00B-4CD1-A2B1-3CE601603303}">
      <dsp:nvSpPr>
        <dsp:cNvPr id="0" name=""/>
        <dsp:cNvSpPr/>
      </dsp:nvSpPr>
      <dsp:spPr>
        <a:xfrm>
          <a:off x="3575265" y="3565133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400" kern="1200" dirty="0"/>
            <a:t>2</a:t>
          </a:r>
          <a:endParaRPr lang="en-US" sz="3400" kern="1200" dirty="0"/>
        </a:p>
      </dsp:txBody>
      <dsp:txXfrm>
        <a:off x="3598255" y="3588123"/>
        <a:ext cx="1190167" cy="738973"/>
      </dsp:txXfrm>
    </dsp:sp>
    <dsp:sp modelId="{C6815D5A-45E8-4BBF-976F-3E8AE882E658}">
      <dsp:nvSpPr>
        <dsp:cNvPr id="0" name=""/>
        <dsp:cNvSpPr/>
      </dsp:nvSpPr>
      <dsp:spPr>
        <a:xfrm>
          <a:off x="4193339" y="2290184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145385-2974-4AF3-BBF7-80F180ED0772}">
      <dsp:nvSpPr>
        <dsp:cNvPr id="0" name=""/>
        <dsp:cNvSpPr/>
      </dsp:nvSpPr>
      <dsp:spPr>
        <a:xfrm>
          <a:off x="4330689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400" kern="1200" dirty="0"/>
            <a:t>2</a:t>
          </a:r>
          <a:endParaRPr lang="en-US" sz="3400" kern="1200" dirty="0"/>
        </a:p>
      </dsp:txBody>
      <dsp:txXfrm>
        <a:off x="4353679" y="2443656"/>
        <a:ext cx="1190167" cy="738973"/>
      </dsp:txXfrm>
    </dsp:sp>
    <dsp:sp modelId="{0F43212D-24E6-48F2-9CE7-60CE12FC8386}">
      <dsp:nvSpPr>
        <dsp:cNvPr id="0" name=""/>
        <dsp:cNvSpPr/>
      </dsp:nvSpPr>
      <dsp:spPr>
        <a:xfrm>
          <a:off x="6459610" y="1145717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2579D7-9F8E-44C4-A74C-A5B13D054D70}">
      <dsp:nvSpPr>
        <dsp:cNvPr id="0" name=""/>
        <dsp:cNvSpPr/>
      </dsp:nvSpPr>
      <dsp:spPr>
        <a:xfrm>
          <a:off x="6596960" y="1276199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400" kern="1200" dirty="0"/>
            <a:t>8</a:t>
          </a:r>
          <a:endParaRPr lang="en-US" sz="3400" kern="1200" dirty="0"/>
        </a:p>
      </dsp:txBody>
      <dsp:txXfrm>
        <a:off x="6619950" y="1299189"/>
        <a:ext cx="1190167" cy="738973"/>
      </dsp:txXfrm>
    </dsp:sp>
    <dsp:sp modelId="{BF24D7C2-2531-418F-B812-08A81352B7B9}">
      <dsp:nvSpPr>
        <dsp:cNvPr id="0" name=""/>
        <dsp:cNvSpPr/>
      </dsp:nvSpPr>
      <dsp:spPr>
        <a:xfrm>
          <a:off x="5704186" y="2290184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B9215B-DB0C-45DC-A160-0D6AEBB7EF4D}">
      <dsp:nvSpPr>
        <dsp:cNvPr id="0" name=""/>
        <dsp:cNvSpPr/>
      </dsp:nvSpPr>
      <dsp:spPr>
        <a:xfrm>
          <a:off x="5841536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400" kern="1200" dirty="0"/>
            <a:t>4</a:t>
          </a:r>
          <a:endParaRPr lang="en-US" sz="3400" kern="1200" dirty="0"/>
        </a:p>
      </dsp:txBody>
      <dsp:txXfrm>
        <a:off x="5864526" y="2443656"/>
        <a:ext cx="1190167" cy="738973"/>
      </dsp:txXfrm>
    </dsp:sp>
    <dsp:sp modelId="{36EA1FF0-6942-487E-9A92-D8C6D54C853B}">
      <dsp:nvSpPr>
        <dsp:cNvPr id="0" name=""/>
        <dsp:cNvSpPr/>
      </dsp:nvSpPr>
      <dsp:spPr>
        <a:xfrm>
          <a:off x="4948763" y="3434651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A0D02-8948-424A-BAC8-0BA9F294E065}">
      <dsp:nvSpPr>
        <dsp:cNvPr id="0" name=""/>
        <dsp:cNvSpPr/>
      </dsp:nvSpPr>
      <dsp:spPr>
        <a:xfrm>
          <a:off x="5086112" y="3565133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400" kern="1200" dirty="0"/>
            <a:t>2</a:t>
          </a:r>
          <a:endParaRPr lang="en-US" sz="3400" kern="1200" dirty="0"/>
        </a:p>
      </dsp:txBody>
      <dsp:txXfrm>
        <a:off x="5109102" y="3588123"/>
        <a:ext cx="1190167" cy="738973"/>
      </dsp:txXfrm>
    </dsp:sp>
    <dsp:sp modelId="{2D6EEFFB-CB3B-4507-9823-AABDEAD08292}">
      <dsp:nvSpPr>
        <dsp:cNvPr id="0" name=""/>
        <dsp:cNvSpPr/>
      </dsp:nvSpPr>
      <dsp:spPr>
        <a:xfrm>
          <a:off x="6417408" y="3435901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F7AE2B-87C9-4955-BACA-01B4FB59A4B2}">
      <dsp:nvSpPr>
        <dsp:cNvPr id="0" name=""/>
        <dsp:cNvSpPr/>
      </dsp:nvSpPr>
      <dsp:spPr>
        <a:xfrm>
          <a:off x="6554758" y="3566384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400" kern="1200" dirty="0"/>
            <a:t>2</a:t>
          </a:r>
          <a:endParaRPr lang="en-US" sz="3400" kern="1200" dirty="0"/>
        </a:p>
      </dsp:txBody>
      <dsp:txXfrm>
        <a:off x="6577748" y="3589374"/>
        <a:ext cx="1190167" cy="738973"/>
      </dsp:txXfrm>
    </dsp:sp>
    <dsp:sp modelId="{5EAED584-0BB6-4FEB-8CF9-5A54D726104F}">
      <dsp:nvSpPr>
        <dsp:cNvPr id="0" name=""/>
        <dsp:cNvSpPr/>
      </dsp:nvSpPr>
      <dsp:spPr>
        <a:xfrm>
          <a:off x="7215034" y="2290184"/>
          <a:ext cx="1236147" cy="784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52056C-132B-4C96-8430-09197FBCD8F2}">
      <dsp:nvSpPr>
        <dsp:cNvPr id="0" name=""/>
        <dsp:cNvSpPr/>
      </dsp:nvSpPr>
      <dsp:spPr>
        <a:xfrm>
          <a:off x="7352383" y="2420666"/>
          <a:ext cx="1236147" cy="784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400" kern="1200" dirty="0"/>
            <a:t>2</a:t>
          </a:r>
          <a:endParaRPr lang="en-US" sz="3400" kern="1200" dirty="0"/>
        </a:p>
      </dsp:txBody>
      <dsp:txXfrm>
        <a:off x="7375373" y="2443656"/>
        <a:ext cx="1190167" cy="738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E333C-8ED6-4266-A519-34EB301D2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D46B3E-76DA-4B54-976E-F535BEAF10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0531D-AC0B-4975-9687-6269C547D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51B3-5B6B-425F-AEA3-16DAB5FD9F6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33219-1B1B-41E8-BEA9-09CC3865A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78867-1094-4342-8279-8A8FA15B8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09E8-CE65-450A-86C1-01561CC0F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6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1EA72-60E9-42BB-A88D-A9471DBB7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3EEF23-CFEC-4484-A9D2-D5829708C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61BD0-FA31-4A72-8ACC-58082E2BA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51B3-5B6B-425F-AEA3-16DAB5FD9F6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DBA09-A26A-4425-86DD-67653C758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FBC1D-69F8-409B-93FF-BEB0D0F68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09E8-CE65-450A-86C1-01561CC0F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6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B720D1-A5C5-41AC-A097-D7B7433BC6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2F0BC7-B2B2-4CC1-BFEA-04D56168E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99FDE-EE7B-4BB5-989B-8273B1953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51B3-5B6B-425F-AEA3-16DAB5FD9F6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1717C-7F11-4CB2-8CFD-4E4B881D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A971F-DAF1-4A31-BCBD-C57C16327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09E8-CE65-450A-86C1-01561CC0F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1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1FFBC-89D5-4F0C-87E4-39F49B890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97456-2063-4C38-8F67-2656B30FA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B7648-7744-40BD-B309-6C8CD10F5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51B3-5B6B-425F-AEA3-16DAB5FD9F6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5DB6C-C0E4-4C7A-9965-D3F2FE41E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20A9C-992B-459E-AACC-A50C93DCC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09E8-CE65-450A-86C1-01561CC0F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4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DBAB8-5628-45DE-89A9-FCCC472D0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E71ED-A48E-4D30-95C0-5E9E7CA61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D2AD5-282B-4DB1-99C6-FDBC5C4DB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51B3-5B6B-425F-AEA3-16DAB5FD9F6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1A539-BCD0-4282-AA33-BB32BCE6A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395BC-8B5C-418B-9F95-6F8A096D2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09E8-CE65-450A-86C1-01561CC0F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1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4903A-A1E4-4DCD-B6CE-35B6FCE90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F5D4A-DF55-4353-93C0-938125AA9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EF400A-3E0F-4BCE-A0AE-29131C0C4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461ECE-6F47-4B54-A962-364209BD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51B3-5B6B-425F-AEA3-16DAB5FD9F6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AE1CDA-DBF0-4E57-9BE3-A14A677C1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3F0BD7-BD29-4DF4-95DE-9ACD6887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09E8-CE65-450A-86C1-01561CC0F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9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BC5F5-E764-483D-A261-34BF950A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1474A-34E7-4147-A760-562203DB5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DF3AEB-C5E1-446D-81F6-D462B63AC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2A985F-3162-433E-9707-97B9202C8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428976-80D5-4AA8-9A14-A12C2EA4CA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B8FE34-B14D-46C4-9D7E-EDB9B31AB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51B3-5B6B-425F-AEA3-16DAB5FD9F6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32E25-E675-4D82-B13E-34AEF66F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24FC73-393B-47E2-A07E-39771B23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09E8-CE65-450A-86C1-01561CC0F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4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D6334-EBDD-40B8-AD61-3E463F9DA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A880DE-CFBD-4C92-8CD1-C983F6F7E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51B3-5B6B-425F-AEA3-16DAB5FD9F6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9F7D5-0FC9-4710-91B8-0804BB93C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31216D-679A-4E93-B231-CD602666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09E8-CE65-450A-86C1-01561CC0F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6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F0CD9C-3D64-4EBB-BAD7-EB4205702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51B3-5B6B-425F-AEA3-16DAB5FD9F6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D276BB-7AED-495C-997C-4B1DC22C9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BBD177-F5FE-49D1-8ADE-2FA97DDEF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09E8-CE65-450A-86C1-01561CC0F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57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9862-732D-439A-880F-1535A954B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A68F1-6EBF-4A8C-9C46-4A1733359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115632-0AB9-4F9C-88B8-893219201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5AD61-6102-444A-B59E-7F1AFEAF0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51B3-5B6B-425F-AEA3-16DAB5FD9F6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157DD-C27F-453A-BBA1-F01453C6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062310-076B-42B0-AC5E-2B09F2403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09E8-CE65-450A-86C1-01561CC0F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6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7E777-B97C-42A3-8EF2-D3B7C896E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90A2B4-1898-43DD-ACE6-0ED939FBA2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3ABC29-405C-492F-B933-27213B9DB4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BEC590-19DB-42AC-AACE-BE3C3E018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51B3-5B6B-425F-AEA3-16DAB5FD9F6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3EE85-1898-4582-8ACA-4FF972AF1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F7FB8-15B9-4C60-89F0-D8D310895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09E8-CE65-450A-86C1-01561CC0F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12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3ADE15-6975-4135-BA45-8784F8C72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5FC94-AB2D-48DC-AA26-BF4B1F05E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F56E3-4A0F-4AAD-802F-F6F82D94E8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851B3-5B6B-425F-AEA3-16DAB5FD9F6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81435-1D5A-4E61-858C-C550D68D8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38FA1-C923-4862-B148-1666EB328B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209E8-CE65-450A-86C1-01561CC0F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0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B1C9B-E71F-4839-B39C-9D5A66E98C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sz="7000" dirty="0">
                <a:cs typeface="+mn-cs"/>
              </a:rPr>
              <a:t>تحليل الأعداد</a:t>
            </a:r>
            <a:br>
              <a:rPr lang="ar-JO" dirty="0">
                <a:cs typeface="+mn-cs"/>
              </a:rPr>
            </a:br>
            <a:r>
              <a:rPr lang="ar-JO" sz="4800" dirty="0">
                <a:cs typeface="+mn-cs"/>
              </a:rPr>
              <a:t>الطريقة الأولى: شجرة التحليل </a:t>
            </a:r>
            <a:endParaRPr lang="en-US" sz="48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985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69326-D033-415A-9134-B62BA994F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5400" dirty="0">
                <a:cs typeface="+mn-cs"/>
              </a:rPr>
              <a:t>تحليل الأعداد باستخدام طريقة الشجرة </a:t>
            </a:r>
            <a:endParaRPr lang="en-US" sz="5400" dirty="0">
              <a:cs typeface="+mn-cs"/>
            </a:endParaRP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3D3519FD-46F3-4040-9D5D-F6783E27F3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332890"/>
              </p:ext>
            </p:extLst>
          </p:nvPr>
        </p:nvGraphicFramePr>
        <p:xfrm>
          <a:off x="838200" y="191003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691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F3EEB-6A50-4E36-B8C5-B881A893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5400" dirty="0">
                <a:cs typeface="+mn-cs"/>
              </a:rPr>
              <a:t>تحليل الأعداد باستخدام طريقة الشجرة</a:t>
            </a:r>
            <a:endParaRPr lang="en-US" sz="5400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E5E8E-B9CB-4E13-8E5D-131009CAA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sz="4800" dirty="0">
                <a:solidFill>
                  <a:srgbClr val="FF0000"/>
                </a:solidFill>
              </a:rPr>
              <a:t>ناتج التحليل هو:</a:t>
            </a:r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endParaRPr lang="ar-JO" dirty="0"/>
          </a:p>
          <a:p>
            <a:pPr marL="0" indent="0">
              <a:buNone/>
            </a:pPr>
            <a:r>
              <a:rPr lang="ar-JO" sz="4800" dirty="0">
                <a:solidFill>
                  <a:srgbClr val="FF0000"/>
                </a:solidFill>
              </a:rPr>
              <a:t>5*2*2*2*2*2*=160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426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36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تحليل الأعداد الطريقة الأولى: شجرة التحليل </vt:lpstr>
      <vt:lpstr>تحليل الأعداد باستخدام طريقة الشجرة </vt:lpstr>
      <vt:lpstr>تحليل الأعداد باستخدام طريقة الشجرة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الأعداد الطريقة الأولى: شجرة التحليل</dc:title>
  <dc:creator>George Shammas</dc:creator>
  <cp:lastModifiedBy>George Shammas</cp:lastModifiedBy>
  <cp:revision>4</cp:revision>
  <dcterms:created xsi:type="dcterms:W3CDTF">2023-02-17T11:07:52Z</dcterms:created>
  <dcterms:modified xsi:type="dcterms:W3CDTF">2023-02-17T11:28:17Z</dcterms:modified>
</cp:coreProperties>
</file>