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1251697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114463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448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309913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5704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138106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218208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281692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310536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C1DE9C-019F-4FC2-A37C-8D6C3CAE869C}"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291671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C1DE9C-019F-4FC2-A37C-8D6C3CAE869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355526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C1DE9C-019F-4FC2-A37C-8D6C3CAE869C}"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70825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DC1DE9C-019F-4FC2-A37C-8D6C3CAE869C}"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71048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C1DE9C-019F-4FC2-A37C-8D6C3CAE869C}"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182427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C1DE9C-019F-4FC2-A37C-8D6C3CAE869C}"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8DDE4-53FA-4BDD-BB1F-89122AE6274E}" type="slidenum">
              <a:rPr lang="en-US" smtClean="0"/>
              <a:t>‹#›</a:t>
            </a:fld>
            <a:endParaRPr lang="en-US"/>
          </a:p>
        </p:txBody>
      </p:sp>
    </p:spTree>
    <p:extLst>
      <p:ext uri="{BB962C8B-B14F-4D97-AF65-F5344CB8AC3E}">
        <p14:creationId xmlns:p14="http://schemas.microsoft.com/office/powerpoint/2010/main" val="33464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8DDE4-53FA-4BDD-BB1F-89122AE6274E}" type="slidenum">
              <a:rPr lang="en-US" smtClean="0"/>
              <a:t>‹#›</a:t>
            </a:fld>
            <a:endParaRPr lang="en-US"/>
          </a:p>
        </p:txBody>
      </p:sp>
      <p:sp>
        <p:nvSpPr>
          <p:cNvPr id="5" name="Date Placeholder 4"/>
          <p:cNvSpPr>
            <a:spLocks noGrp="1"/>
          </p:cNvSpPr>
          <p:nvPr>
            <p:ph type="dt" sz="half" idx="10"/>
          </p:nvPr>
        </p:nvSpPr>
        <p:spPr/>
        <p:txBody>
          <a:bodyPr/>
          <a:lstStyle/>
          <a:p>
            <a:fld id="{ADC1DE9C-019F-4FC2-A37C-8D6C3CAE869C}" type="datetimeFigureOut">
              <a:rPr lang="en-US" smtClean="0"/>
              <a:t>2/10/2023</a:t>
            </a:fld>
            <a:endParaRPr lang="en-US"/>
          </a:p>
        </p:txBody>
      </p:sp>
    </p:spTree>
    <p:extLst>
      <p:ext uri="{BB962C8B-B14F-4D97-AF65-F5344CB8AC3E}">
        <p14:creationId xmlns:p14="http://schemas.microsoft.com/office/powerpoint/2010/main" val="277516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C1DE9C-019F-4FC2-A37C-8D6C3CAE869C}" type="datetimeFigureOut">
              <a:rPr lang="en-US" smtClean="0"/>
              <a:t>2/10/2023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A68DDE4-53FA-4BDD-BB1F-89122AE6274E}" type="slidenum">
              <a:rPr lang="en-US" smtClean="0"/>
              <a:t>‹#›</a:t>
            </a:fld>
            <a:endParaRPr lang="en-US"/>
          </a:p>
        </p:txBody>
      </p:sp>
    </p:spTree>
    <p:extLst>
      <p:ext uri="{BB962C8B-B14F-4D97-AF65-F5344CB8AC3E}">
        <p14:creationId xmlns:p14="http://schemas.microsoft.com/office/powerpoint/2010/main" val="303439465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9A42-9866-5C52-019E-59386A37306E}"/>
              </a:ext>
            </a:extLst>
          </p:cNvPr>
          <p:cNvSpPr>
            <a:spLocks noGrp="1"/>
          </p:cNvSpPr>
          <p:nvPr>
            <p:ph type="ctrTitle"/>
          </p:nvPr>
        </p:nvSpPr>
        <p:spPr/>
        <p:txBody>
          <a:bodyPr/>
          <a:lstStyle/>
          <a:p>
            <a:r>
              <a:rPr lang="en-US" dirty="0"/>
              <a:t>Virtual reality</a:t>
            </a:r>
          </a:p>
        </p:txBody>
      </p:sp>
      <p:sp>
        <p:nvSpPr>
          <p:cNvPr id="3" name="Subtitle 2">
            <a:extLst>
              <a:ext uri="{FF2B5EF4-FFF2-40B4-BE49-F238E27FC236}">
                <a16:creationId xmlns:a16="http://schemas.microsoft.com/office/drawing/2014/main" id="{BFD2418E-6FEA-B5BA-279A-5922615AB53B}"/>
              </a:ext>
            </a:extLst>
          </p:cNvPr>
          <p:cNvSpPr>
            <a:spLocks noGrp="1"/>
          </p:cNvSpPr>
          <p:nvPr>
            <p:ph type="subTitle" idx="1"/>
          </p:nvPr>
        </p:nvSpPr>
        <p:spPr/>
        <p:txBody>
          <a:bodyPr/>
          <a:lstStyle/>
          <a:p>
            <a:r>
              <a:rPr lang="en-US" dirty="0"/>
              <a:t>Leen ghosheh</a:t>
            </a:r>
          </a:p>
          <a:p>
            <a:r>
              <a:rPr lang="en-US" dirty="0"/>
              <a:t>8H</a:t>
            </a:r>
          </a:p>
        </p:txBody>
      </p:sp>
    </p:spTree>
    <p:extLst>
      <p:ext uri="{BB962C8B-B14F-4D97-AF65-F5344CB8AC3E}">
        <p14:creationId xmlns:p14="http://schemas.microsoft.com/office/powerpoint/2010/main" val="87292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01A1-CB8E-ED98-144A-131BFF6F2CED}"/>
              </a:ext>
            </a:extLst>
          </p:cNvPr>
          <p:cNvSpPr>
            <a:spLocks noGrp="1"/>
          </p:cNvSpPr>
          <p:nvPr>
            <p:ph type="title"/>
          </p:nvPr>
        </p:nvSpPr>
        <p:spPr/>
        <p:txBody>
          <a:bodyPr/>
          <a:lstStyle/>
          <a:p>
            <a:r>
              <a:rPr lang="en-US" dirty="0"/>
              <a:t>What is virtual reality?</a:t>
            </a:r>
          </a:p>
        </p:txBody>
      </p:sp>
      <p:sp>
        <p:nvSpPr>
          <p:cNvPr id="3" name="Content Placeholder 2">
            <a:extLst>
              <a:ext uri="{FF2B5EF4-FFF2-40B4-BE49-F238E27FC236}">
                <a16:creationId xmlns:a16="http://schemas.microsoft.com/office/drawing/2014/main" id="{9378F75A-DA66-34EF-9683-9112C6696847}"/>
              </a:ext>
            </a:extLst>
          </p:cNvPr>
          <p:cNvSpPr>
            <a:spLocks noGrp="1"/>
          </p:cNvSpPr>
          <p:nvPr>
            <p:ph idx="1"/>
          </p:nvPr>
        </p:nvSpPr>
        <p:spPr/>
        <p:txBody>
          <a:bodyPr>
            <a:normAutofit/>
          </a:bodyPr>
          <a:lstStyle/>
          <a:p>
            <a:r>
              <a:rPr lang="en-US" sz="2400" b="1" i="0" dirty="0">
                <a:solidFill>
                  <a:srgbClr val="202124"/>
                </a:solidFill>
                <a:effectLst/>
                <a:latin typeface="arial" panose="020B0604020202020204" pitchFamily="34" charset="0"/>
              </a:rPr>
              <a:t>is</a:t>
            </a:r>
            <a:r>
              <a:rPr lang="en-US" sz="2400" b="0" i="0" dirty="0">
                <a:solidFill>
                  <a:srgbClr val="202124"/>
                </a:solidFill>
                <a:effectLst/>
                <a:latin typeface="arial" panose="020B0604020202020204" pitchFamily="34" charset="0"/>
              </a:rPr>
              <a:t> </a:t>
            </a:r>
            <a:r>
              <a:rPr lang="en-US" sz="2400" b="1" i="0" dirty="0">
                <a:solidFill>
                  <a:srgbClr val="202124"/>
                </a:solidFill>
                <a:effectLst/>
                <a:latin typeface="arial" panose="020B0604020202020204" pitchFamily="34" charset="0"/>
              </a:rPr>
              <a:t>a computer-generated environment with scenes and objects that appear to be real, making the user feel they are immersed in their surrounding</a:t>
            </a:r>
            <a:r>
              <a:rPr lang="en-US" sz="2400" b="1" dirty="0">
                <a:solidFill>
                  <a:srgbClr val="202124"/>
                </a:solidFill>
                <a:latin typeface="arial" panose="020B0604020202020204" pitchFamily="34" charset="0"/>
              </a:rPr>
              <a:t>s</a:t>
            </a:r>
            <a:r>
              <a:rPr lang="en-US" sz="3200" b="1" dirty="0">
                <a:solidFill>
                  <a:srgbClr val="202124"/>
                </a:solidFill>
                <a:latin typeface="arial" panose="020B0604020202020204" pitchFamily="34" charset="0"/>
              </a:rPr>
              <a:t>.</a:t>
            </a:r>
            <a:endParaRPr lang="en-US" sz="3200" b="1" dirty="0"/>
          </a:p>
        </p:txBody>
      </p:sp>
      <p:pic>
        <p:nvPicPr>
          <p:cNvPr id="4" name="Picture 3">
            <a:extLst>
              <a:ext uri="{FF2B5EF4-FFF2-40B4-BE49-F238E27FC236}">
                <a16:creationId xmlns:a16="http://schemas.microsoft.com/office/drawing/2014/main" id="{7DDDCA26-2533-F386-DAB6-A2FBD19FBBB1}"/>
              </a:ext>
            </a:extLst>
          </p:cNvPr>
          <p:cNvPicPr>
            <a:picLocks noChangeAspect="1"/>
          </p:cNvPicPr>
          <p:nvPr/>
        </p:nvPicPr>
        <p:blipFill>
          <a:blip r:embed="rId2"/>
          <a:stretch>
            <a:fillRect/>
          </a:stretch>
        </p:blipFill>
        <p:spPr>
          <a:xfrm>
            <a:off x="4525094" y="3551581"/>
            <a:ext cx="3887305" cy="2915479"/>
          </a:xfrm>
          <a:prstGeom prst="rect">
            <a:avLst/>
          </a:prstGeom>
        </p:spPr>
      </p:pic>
    </p:spTree>
    <p:extLst>
      <p:ext uri="{BB962C8B-B14F-4D97-AF65-F5344CB8AC3E}">
        <p14:creationId xmlns:p14="http://schemas.microsoft.com/office/powerpoint/2010/main" val="52351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9102-D384-1DFD-23A5-63AACC37D552}"/>
              </a:ext>
            </a:extLst>
          </p:cNvPr>
          <p:cNvSpPr>
            <a:spLocks noGrp="1"/>
          </p:cNvSpPr>
          <p:nvPr>
            <p:ph type="title"/>
          </p:nvPr>
        </p:nvSpPr>
        <p:spPr/>
        <p:txBody>
          <a:bodyPr/>
          <a:lstStyle/>
          <a:p>
            <a:r>
              <a:rPr lang="en-US" dirty="0"/>
              <a:t>What is the use of graphics in virtual reality?</a:t>
            </a:r>
          </a:p>
        </p:txBody>
      </p:sp>
      <p:sp>
        <p:nvSpPr>
          <p:cNvPr id="3" name="Content Placeholder 2">
            <a:extLst>
              <a:ext uri="{FF2B5EF4-FFF2-40B4-BE49-F238E27FC236}">
                <a16:creationId xmlns:a16="http://schemas.microsoft.com/office/drawing/2014/main" id="{84503C36-6F37-3558-C5C8-2E2725A17190}"/>
              </a:ext>
            </a:extLst>
          </p:cNvPr>
          <p:cNvSpPr>
            <a:spLocks noGrp="1"/>
          </p:cNvSpPr>
          <p:nvPr>
            <p:ph idx="1"/>
          </p:nvPr>
        </p:nvSpPr>
        <p:spPr/>
        <p:txBody>
          <a:bodyPr>
            <a:normAutofit/>
          </a:bodyPr>
          <a:lstStyle/>
          <a:p>
            <a:r>
              <a:rPr lang="en-US" sz="2400" b="1" i="0" dirty="0">
                <a:solidFill>
                  <a:srgbClr val="202124"/>
                </a:solidFill>
                <a:effectLst/>
                <a:latin typeface="arial" panose="020B0604020202020204" pitchFamily="34" charset="0"/>
              </a:rPr>
              <a:t>the visualization effect and computer graphics are critical to enhance the engagement of participants and thus increases the education and training effectiveness</a:t>
            </a:r>
            <a:r>
              <a:rPr lang="en-US" sz="2400" b="0" i="0" dirty="0">
                <a:solidFill>
                  <a:srgbClr val="202124"/>
                </a:solidFill>
                <a:effectLst/>
                <a:latin typeface="arial" panose="020B0604020202020204" pitchFamily="34" charset="0"/>
              </a:rPr>
              <a:t> </a:t>
            </a:r>
            <a:endParaRPr lang="en-US" sz="2400" dirty="0"/>
          </a:p>
        </p:txBody>
      </p:sp>
      <p:pic>
        <p:nvPicPr>
          <p:cNvPr id="4" name="Picture 3">
            <a:extLst>
              <a:ext uri="{FF2B5EF4-FFF2-40B4-BE49-F238E27FC236}">
                <a16:creationId xmlns:a16="http://schemas.microsoft.com/office/drawing/2014/main" id="{6CF44F71-5BBD-F7B7-3537-2BA65F584B99}"/>
              </a:ext>
            </a:extLst>
          </p:cNvPr>
          <p:cNvPicPr>
            <a:picLocks noChangeAspect="1"/>
          </p:cNvPicPr>
          <p:nvPr/>
        </p:nvPicPr>
        <p:blipFill>
          <a:blip r:embed="rId2"/>
          <a:stretch>
            <a:fillRect/>
          </a:stretch>
        </p:blipFill>
        <p:spPr>
          <a:xfrm>
            <a:off x="5166690" y="3659189"/>
            <a:ext cx="3918543" cy="2612362"/>
          </a:xfrm>
          <a:prstGeom prst="rect">
            <a:avLst/>
          </a:prstGeom>
        </p:spPr>
      </p:pic>
      <p:pic>
        <p:nvPicPr>
          <p:cNvPr id="5" name="Picture 4">
            <a:extLst>
              <a:ext uri="{FF2B5EF4-FFF2-40B4-BE49-F238E27FC236}">
                <a16:creationId xmlns:a16="http://schemas.microsoft.com/office/drawing/2014/main" id="{7A64F34C-67BA-BF4E-60FC-45A99E7EC68B}"/>
              </a:ext>
            </a:extLst>
          </p:cNvPr>
          <p:cNvPicPr>
            <a:picLocks noChangeAspect="1"/>
          </p:cNvPicPr>
          <p:nvPr/>
        </p:nvPicPr>
        <p:blipFill>
          <a:blip r:embed="rId3"/>
          <a:stretch>
            <a:fillRect/>
          </a:stretch>
        </p:blipFill>
        <p:spPr>
          <a:xfrm>
            <a:off x="677334" y="3914333"/>
            <a:ext cx="3928032" cy="2455020"/>
          </a:xfrm>
          <a:prstGeom prst="rect">
            <a:avLst/>
          </a:prstGeom>
        </p:spPr>
      </p:pic>
    </p:spTree>
    <p:extLst>
      <p:ext uri="{BB962C8B-B14F-4D97-AF65-F5344CB8AC3E}">
        <p14:creationId xmlns:p14="http://schemas.microsoft.com/office/powerpoint/2010/main" val="4284306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8650-2B24-2927-4E0F-97CB22253605}"/>
              </a:ext>
            </a:extLst>
          </p:cNvPr>
          <p:cNvSpPr>
            <a:spLocks noGrp="1"/>
          </p:cNvSpPr>
          <p:nvPr>
            <p:ph type="title"/>
          </p:nvPr>
        </p:nvSpPr>
        <p:spPr/>
        <p:txBody>
          <a:bodyPr/>
          <a:lstStyle/>
          <a:p>
            <a:r>
              <a:rPr lang="en-US" dirty="0"/>
              <a:t>How does virtual reality work?</a:t>
            </a:r>
          </a:p>
        </p:txBody>
      </p:sp>
      <p:sp>
        <p:nvSpPr>
          <p:cNvPr id="3" name="Content Placeholder 2">
            <a:extLst>
              <a:ext uri="{FF2B5EF4-FFF2-40B4-BE49-F238E27FC236}">
                <a16:creationId xmlns:a16="http://schemas.microsoft.com/office/drawing/2014/main" id="{D8C6C802-88F4-FE83-B012-9FE4F01DD5C7}"/>
              </a:ext>
            </a:extLst>
          </p:cNvPr>
          <p:cNvSpPr>
            <a:spLocks noGrp="1"/>
          </p:cNvSpPr>
          <p:nvPr>
            <p:ph idx="1"/>
          </p:nvPr>
        </p:nvSpPr>
        <p:spPr/>
        <p:txBody>
          <a:bodyPr>
            <a:normAutofit/>
          </a:bodyPr>
          <a:lstStyle/>
          <a:p>
            <a:r>
              <a:rPr lang="en-US" sz="2400" b="1" i="0" dirty="0">
                <a:solidFill>
                  <a:srgbClr val="202124"/>
                </a:solidFill>
                <a:effectLst/>
                <a:latin typeface="arial" panose="020B0604020202020204" pitchFamily="34" charset="0"/>
              </a:rPr>
              <a:t>you can overlay digital objects in your space and interact with them, virtual reality places a user in a virtual dimension through computer graphics, AI sensors, head, and body trackers. Combining VR hardware and software components creates an immersive experience for the end user.</a:t>
            </a:r>
            <a:endParaRPr lang="en-US" sz="2400" b="1" dirty="0"/>
          </a:p>
        </p:txBody>
      </p:sp>
    </p:spTree>
    <p:extLst>
      <p:ext uri="{BB962C8B-B14F-4D97-AF65-F5344CB8AC3E}">
        <p14:creationId xmlns:p14="http://schemas.microsoft.com/office/powerpoint/2010/main" val="405270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1488-01B1-76D1-54A7-F5B48A52B73F}"/>
              </a:ext>
            </a:extLst>
          </p:cNvPr>
          <p:cNvSpPr>
            <a:spLocks noGrp="1"/>
          </p:cNvSpPr>
          <p:nvPr>
            <p:ph type="title"/>
          </p:nvPr>
        </p:nvSpPr>
        <p:spPr/>
        <p:txBody>
          <a:bodyPr/>
          <a:lstStyle/>
          <a:p>
            <a:r>
              <a:rPr lang="en-US" dirty="0"/>
              <a:t>How is virtual reality made?</a:t>
            </a:r>
          </a:p>
        </p:txBody>
      </p:sp>
      <p:sp>
        <p:nvSpPr>
          <p:cNvPr id="3" name="Content Placeholder 2">
            <a:extLst>
              <a:ext uri="{FF2B5EF4-FFF2-40B4-BE49-F238E27FC236}">
                <a16:creationId xmlns:a16="http://schemas.microsoft.com/office/drawing/2014/main" id="{F60AF06A-104A-942A-788F-C8B3912CF741}"/>
              </a:ext>
            </a:extLst>
          </p:cNvPr>
          <p:cNvSpPr>
            <a:spLocks noGrp="1"/>
          </p:cNvSpPr>
          <p:nvPr>
            <p:ph idx="1"/>
          </p:nvPr>
        </p:nvSpPr>
        <p:spPr/>
        <p:txBody>
          <a:bodyPr>
            <a:normAutofit/>
          </a:bodyPr>
          <a:lstStyle/>
          <a:p>
            <a:r>
              <a:rPr lang="en-US" sz="2400" b="1" i="0" dirty="0">
                <a:solidFill>
                  <a:srgbClr val="202124"/>
                </a:solidFill>
                <a:effectLst/>
                <a:latin typeface="arial" panose="020B0604020202020204" pitchFamily="34" charset="0"/>
              </a:rPr>
              <a:t>VR headsets have embedded stereoscopic lenses positioned between a built-in LED screen and eyes, distorting the image so it looks 3-D and real</a:t>
            </a:r>
            <a:r>
              <a:rPr lang="en-US" sz="2400" b="0" i="0" dirty="0">
                <a:solidFill>
                  <a:srgbClr val="202124"/>
                </a:solidFill>
                <a:effectLst/>
                <a:latin typeface="arial" panose="020B0604020202020204" pitchFamily="34" charset="0"/>
              </a:rPr>
              <a:t>. </a:t>
            </a:r>
            <a:r>
              <a:rPr lang="en-US" sz="2400" b="1" i="0" dirty="0">
                <a:solidFill>
                  <a:srgbClr val="202124"/>
                </a:solidFill>
                <a:effectLst/>
                <a:latin typeface="arial" panose="020B0604020202020204" pitchFamily="34" charset="0"/>
              </a:rPr>
              <a:t>The headset passes two images through these lenses, one for each eye, similar to our vision.</a:t>
            </a:r>
            <a:endParaRPr lang="en-US" sz="2400" b="1" dirty="0"/>
          </a:p>
        </p:txBody>
      </p:sp>
      <p:pic>
        <p:nvPicPr>
          <p:cNvPr id="4" name="Picture 3">
            <a:extLst>
              <a:ext uri="{FF2B5EF4-FFF2-40B4-BE49-F238E27FC236}">
                <a16:creationId xmlns:a16="http://schemas.microsoft.com/office/drawing/2014/main" id="{E078D047-62DB-EC34-AA66-59F18FE752B1}"/>
              </a:ext>
            </a:extLst>
          </p:cNvPr>
          <p:cNvPicPr>
            <a:picLocks noChangeAspect="1"/>
          </p:cNvPicPr>
          <p:nvPr/>
        </p:nvPicPr>
        <p:blipFill>
          <a:blip r:embed="rId2"/>
          <a:stretch>
            <a:fillRect/>
          </a:stretch>
        </p:blipFill>
        <p:spPr>
          <a:xfrm>
            <a:off x="4149969" y="4100975"/>
            <a:ext cx="4369190" cy="2595842"/>
          </a:xfrm>
          <a:prstGeom prst="rect">
            <a:avLst/>
          </a:prstGeom>
        </p:spPr>
      </p:pic>
    </p:spTree>
    <p:extLst>
      <p:ext uri="{BB962C8B-B14F-4D97-AF65-F5344CB8AC3E}">
        <p14:creationId xmlns:p14="http://schemas.microsoft.com/office/powerpoint/2010/main" val="2703125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84B77-205A-4BDE-253F-265036CA37D6}"/>
              </a:ext>
            </a:extLst>
          </p:cNvPr>
          <p:cNvSpPr>
            <a:spLocks noGrp="1"/>
          </p:cNvSpPr>
          <p:nvPr>
            <p:ph type="title"/>
          </p:nvPr>
        </p:nvSpPr>
        <p:spPr/>
        <p:txBody>
          <a:bodyPr/>
          <a:lstStyle/>
          <a:p>
            <a:r>
              <a:rPr lang="en-US" dirty="0"/>
              <a:t>What do people use virtual reality to do?</a:t>
            </a:r>
          </a:p>
        </p:txBody>
      </p:sp>
      <p:sp>
        <p:nvSpPr>
          <p:cNvPr id="3" name="Content Placeholder 2">
            <a:extLst>
              <a:ext uri="{FF2B5EF4-FFF2-40B4-BE49-F238E27FC236}">
                <a16:creationId xmlns:a16="http://schemas.microsoft.com/office/drawing/2014/main" id="{0A6707DD-C7B9-F853-9107-348396C07761}"/>
              </a:ext>
            </a:extLst>
          </p:cNvPr>
          <p:cNvSpPr>
            <a:spLocks noGrp="1"/>
          </p:cNvSpPr>
          <p:nvPr>
            <p:ph idx="1"/>
          </p:nvPr>
        </p:nvSpPr>
        <p:spPr/>
        <p:txBody>
          <a:bodyPr>
            <a:normAutofit/>
          </a:bodyPr>
          <a:lstStyle/>
          <a:p>
            <a:r>
              <a:rPr lang="en-US" sz="2400" b="1" i="0" dirty="0">
                <a:solidFill>
                  <a:srgbClr val="202124"/>
                </a:solidFill>
                <a:effectLst/>
                <a:latin typeface="arial" panose="020B0604020202020204" pitchFamily="34" charset="0"/>
              </a:rPr>
              <a:t>VR makes it possible to see not just what a building or space will look like but how it will feel. For example, if someone was looking to add an extension to their property, they can experience the space and what it will look like before it's physically built and then make real-time changes.</a:t>
            </a:r>
            <a:endParaRPr lang="en-US" sz="2400" b="1" dirty="0"/>
          </a:p>
        </p:txBody>
      </p:sp>
      <p:pic>
        <p:nvPicPr>
          <p:cNvPr id="4" name="Picture 3">
            <a:extLst>
              <a:ext uri="{FF2B5EF4-FFF2-40B4-BE49-F238E27FC236}">
                <a16:creationId xmlns:a16="http://schemas.microsoft.com/office/drawing/2014/main" id="{B87B5C72-1EB5-B0F5-9BA2-B3EF1BAFB51C}"/>
              </a:ext>
            </a:extLst>
          </p:cNvPr>
          <p:cNvPicPr>
            <a:picLocks noChangeAspect="1"/>
          </p:cNvPicPr>
          <p:nvPr/>
        </p:nvPicPr>
        <p:blipFill>
          <a:blip r:embed="rId2"/>
          <a:stretch>
            <a:fillRect/>
          </a:stretch>
        </p:blipFill>
        <p:spPr>
          <a:xfrm>
            <a:off x="4028661" y="4100975"/>
            <a:ext cx="4600989" cy="2578652"/>
          </a:xfrm>
          <a:prstGeom prst="rect">
            <a:avLst/>
          </a:prstGeom>
        </p:spPr>
      </p:pic>
    </p:spTree>
    <p:extLst>
      <p:ext uri="{BB962C8B-B14F-4D97-AF65-F5344CB8AC3E}">
        <p14:creationId xmlns:p14="http://schemas.microsoft.com/office/powerpoint/2010/main" val="193208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13AAD-203E-7F04-1AFE-4E412D090DC7}"/>
              </a:ext>
            </a:extLst>
          </p:cNvPr>
          <p:cNvSpPr>
            <a:spLocks noGrp="1"/>
          </p:cNvSpPr>
          <p:nvPr>
            <p:ph type="title"/>
          </p:nvPr>
        </p:nvSpPr>
        <p:spPr/>
        <p:txBody>
          <a:bodyPr/>
          <a:lstStyle/>
          <a:p>
            <a:r>
              <a:rPr lang="en-US" dirty="0"/>
              <a:t>Does virtual reality help people train for their jobs?</a:t>
            </a:r>
          </a:p>
        </p:txBody>
      </p:sp>
      <p:sp>
        <p:nvSpPr>
          <p:cNvPr id="3" name="Content Placeholder 2">
            <a:extLst>
              <a:ext uri="{FF2B5EF4-FFF2-40B4-BE49-F238E27FC236}">
                <a16:creationId xmlns:a16="http://schemas.microsoft.com/office/drawing/2014/main" id="{EC3E6402-DB85-3250-E0B7-60C82664C4A2}"/>
              </a:ext>
            </a:extLst>
          </p:cNvPr>
          <p:cNvSpPr>
            <a:spLocks noGrp="1"/>
          </p:cNvSpPr>
          <p:nvPr>
            <p:ph idx="1"/>
          </p:nvPr>
        </p:nvSpPr>
        <p:spPr/>
        <p:txBody>
          <a:bodyPr>
            <a:normAutofit/>
          </a:bodyPr>
          <a:lstStyle/>
          <a:p>
            <a:r>
              <a:rPr lang="en-US" sz="2400" b="1" dirty="0"/>
              <a:t>Virtual reality helps doctors train to be doctors so they wouldn’t train on actual people, they train using virtual reality. Which also helps pilots to learn how to fly planes and not to crash them, and much more. </a:t>
            </a:r>
          </a:p>
        </p:txBody>
      </p:sp>
    </p:spTree>
    <p:extLst>
      <p:ext uri="{BB962C8B-B14F-4D97-AF65-F5344CB8AC3E}">
        <p14:creationId xmlns:p14="http://schemas.microsoft.com/office/powerpoint/2010/main" val="266472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78CA-EB67-81ED-0A41-434145FA485A}"/>
              </a:ext>
            </a:extLst>
          </p:cNvPr>
          <p:cNvSpPr>
            <a:spLocks noGrp="1"/>
          </p:cNvSpPr>
          <p:nvPr>
            <p:ph type="title"/>
          </p:nvPr>
        </p:nvSpPr>
        <p:spPr/>
        <p:txBody>
          <a:bodyPr/>
          <a:lstStyle/>
          <a:p>
            <a:pPr algn="ctr"/>
            <a:r>
              <a:rPr lang="en-US" dirty="0"/>
              <a:t>Thank you        </a:t>
            </a:r>
          </a:p>
        </p:txBody>
      </p:sp>
      <p:pic>
        <p:nvPicPr>
          <p:cNvPr id="3" name="Picture 2">
            <a:extLst>
              <a:ext uri="{FF2B5EF4-FFF2-40B4-BE49-F238E27FC236}">
                <a16:creationId xmlns:a16="http://schemas.microsoft.com/office/drawing/2014/main" id="{A71243F6-561A-86CB-E32B-3190A297EEA4}"/>
              </a:ext>
            </a:extLst>
          </p:cNvPr>
          <p:cNvPicPr>
            <a:picLocks noChangeAspect="1"/>
          </p:cNvPicPr>
          <p:nvPr/>
        </p:nvPicPr>
        <p:blipFill>
          <a:blip r:embed="rId2"/>
          <a:stretch>
            <a:fillRect/>
          </a:stretch>
        </p:blipFill>
        <p:spPr>
          <a:xfrm>
            <a:off x="1723058" y="1930401"/>
            <a:ext cx="6374022" cy="4033078"/>
          </a:xfrm>
          <a:prstGeom prst="rect">
            <a:avLst/>
          </a:prstGeom>
        </p:spPr>
      </p:pic>
    </p:spTree>
    <p:extLst>
      <p:ext uri="{BB962C8B-B14F-4D97-AF65-F5344CB8AC3E}">
        <p14:creationId xmlns:p14="http://schemas.microsoft.com/office/powerpoint/2010/main" val="22091673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18</TotalTime>
  <Words>294</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vt:lpstr>
      <vt:lpstr>Trebuchet MS</vt:lpstr>
      <vt:lpstr>Wingdings 3</vt:lpstr>
      <vt:lpstr>Facet</vt:lpstr>
      <vt:lpstr>Virtual reality</vt:lpstr>
      <vt:lpstr>What is virtual reality?</vt:lpstr>
      <vt:lpstr>What is the use of graphics in virtual reality?</vt:lpstr>
      <vt:lpstr>How does virtual reality work?</vt:lpstr>
      <vt:lpstr>How is virtual reality made?</vt:lpstr>
      <vt:lpstr>What do people use virtual reality to do?</vt:lpstr>
      <vt:lpstr>Does virtual reality help people train for their jobs?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Dana Abu Sair</dc:creator>
  <cp:lastModifiedBy>Dana Abu Sair</cp:lastModifiedBy>
  <cp:revision>1</cp:revision>
  <dcterms:created xsi:type="dcterms:W3CDTF">2023-02-10T08:00:21Z</dcterms:created>
  <dcterms:modified xsi:type="dcterms:W3CDTF">2023-02-10T08:19:08Z</dcterms:modified>
</cp:coreProperties>
</file>