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3"/>
  </p:normalViewPr>
  <p:slideViewPr>
    <p:cSldViewPr snapToGrid="0">
      <p:cViewPr>
        <p:scale>
          <a:sx n="114" d="100"/>
          <a:sy n="114" d="100"/>
        </p:scale>
        <p:origin x="144"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3F9AFA87-1417-4992-ABD9-27C3BC8CC883}" type="datetimeFigureOut">
              <a:rPr lang="en-US" smtClean="0"/>
              <a:pPr algn="r"/>
              <a:t>2/9/23</a:t>
            </a:fld>
            <a:endParaRPr lang="en-US" dirty="0"/>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dirty="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2514844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3F9AFA87-1417-4992-ABD9-27C3BC8CC883}" type="datetimeFigureOut">
              <a:rPr lang="en-US" smtClean="0"/>
              <a:t>2/9/23</a:t>
            </a:fld>
            <a:endParaRPr lang="en-US"/>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307305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3F9AFA87-1417-4992-ABD9-27C3BC8CC883}" type="datetimeFigureOut">
              <a:rPr lang="en-US" smtClean="0"/>
              <a:t>2/9/23</a:t>
            </a:fld>
            <a:endParaRPr lang="en-US"/>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842466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3F9AFA87-1417-4992-ABD9-27C3BC8CC883}" type="datetimeFigureOut">
              <a:rPr lang="en-US" smtClean="0"/>
              <a:t>2/9/23</a:t>
            </a:fld>
            <a:endParaRPr lang="en-US"/>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083598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3F9AFA87-1417-4992-ABD9-27C3BC8CC883}" type="datetimeFigureOut">
              <a:rPr lang="en-US" smtClean="0"/>
              <a:t>2/9/23</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473072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3F9AFA87-1417-4992-ABD9-27C3BC8CC883}" type="datetimeFigureOut">
              <a:rPr lang="en-US" smtClean="0"/>
              <a:t>2/9/23</a:t>
            </a:fld>
            <a:endParaRPr lang="en-US" dirty="0"/>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2880913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3F9AFA87-1417-4992-ABD9-27C3BC8CC883}" type="datetimeFigureOut">
              <a:rPr lang="en-US" smtClean="0"/>
              <a:t>2/9/23</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54437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3F9AFA87-1417-4992-ABD9-27C3BC8CC883}" type="datetimeFigureOut">
              <a:rPr lang="en-US" smtClean="0"/>
              <a:t>2/9/23</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692320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3F9AFA87-1417-4992-ABD9-27C3BC8CC883}" type="datetimeFigureOut">
              <a:rPr lang="en-US" smtClean="0"/>
              <a:t>2/9/23</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932612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3F9AFA87-1417-4992-ABD9-27C3BC8CC883}" type="datetimeFigureOut">
              <a:rPr lang="en-US" smtClean="0"/>
              <a:t>2/9/23</a:t>
            </a:fld>
            <a:endParaRPr lang="en-US"/>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716465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3F9AFA87-1417-4992-ABD9-27C3BC8CC883}" type="datetimeFigureOut">
              <a:rPr lang="en-US" smtClean="0"/>
              <a:t>2/9/23</a:t>
            </a:fld>
            <a:endParaRPr lang="en-US"/>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993134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3F9AFA87-1417-4992-ABD9-27C3BC8CC883}" type="datetimeFigureOut">
              <a:rPr lang="en-US" smtClean="0"/>
              <a:pPr algn="r"/>
              <a:t>2/9/23</a:t>
            </a:fld>
            <a:endParaRPr lang="en-US" dirty="0"/>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dirty="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dirty="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8954656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technofaq.org/posts/2021/06/best-vr-headsets-for-2021-the-ideal-vr-headset-for-virtual-reality/"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0E33D0-A190-4F8A-9DB6-C531C95CA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BD651B8C-D91C-6AF1-85AC-C3AE3B26B24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232227"/>
            <a:ext cx="12191980" cy="6858000"/>
          </a:xfrm>
          <a:prstGeom prst="rect">
            <a:avLst/>
          </a:prstGeom>
        </p:spPr>
      </p:pic>
      <p:sp>
        <p:nvSpPr>
          <p:cNvPr id="11" name="Rectangle 10">
            <a:extLst>
              <a:ext uri="{FF2B5EF4-FFF2-40B4-BE49-F238E27FC236}">
                <a16:creationId xmlns:a16="http://schemas.microsoft.com/office/drawing/2014/main" id="{9C982AD0-6B29-4C72-8F4E-229BAA86C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33917"/>
            <a:ext cx="12192000" cy="106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C316D9-9346-2788-FA0C-7D97AC6E64A8}"/>
              </a:ext>
            </a:extLst>
          </p:cNvPr>
          <p:cNvSpPr>
            <a:spLocks noGrp="1"/>
          </p:cNvSpPr>
          <p:nvPr>
            <p:ph type="ctrTitle"/>
          </p:nvPr>
        </p:nvSpPr>
        <p:spPr>
          <a:xfrm>
            <a:off x="762001" y="5307069"/>
            <a:ext cx="6765516" cy="914400"/>
          </a:xfrm>
        </p:spPr>
        <p:txBody>
          <a:bodyPr anchor="ctr">
            <a:normAutofit/>
          </a:bodyPr>
          <a:lstStyle/>
          <a:p>
            <a:pPr algn="l"/>
            <a:r>
              <a:rPr lang="en-US" sz="4800" dirty="0"/>
              <a:t>V</a:t>
            </a:r>
            <a:r>
              <a:rPr lang="en-AE" sz="4800" dirty="0"/>
              <a:t>irtual reality </a:t>
            </a:r>
          </a:p>
        </p:txBody>
      </p:sp>
      <p:sp>
        <p:nvSpPr>
          <p:cNvPr id="3" name="Subtitle 2">
            <a:extLst>
              <a:ext uri="{FF2B5EF4-FFF2-40B4-BE49-F238E27FC236}">
                <a16:creationId xmlns:a16="http://schemas.microsoft.com/office/drawing/2014/main" id="{3A800FA2-E018-0FFC-08AE-3330655C4567}"/>
              </a:ext>
            </a:extLst>
          </p:cNvPr>
          <p:cNvSpPr>
            <a:spLocks noGrp="1"/>
          </p:cNvSpPr>
          <p:nvPr>
            <p:ph type="subTitle" idx="1"/>
          </p:nvPr>
        </p:nvSpPr>
        <p:spPr>
          <a:xfrm>
            <a:off x="8129873" y="5307069"/>
            <a:ext cx="3300126" cy="914400"/>
          </a:xfrm>
        </p:spPr>
        <p:txBody>
          <a:bodyPr anchor="ctr">
            <a:normAutofit/>
          </a:bodyPr>
          <a:lstStyle/>
          <a:p>
            <a:pPr algn="l"/>
            <a:r>
              <a:rPr lang="en-US" dirty="0"/>
              <a:t>S</a:t>
            </a:r>
            <a:r>
              <a:rPr lang="en-AE" dirty="0"/>
              <a:t>anad madanat </a:t>
            </a:r>
          </a:p>
        </p:txBody>
      </p:sp>
    </p:spTree>
    <p:extLst>
      <p:ext uri="{BB962C8B-B14F-4D97-AF65-F5344CB8AC3E}">
        <p14:creationId xmlns:p14="http://schemas.microsoft.com/office/powerpoint/2010/main" val="64103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8B188-51E0-0154-69B9-697C07993635}"/>
              </a:ext>
            </a:extLst>
          </p:cNvPr>
          <p:cNvSpPr>
            <a:spLocks noGrp="1"/>
          </p:cNvSpPr>
          <p:nvPr>
            <p:ph type="title"/>
          </p:nvPr>
        </p:nvSpPr>
        <p:spPr/>
        <p:txBody>
          <a:bodyPr/>
          <a:lstStyle/>
          <a:p>
            <a:r>
              <a:rPr lang="en-US" dirty="0"/>
              <a:t>W</a:t>
            </a:r>
            <a:r>
              <a:rPr lang="en-AE" dirty="0"/>
              <a:t>hat is virtual reality </a:t>
            </a:r>
          </a:p>
        </p:txBody>
      </p:sp>
      <p:sp>
        <p:nvSpPr>
          <p:cNvPr id="3" name="Content Placeholder 2">
            <a:extLst>
              <a:ext uri="{FF2B5EF4-FFF2-40B4-BE49-F238E27FC236}">
                <a16:creationId xmlns:a16="http://schemas.microsoft.com/office/drawing/2014/main" id="{4D36A5B9-45A1-F8C5-0D5A-7596F1E3B464}"/>
              </a:ext>
            </a:extLst>
          </p:cNvPr>
          <p:cNvSpPr>
            <a:spLocks noGrp="1"/>
          </p:cNvSpPr>
          <p:nvPr>
            <p:ph idx="1"/>
          </p:nvPr>
        </p:nvSpPr>
        <p:spPr/>
        <p:txBody>
          <a:bodyPr>
            <a:normAutofit/>
          </a:bodyPr>
          <a:lstStyle/>
          <a:p>
            <a:r>
              <a:rPr lang="en-US" sz="3200" b="1" i="0" u="none" strike="noStrike" dirty="0">
                <a:effectLst/>
                <a:latin typeface="arial" panose="020B0604020202020204" pitchFamily="34" charset="0"/>
              </a:rPr>
              <a:t>virtual Reality (VR) is a computer-generated environment with scenes and objects that appear to be real, making the user feel they are immersed in their surroundings.</a:t>
            </a:r>
            <a:endParaRPr lang="en-AE" sz="3200" b="1" dirty="0"/>
          </a:p>
        </p:txBody>
      </p:sp>
    </p:spTree>
    <p:extLst>
      <p:ext uri="{BB962C8B-B14F-4D97-AF65-F5344CB8AC3E}">
        <p14:creationId xmlns:p14="http://schemas.microsoft.com/office/powerpoint/2010/main" val="697320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3203-1BC7-3546-C52C-43480E92A819}"/>
              </a:ext>
            </a:extLst>
          </p:cNvPr>
          <p:cNvSpPr>
            <a:spLocks noGrp="1"/>
          </p:cNvSpPr>
          <p:nvPr>
            <p:ph type="title"/>
          </p:nvPr>
        </p:nvSpPr>
        <p:spPr/>
        <p:txBody>
          <a:bodyPr/>
          <a:lstStyle/>
          <a:p>
            <a:r>
              <a:rPr lang="en-US" dirty="0"/>
              <a:t>W</a:t>
            </a:r>
            <a:r>
              <a:rPr lang="en-AE" dirty="0"/>
              <a:t>hy is virtual reality important </a:t>
            </a:r>
            <a:br>
              <a:rPr lang="en-AE" dirty="0"/>
            </a:br>
            <a:endParaRPr lang="en-AE" dirty="0"/>
          </a:p>
        </p:txBody>
      </p:sp>
      <p:sp>
        <p:nvSpPr>
          <p:cNvPr id="3" name="Content Placeholder 2">
            <a:extLst>
              <a:ext uri="{FF2B5EF4-FFF2-40B4-BE49-F238E27FC236}">
                <a16:creationId xmlns:a16="http://schemas.microsoft.com/office/drawing/2014/main" id="{7C4BEE7A-C58E-4491-B6FE-97D95B1F378F}"/>
              </a:ext>
            </a:extLst>
          </p:cNvPr>
          <p:cNvSpPr>
            <a:spLocks noGrp="1"/>
          </p:cNvSpPr>
          <p:nvPr>
            <p:ph idx="1"/>
          </p:nvPr>
        </p:nvSpPr>
        <p:spPr/>
        <p:txBody>
          <a:bodyPr/>
          <a:lstStyle/>
          <a:p>
            <a:r>
              <a:rPr lang="en-US" b="1" i="0" u="none" strike="noStrike" dirty="0">
                <a:effectLst/>
                <a:latin typeface="arial" panose="020B0604020202020204" pitchFamily="34" charset="0"/>
              </a:rPr>
              <a:t>Virtual Reality is essential for the growth and expansion of the metaverse industry. The technology supports the vision of metaverse clusters by aiding in creating the 3D virtual world. With VR, users can immerse themselves in interactive experiences that are hard to access in the physical environment.</a:t>
            </a:r>
            <a:endParaRPr lang="en-AE" b="1" dirty="0"/>
          </a:p>
        </p:txBody>
      </p:sp>
    </p:spTree>
    <p:extLst>
      <p:ext uri="{BB962C8B-B14F-4D97-AF65-F5344CB8AC3E}">
        <p14:creationId xmlns:p14="http://schemas.microsoft.com/office/powerpoint/2010/main" val="1973766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744FA-B402-10B1-CC19-23F7B9B79B6D}"/>
              </a:ext>
            </a:extLst>
          </p:cNvPr>
          <p:cNvSpPr>
            <a:spLocks noGrp="1"/>
          </p:cNvSpPr>
          <p:nvPr>
            <p:ph type="title"/>
          </p:nvPr>
        </p:nvSpPr>
        <p:spPr/>
        <p:txBody>
          <a:bodyPr/>
          <a:lstStyle/>
          <a:p>
            <a:r>
              <a:rPr lang="en-US" dirty="0"/>
              <a:t>H</a:t>
            </a:r>
            <a:r>
              <a:rPr lang="en-AE" dirty="0"/>
              <a:t>ow do people use vr</a:t>
            </a:r>
          </a:p>
        </p:txBody>
      </p:sp>
      <p:sp>
        <p:nvSpPr>
          <p:cNvPr id="3" name="Content Placeholder 2">
            <a:extLst>
              <a:ext uri="{FF2B5EF4-FFF2-40B4-BE49-F238E27FC236}">
                <a16:creationId xmlns:a16="http://schemas.microsoft.com/office/drawing/2014/main" id="{BA0B4360-4E5F-6379-6355-E1054CFE72A8}"/>
              </a:ext>
            </a:extLst>
          </p:cNvPr>
          <p:cNvSpPr>
            <a:spLocks noGrp="1"/>
          </p:cNvSpPr>
          <p:nvPr>
            <p:ph idx="1"/>
          </p:nvPr>
        </p:nvSpPr>
        <p:spPr/>
        <p:txBody>
          <a:bodyPr/>
          <a:lstStyle/>
          <a:p>
            <a:r>
              <a:rPr lang="en-US" b="1" i="0" u="none" strike="noStrike" dirty="0">
                <a:effectLst/>
                <a:latin typeface="arial" panose="020B0604020202020204" pitchFamily="34" charset="0"/>
              </a:rPr>
              <a:t>VR makes it possible to see not just what a building or space will look like but how it will feel. For example, if someone was looking to add an extension to their property, they can experience the space and what it will look like before it's physically built and then make real-time changes.</a:t>
            </a:r>
            <a:endParaRPr lang="en-AE" b="1" dirty="0"/>
          </a:p>
        </p:txBody>
      </p:sp>
    </p:spTree>
    <p:extLst>
      <p:ext uri="{BB962C8B-B14F-4D97-AF65-F5344CB8AC3E}">
        <p14:creationId xmlns:p14="http://schemas.microsoft.com/office/powerpoint/2010/main" val="1528692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D4433-FF7B-501C-D3F0-C3DEC2EC2E23}"/>
              </a:ext>
            </a:extLst>
          </p:cNvPr>
          <p:cNvSpPr>
            <a:spLocks noGrp="1"/>
          </p:cNvSpPr>
          <p:nvPr>
            <p:ph type="title"/>
          </p:nvPr>
        </p:nvSpPr>
        <p:spPr/>
        <p:txBody>
          <a:bodyPr/>
          <a:lstStyle/>
          <a:p>
            <a:r>
              <a:rPr lang="en-US" dirty="0"/>
              <a:t>H</a:t>
            </a:r>
            <a:r>
              <a:rPr lang="en-AE" dirty="0"/>
              <a:t>ow do we use vr </a:t>
            </a:r>
          </a:p>
        </p:txBody>
      </p:sp>
      <p:sp>
        <p:nvSpPr>
          <p:cNvPr id="3" name="Content Placeholder 2">
            <a:extLst>
              <a:ext uri="{FF2B5EF4-FFF2-40B4-BE49-F238E27FC236}">
                <a16:creationId xmlns:a16="http://schemas.microsoft.com/office/drawing/2014/main" id="{112B8D87-4116-DE20-B1DA-331E7F2297F8}"/>
              </a:ext>
            </a:extLst>
          </p:cNvPr>
          <p:cNvSpPr>
            <a:spLocks noGrp="1"/>
          </p:cNvSpPr>
          <p:nvPr>
            <p:ph idx="1"/>
          </p:nvPr>
        </p:nvSpPr>
        <p:spPr/>
        <p:txBody>
          <a:bodyPr/>
          <a:lstStyle/>
          <a:p>
            <a:pPr marL="0" indent="0" algn="l">
              <a:buNone/>
            </a:pPr>
            <a:endParaRPr lang="en-US" b="0" i="0" u="none" strike="noStrike" dirty="0">
              <a:solidFill>
                <a:srgbClr val="BDC1C6"/>
              </a:solidFill>
              <a:effectLst/>
              <a:latin typeface="arial" panose="020B0604020202020204" pitchFamily="34" charset="0"/>
            </a:endParaRPr>
          </a:p>
          <a:p>
            <a:pPr algn="l"/>
            <a:r>
              <a:rPr lang="en-US" b="1" i="0" u="none" strike="noStrike" dirty="0">
                <a:effectLst/>
                <a:latin typeface="arial" panose="020B0604020202020204" pitchFamily="34" charset="0"/>
              </a:rPr>
              <a:t>Virtual reality is most commonly used in entertainment applications such as video games, 3D cinema, amusement park rides including dark rides and social virtual worlds</a:t>
            </a:r>
          </a:p>
          <a:p>
            <a:endParaRPr lang="en-AE" dirty="0"/>
          </a:p>
        </p:txBody>
      </p:sp>
    </p:spTree>
    <p:extLst>
      <p:ext uri="{BB962C8B-B14F-4D97-AF65-F5344CB8AC3E}">
        <p14:creationId xmlns:p14="http://schemas.microsoft.com/office/powerpoint/2010/main" val="2938385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4" name="Rectangle 1043">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192000" cy="6095999"/>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7960E0-8ACF-A0A5-9B5E-9C788A95246B}"/>
              </a:ext>
            </a:extLst>
          </p:cNvPr>
          <p:cNvSpPr>
            <a:spLocks noGrp="1"/>
          </p:cNvSpPr>
          <p:nvPr>
            <p:ph type="title"/>
          </p:nvPr>
        </p:nvSpPr>
        <p:spPr>
          <a:xfrm>
            <a:off x="5431940" y="1517650"/>
            <a:ext cx="5998059" cy="1344613"/>
          </a:xfrm>
        </p:spPr>
        <p:txBody>
          <a:bodyPr>
            <a:normAutofit/>
          </a:bodyPr>
          <a:lstStyle/>
          <a:p>
            <a:r>
              <a:rPr lang="en-US" b="0" i="0" u="none" strike="noStrike" dirty="0">
                <a:effectLst/>
                <a:latin typeface="arial" panose="020B0604020202020204" pitchFamily="34" charset="0"/>
              </a:rPr>
              <a:t>What are three common uses of virtual reality?</a:t>
            </a:r>
            <a:endParaRPr lang="en-AE" dirty="0"/>
          </a:p>
        </p:txBody>
      </p:sp>
      <p:pic>
        <p:nvPicPr>
          <p:cNvPr id="6" name="Picture 5" descr="A person wearing a virtual reality headset&#10;&#10;Description automatically generated">
            <a:extLst>
              <a:ext uri="{FF2B5EF4-FFF2-40B4-BE49-F238E27FC236}">
                <a16:creationId xmlns:a16="http://schemas.microsoft.com/office/drawing/2014/main" id="{BA0D422A-F71E-C48C-228B-868BA38BAA9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114" r="30137" b="-2"/>
          <a:stretch/>
        </p:blipFill>
        <p:spPr>
          <a:xfrm>
            <a:off x="762000" y="1520823"/>
            <a:ext cx="3892291" cy="4578350"/>
          </a:xfrm>
          <a:prstGeom prst="rect">
            <a:avLst/>
          </a:prstGeom>
        </p:spPr>
      </p:pic>
      <p:sp>
        <p:nvSpPr>
          <p:cNvPr id="3" name="Content Placeholder 2">
            <a:extLst>
              <a:ext uri="{FF2B5EF4-FFF2-40B4-BE49-F238E27FC236}">
                <a16:creationId xmlns:a16="http://schemas.microsoft.com/office/drawing/2014/main" id="{95A1CC6E-2F7B-5C7E-A2EE-0A07B7A9A9F6}"/>
              </a:ext>
            </a:extLst>
          </p:cNvPr>
          <p:cNvSpPr>
            <a:spLocks noGrp="1"/>
          </p:cNvSpPr>
          <p:nvPr>
            <p:ph idx="1"/>
          </p:nvPr>
        </p:nvSpPr>
        <p:spPr>
          <a:xfrm>
            <a:off x="5431940" y="2970213"/>
            <a:ext cx="5998059" cy="3125787"/>
          </a:xfrm>
        </p:spPr>
        <p:txBody>
          <a:bodyPr>
            <a:normAutofit/>
          </a:bodyPr>
          <a:lstStyle/>
          <a:p>
            <a:pPr>
              <a:lnSpc>
                <a:spcPct val="95000"/>
              </a:lnSpc>
            </a:pPr>
            <a:br>
              <a:rPr lang="en-US" sz="2000"/>
            </a:br>
            <a:r>
              <a:rPr lang="en-US" sz="2000" b="1"/>
              <a:t>VR in Military. The military in the UK and the US have both adopted the use of virtual reality in their training as it allows them to undertake a huge range of simulations.... VR in Sport. ... VR in Mental Health. ... VR in Medical Training. ... VR in Education. ... </a:t>
            </a:r>
            <a:r>
              <a:rPr lang="en-US" sz="2000" b="1" i="0" u="none" strike="noStrike">
                <a:effectLst/>
                <a:latin typeface="arial" panose="020B0604020202020204" pitchFamily="34" charset="0"/>
              </a:rPr>
              <a:t>VR in Fashion.</a:t>
            </a:r>
          </a:p>
          <a:p>
            <a:pPr>
              <a:lnSpc>
                <a:spcPct val="95000"/>
              </a:lnSpc>
            </a:pPr>
            <a:br>
              <a:rPr lang="en-US" sz="2000" b="1"/>
            </a:br>
            <a:endParaRPr lang="en-AE" sz="2000" b="1"/>
          </a:p>
        </p:txBody>
      </p:sp>
      <p:sp>
        <p:nvSpPr>
          <p:cNvPr id="7" name="TextBox 6">
            <a:extLst>
              <a:ext uri="{FF2B5EF4-FFF2-40B4-BE49-F238E27FC236}">
                <a16:creationId xmlns:a16="http://schemas.microsoft.com/office/drawing/2014/main" id="{CB8B07D2-076D-48AA-231C-1DF04B1C81C3}"/>
              </a:ext>
            </a:extLst>
          </p:cNvPr>
          <p:cNvSpPr txBox="1"/>
          <p:nvPr/>
        </p:nvSpPr>
        <p:spPr>
          <a:xfrm>
            <a:off x="1885584" y="5899118"/>
            <a:ext cx="2768707" cy="200055"/>
          </a:xfrm>
          <a:prstGeom prst="rect">
            <a:avLst/>
          </a:prstGeom>
          <a:solidFill>
            <a:srgbClr val="000000"/>
          </a:solidFill>
        </p:spPr>
        <p:txBody>
          <a:bodyPr wrap="none" rtlCol="0">
            <a:spAutoFit/>
          </a:bodyPr>
          <a:lstStyle/>
          <a:p>
            <a:pPr algn="r">
              <a:spcAft>
                <a:spcPts val="600"/>
              </a:spcAft>
            </a:pPr>
            <a:r>
              <a:rPr lang="en-AE" sz="700">
                <a:solidFill>
                  <a:srgbClr val="FFFFFF"/>
                </a:solidFill>
                <a:hlinkClick r:id="rId3" tooltip="https://technofaq.org/posts/2021/06/best-vr-headsets-for-2021-the-ideal-vr-headset-for-virtual-reality/">
                  <a:extLst>
                    <a:ext uri="{A12FA001-AC4F-418D-AE19-62706E023703}">
                      <ahyp:hlinkClr xmlns:ahyp="http://schemas.microsoft.com/office/drawing/2018/hyperlinkcolor" val="tx"/>
                    </a:ext>
                  </a:extLst>
                </a:hlinkClick>
              </a:rPr>
              <a:t>This Photo</a:t>
            </a:r>
            <a:r>
              <a:rPr lang="en-AE" sz="700">
                <a:solidFill>
                  <a:srgbClr val="FFFFFF"/>
                </a:solidFill>
              </a:rPr>
              <a:t> by Unknown Author is licensed under </a:t>
            </a:r>
            <a:r>
              <a:rPr lang="en-AE"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AE" sz="700">
              <a:solidFill>
                <a:srgbClr val="FFFFFF"/>
              </a:solidFill>
            </a:endParaRPr>
          </a:p>
        </p:txBody>
      </p:sp>
    </p:spTree>
    <p:extLst>
      <p:ext uri="{BB962C8B-B14F-4D97-AF65-F5344CB8AC3E}">
        <p14:creationId xmlns:p14="http://schemas.microsoft.com/office/powerpoint/2010/main" val="387143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A8ECE-E7E0-9333-92F1-C11E0E404A71}"/>
              </a:ext>
            </a:extLst>
          </p:cNvPr>
          <p:cNvSpPr>
            <a:spLocks noGrp="1"/>
          </p:cNvSpPr>
          <p:nvPr>
            <p:ph type="title"/>
          </p:nvPr>
        </p:nvSpPr>
        <p:spPr>
          <a:xfrm>
            <a:off x="2142373" y="2776654"/>
            <a:ext cx="9144000" cy="3490330"/>
          </a:xfrm>
        </p:spPr>
        <p:txBody>
          <a:bodyPr>
            <a:normAutofit/>
          </a:bodyPr>
          <a:lstStyle/>
          <a:p>
            <a:r>
              <a:rPr lang="en-US" sz="8000" dirty="0"/>
              <a:t>T</a:t>
            </a:r>
            <a:r>
              <a:rPr lang="en-AE" sz="8000" dirty="0"/>
              <a:t>hank you </a:t>
            </a:r>
          </a:p>
        </p:txBody>
      </p:sp>
    </p:spTree>
    <p:extLst>
      <p:ext uri="{BB962C8B-B14F-4D97-AF65-F5344CB8AC3E}">
        <p14:creationId xmlns:p14="http://schemas.microsoft.com/office/powerpoint/2010/main" val="1725057143"/>
      </p:ext>
    </p:extLst>
  </p:cSld>
  <p:clrMapOvr>
    <a:masterClrMapping/>
  </p:clrMapOvr>
</p:sld>
</file>

<file path=ppt/theme/theme1.xml><?xml version="1.0" encoding="utf-8"?>
<a:theme xmlns:a="http://schemas.openxmlformats.org/drawingml/2006/main" name="PrismaticVTI">
  <a:themeElements>
    <a:clrScheme name="AnalogousFromRegularSeed_2SEEDS">
      <a:dk1>
        <a:srgbClr val="000000"/>
      </a:dk1>
      <a:lt1>
        <a:srgbClr val="FFFFFF"/>
      </a:lt1>
      <a:dk2>
        <a:srgbClr val="23323E"/>
      </a:dk2>
      <a:lt2>
        <a:srgbClr val="E8E5E2"/>
      </a:lt2>
      <a:accent1>
        <a:srgbClr val="2581C7"/>
      </a:accent1>
      <a:accent2>
        <a:srgbClr val="2DB2B4"/>
      </a:accent2>
      <a:accent3>
        <a:srgbClr val="374FD9"/>
      </a:accent3>
      <a:accent4>
        <a:srgbClr val="C73E25"/>
      </a:accent4>
      <a:accent5>
        <a:srgbClr val="D99337"/>
      </a:accent5>
      <a:accent6>
        <a:srgbClr val="A9A71F"/>
      </a:accent6>
      <a:hlink>
        <a:srgbClr val="B7723D"/>
      </a:hlink>
      <a:folHlink>
        <a:srgbClr val="7F7F7F"/>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docProps/app.xml><?xml version="1.0" encoding="utf-8"?>
<Properties xmlns="http://schemas.openxmlformats.org/officeDocument/2006/extended-properties" xmlns:vt="http://schemas.openxmlformats.org/officeDocument/2006/docPropsVTypes">
  <TotalTime>18</TotalTime>
  <Words>281</Words>
  <Application>Microsoft Macintosh PowerPoint</Application>
  <PresentationFormat>Widescreen</PresentationFormat>
  <Paragraphs>16</Paragraphs>
  <Slides>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Aharoni</vt:lpstr>
      <vt:lpstr>Arial</vt:lpstr>
      <vt:lpstr>Arial</vt:lpstr>
      <vt:lpstr>Avenir Next LT Pro</vt:lpstr>
      <vt:lpstr>PrismaticVTI</vt:lpstr>
      <vt:lpstr>Virtual reality </vt:lpstr>
      <vt:lpstr>What is virtual reality </vt:lpstr>
      <vt:lpstr>Why is virtual reality important  </vt:lpstr>
      <vt:lpstr>How do people use vr</vt:lpstr>
      <vt:lpstr>How do we use vr </vt:lpstr>
      <vt:lpstr>What are three common uses of virtual reality?</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reality </dc:title>
  <dc:creator>AlMadanat,Fadi</dc:creator>
  <cp:lastModifiedBy>AlMadanat,Fadi</cp:lastModifiedBy>
  <cp:revision>1</cp:revision>
  <dcterms:created xsi:type="dcterms:W3CDTF">2023-02-09T20:26:28Z</dcterms:created>
  <dcterms:modified xsi:type="dcterms:W3CDTF">2023-02-09T20:45:15Z</dcterms:modified>
</cp:coreProperties>
</file>