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0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9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342344-0D7E-4B9A-B275-4F66F985EE4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653A88-C5EF-4A64-A698-DBAEF545E2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izenrader.com/the-3-types-of-virtual-reality/" TargetMode="External"/><Relationship Id="rId2" Type="http://schemas.openxmlformats.org/officeDocument/2006/relationships/hyperlink" Target="https://metaversevrnow.com/vr/advantages-and-disadvantages-of-virtual-rea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Virtual_reality" TargetMode="External"/><Relationship Id="rId4" Type="http://schemas.openxmlformats.org/officeDocument/2006/relationships/hyperlink" Target="https://www.iberdrola.com/innovation/virtual-real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521130"/>
            <a:ext cx="5982789" cy="1438221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ookman Old Style" panose="02050604050505020204" pitchFamily="18" charset="0"/>
              </a:rPr>
              <a:t>Virtual Reality </a:t>
            </a:r>
            <a:endParaRPr lang="en-US" sz="60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3589515" cy="1143000"/>
          </a:xfrm>
        </p:spPr>
        <p:txBody>
          <a:bodyPr/>
          <a:lstStyle/>
          <a:p>
            <a:r>
              <a:rPr lang="en-US" dirty="0" smtClean="0"/>
              <a:t>By: laya nowwara 8g</a:t>
            </a:r>
            <a:endParaRPr lang="en-US" dirty="0"/>
          </a:p>
        </p:txBody>
      </p:sp>
      <p:pic>
        <p:nvPicPr>
          <p:cNvPr id="9" name="Picture 4" descr="Virtual reality icon pack | InVis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7" t="1899" b="-1"/>
          <a:stretch/>
        </p:blipFill>
        <p:spPr bwMode="auto">
          <a:xfrm>
            <a:off x="6750424" y="1378233"/>
            <a:ext cx="4912093" cy="44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8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Citations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https://metaversevrnow.com/vr/advantages-and-disadvantages-of-virtual-reality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https://heizenrader.com/the-3-types-of-virtual-reality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/</a:t>
            </a: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4"/>
              </a:rPr>
              <a:t>www.iberdrola.com/innovation/virtual-reality</a:t>
            </a: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hlinkClick r:id="rId5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5"/>
              </a:rPr>
              <a:t>en.wikipedia.org/wiki/Virtual_reality</a:t>
            </a: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0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What is Virtual Reality?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1859"/>
            <a:ext cx="5812971" cy="4176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Virtual Reality is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 a computer-generated environment with scenes and objects that appear to be real, making the user feel they are immersed in their surroundings.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ow Much Does Virtual Reality Development Cost? - Austin Vis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24" y="2205318"/>
            <a:ext cx="3871956" cy="37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1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Virtual Reality Uses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Virtual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reality is most commonly used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Entertainment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applications 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Video games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3D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cinema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musement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park rides including dark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Social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virtual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worlds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6094" y="14357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202124"/>
                </a:solidFill>
                <a:effectLst/>
                <a:latin typeface="Helvetica Neue"/>
              </a:rPr>
              <a:t/>
            </a:r>
            <a:br>
              <a:rPr lang="en-US" b="0" i="0" dirty="0" smtClean="0">
                <a:solidFill>
                  <a:srgbClr val="202124"/>
                </a:solidFill>
                <a:effectLst/>
                <a:latin typeface="Helvetica Neue"/>
              </a:rPr>
            </a:br>
            <a:endParaRPr lang="en-US" b="0" i="0" dirty="0" smtClean="0">
              <a:solidFill>
                <a:srgbClr val="202124"/>
              </a:solidFill>
              <a:effectLst/>
              <a:latin typeface="Helvetica Neue"/>
            </a:endParaRPr>
          </a:p>
        </p:txBody>
      </p:sp>
      <p:pic>
        <p:nvPicPr>
          <p:cNvPr id="3076" name="Picture 4" descr="Virtual Presence — Tech at G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3371" r="27408"/>
          <a:stretch/>
        </p:blipFill>
        <p:spPr bwMode="auto">
          <a:xfrm>
            <a:off x="8368315" y="2082062"/>
            <a:ext cx="3613909" cy="39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9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Virtual Reality Types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There 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are 3 primary categories of virtual reality simulations used today: </a:t>
            </a:r>
            <a:endParaRPr lang="en-U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on-immersive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Semi-immersive</a:t>
            </a: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Fully-immersive 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simulations</a:t>
            </a: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0" name="Picture 4" descr="Our Work | 2D &amp; 3D Animation-Visual Content Design-Motion Graphics &amp; Visual  Effects-3D Projection &amp; Mapping-Virtual &amp; Augmented Re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r="37451"/>
          <a:stretch/>
        </p:blipFill>
        <p:spPr bwMode="auto">
          <a:xfrm>
            <a:off x="7710448" y="2404345"/>
            <a:ext cx="3445232" cy="35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5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Non-Immersive Simulations 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7315200" cy="43238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 This technology provides a computer-generated environment, but allows the user to stay aware of and keep control of their physical environment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Non-immersive virtual reality systems rely on a computer or video game console, display, and input devices like keyboards, mice, and controller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A video game is a great example of a non-immersive VR experience.</a:t>
            </a:r>
            <a:endParaRPr lang="en-US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VR Animation by Bryan Vogel on Dribbbl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3566160"/>
            <a:ext cx="3156857" cy="236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9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Semi-Immersive Simulations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371909" cy="41317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This type </a:t>
            </a:r>
            <a:r>
              <a:rPr lang="en-US" sz="3100" dirty="0">
                <a:solidFill>
                  <a:schemeClr val="tx1"/>
                </a:solidFill>
                <a:latin typeface="Bookman Old Style" panose="02050604050505020204" pitchFamily="18" charset="0"/>
              </a:rPr>
              <a:t>will still give users the perception of being in a different reality when they focus on the digital image, but also allows users to remain connected to their physical surroundings. </a:t>
            </a:r>
            <a:endParaRPr lang="en-US" sz="31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Semi-immersive </a:t>
            </a:r>
            <a:r>
              <a:rPr lang="en-US" sz="3100" dirty="0">
                <a:solidFill>
                  <a:schemeClr val="tx1"/>
                </a:solidFill>
                <a:latin typeface="Bookman Old Style" panose="02050604050505020204" pitchFamily="18" charset="0"/>
              </a:rPr>
              <a:t>technology provides realism through </a:t>
            </a:r>
            <a:r>
              <a:rPr lang="en-US" sz="3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3D </a:t>
            </a:r>
            <a:r>
              <a:rPr lang="en-US" sz="3100" dirty="0">
                <a:solidFill>
                  <a:schemeClr val="tx1"/>
                </a:solidFill>
                <a:latin typeface="Bookman Old Style" panose="02050604050505020204" pitchFamily="18" charset="0"/>
              </a:rPr>
              <a:t>graphics, a term known as vertical reality depth. More detailed graphics result in a more immersive feeling</a:t>
            </a:r>
            <a:r>
              <a:rPr lang="en-US" sz="3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Bookman Old Style" panose="02050604050505020204" pitchFamily="18" charset="0"/>
              </a:rPr>
              <a:t>This category of VR is used often for educational or training purposes and relies on high-resolution displays, powerful computers, projectors or hard simulators that partially replicate design and functionality of functional real-world mechanisms.</a:t>
            </a:r>
            <a:endParaRPr lang="en-US" sz="2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8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71" y="273540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Fully-Immersive Simulations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96035"/>
            <a:ext cx="10554788" cy="40940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Fully-immersive simulations give users the most realistic simulation experience, complete with sight and sound. </a:t>
            </a: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To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experience and interact with fully-immersive virtual reality, the user needs the proper VR glasses or a head mount display (HMD). VR headsets provide high-resolution content with a wide field of view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The display typically splits between the user’s eyes, creating a stereoscopic 3D effect, and combines with input tracking to establish an immersive, believable experience. </a:t>
            </a:r>
            <a:endParaRPr lang="en-US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type of VR has been commonly adapted for gaming and other entertainment purposes, but usage in other sectors, namely 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education,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is increasing now as well. </a:t>
            </a: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The possibilities for VR usage are endless.</a:t>
            </a:r>
            <a:endParaRPr lang="en-US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6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Virtual Reality Disadvantages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0240"/>
            <a:ext cx="6139543" cy="39488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One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of the main disadvantages is the health risks associated with using VR headsets. </a:t>
            </a:r>
            <a:endParaRPr lang="en-US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These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headsets can cause eye problems, such as eyestrain, headaches, and nausea. </a:t>
            </a:r>
            <a:endParaRPr lang="en-US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They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can also cause motion sickness because they can make users feel like they are moving when they are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It can be expensive.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Premium Vector | Young woman in vr headset flat color faceless character.  generation z technology. caucasian female teenager in virtual reality  isolated cartoon illustration for web graphic design and ani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88" y="2171152"/>
            <a:ext cx="3697942" cy="36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4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Virtual Reality Advantages</a:t>
            </a:r>
            <a:endParaRPr lang="en-US" sz="4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7176"/>
            <a:ext cx="6348549" cy="39619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Helps exploring places without actually being there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Lowest risk to try new things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Increases productivity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Improves and modernizes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Healthy Escapism from real life stress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Virtual Reality to Witness 11-fold Growth by 2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2990909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9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500107</TotalTime>
  <Words>300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Helvetica Neue</vt:lpstr>
      <vt:lpstr>Wingdings</vt:lpstr>
      <vt:lpstr>Retrospect</vt:lpstr>
      <vt:lpstr>Virtual Reality </vt:lpstr>
      <vt:lpstr>What is Virtual Reality?</vt:lpstr>
      <vt:lpstr>Virtual Reality Uses</vt:lpstr>
      <vt:lpstr>Virtual Reality Types</vt:lpstr>
      <vt:lpstr>Non-Immersive Simulations </vt:lpstr>
      <vt:lpstr>Semi-Immersive Simulations</vt:lpstr>
      <vt:lpstr>Fully-Immersive Simulations</vt:lpstr>
      <vt:lpstr>Virtual Reality Disadvantages</vt:lpstr>
      <vt:lpstr>Virtual Reality Advantages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NTC</dc:creator>
  <cp:lastModifiedBy>NTC</cp:lastModifiedBy>
  <cp:revision>22</cp:revision>
  <dcterms:created xsi:type="dcterms:W3CDTF">2022-02-27T13:20:25Z</dcterms:created>
  <dcterms:modified xsi:type="dcterms:W3CDTF">2023-02-09T20:27:41Z</dcterms:modified>
</cp:coreProperties>
</file>