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48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4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8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931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90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5654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34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83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5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6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6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9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2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1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6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A0013B-D357-4FFE-B4FB-AF519FCF60AB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618759-E3A3-417F-A049-55E859F8F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48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CDB9E-3A1D-00B9-0B01-F7AAF83E1D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Artificial intelligence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E6A71-CAF8-35E3-7787-46A6C01CD0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Sinan Shawareb</a:t>
            </a:r>
          </a:p>
        </p:txBody>
      </p:sp>
    </p:spTree>
    <p:extLst>
      <p:ext uri="{BB962C8B-B14F-4D97-AF65-F5344CB8AC3E}">
        <p14:creationId xmlns:p14="http://schemas.microsoft.com/office/powerpoint/2010/main" val="319160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8100-200A-B673-7A43-DCF0889FA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Artificial intelligence?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7F03C-06BB-D110-995A-63BEF4823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Artificial intelligence is </a:t>
            </a:r>
            <a:r>
              <a:rPr lang="en-US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the simulation of human intelligence processes by machines, especially computer systems. </a:t>
            </a:r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Specific applications of AI include expert systems, natural language processing, speech recognition and machine vision</a:t>
            </a:r>
            <a:r>
              <a:rPr lang="en-US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608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B0D2E-95E1-5281-A619-6A02B553C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types of artificial intelligence?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A938C-CA49-E4F1-8EF3-973A1FB61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there are four primary AI types: </a:t>
            </a:r>
            <a:r>
              <a:rPr lang="en-US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reactive, limited memory, theory of mind, and self-aware.</a:t>
            </a: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58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17B1D-E497-7EDB-A7AB-75205C7A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AI used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86AF9-25F5-3AE4-A64D-EDB77C06C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Retail, Shopping and Fashion. </a:t>
            </a:r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Security and Surveillance. Sports Analytics and Activities. Manufacturing and Production</a:t>
            </a:r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77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669C1-E3E7-50FE-DB11-67B6E568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AI change the future?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20084-B315-12E3-E39B-9224651A9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The future of AI will see </a:t>
            </a:r>
            <a:r>
              <a:rPr lang="en-US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hom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</a:rPr>
              <a:t>e robots</a:t>
            </a:r>
            <a:r>
              <a:rPr lang="en-US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having enhanced</a:t>
            </a:r>
            <a:r>
              <a:rPr lang="en-US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intelligence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en-US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increased capabilities, and becoming more personal and possibly cute. </a:t>
            </a:r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For example, home robots will overcome navigation, direction, and object detection issues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5389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143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</vt:lpstr>
      <vt:lpstr>Century Gothic</vt:lpstr>
      <vt:lpstr>Wingdings 3</vt:lpstr>
      <vt:lpstr>Slice</vt:lpstr>
      <vt:lpstr>Artificial intelligence </vt:lpstr>
      <vt:lpstr>What is Artificial intelligence?</vt:lpstr>
      <vt:lpstr>What are the types of artificial intelligence?</vt:lpstr>
      <vt:lpstr>What is AI used for?</vt:lpstr>
      <vt:lpstr>How will AI change the future?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</dc:title>
  <dc:creator>Eisa Shawareb</dc:creator>
  <cp:lastModifiedBy>Eisa Shawareb</cp:lastModifiedBy>
  <cp:revision>1</cp:revision>
  <dcterms:created xsi:type="dcterms:W3CDTF">2023-02-09T18:39:46Z</dcterms:created>
  <dcterms:modified xsi:type="dcterms:W3CDTF">2023-02-09T18:40:17Z</dcterms:modified>
</cp:coreProperties>
</file>