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6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00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366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5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55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3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7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1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4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2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2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0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6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6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645CCE8-F1CE-4EEC-8355-CC299DBE092B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B4A2-D904-439E-B0E3-2C2B15196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00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computing/ap-computer-science-principles/x2d2f703b37b450a3:simulations/x2d2f703b37b450a3:exploring-simulations/a/physics-simulations#:~:text=Physicists%20can%20use%20simulations%20to,objects%20to%20produce" TargetMode="External"/><Relationship Id="rId2" Type="http://schemas.openxmlformats.org/officeDocument/2006/relationships/hyperlink" Target="https://www.edutopia.org/article/what-math-looks/#:~:text=Math%20Simulations%20are%20tools%20I,see%20it%20as%20a%20lengt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gs.edu.sg/rgsperl/research/research-projects/completed-projects/impact-of-learning-chemistry-using-simulation-tools#:~:text=ICT%2Denabling%20tools%20such%20as,affect%20the%20rate%20of%20reac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Ahmad </a:t>
            </a:r>
            <a:r>
              <a:rPr lang="en-US" dirty="0" err="1" smtClean="0"/>
              <a:t>Alkhateeb</a:t>
            </a:r>
            <a:r>
              <a:rPr lang="en-US" dirty="0" smtClean="0"/>
              <a:t> 8G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3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simulation is a model that </a:t>
            </a:r>
            <a:r>
              <a:rPr lang="en-US" dirty="0" smtClean="0"/>
              <a:t>copy's </a:t>
            </a:r>
            <a:r>
              <a:rPr lang="en-US" dirty="0"/>
              <a:t>the work of an already existing </a:t>
            </a:r>
            <a:r>
              <a:rPr lang="en-US" dirty="0" smtClean="0"/>
              <a:t>system</a:t>
            </a:r>
            <a:r>
              <a:rPr lang="en-US" dirty="0"/>
              <a:t>, giving </a:t>
            </a:r>
            <a:r>
              <a:rPr lang="en-US" dirty="0" smtClean="0"/>
              <a:t>proof </a:t>
            </a:r>
            <a:r>
              <a:rPr lang="en-US" dirty="0"/>
              <a:t>for decisions by being able to test possible </a:t>
            </a:r>
            <a:r>
              <a:rPr lang="en-US" dirty="0" smtClean="0"/>
              <a:t>scenario.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9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simulations are used In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Simulations are used while learning of Chemistry to help students see microscopic reactions and to test dangerous chemical reactions without being in the way of harm.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624" y="3400023"/>
            <a:ext cx="3865070" cy="245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2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simulations are used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Physicists use simulations to see the forces and test how different combinations of forces act on objects to produce results.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854" y="3490176"/>
            <a:ext cx="5044963" cy="25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45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simulations help us in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r>
              <a:rPr lang="en-US" dirty="0"/>
              <a:t> </a:t>
            </a:r>
            <a:r>
              <a:rPr lang="en-US" dirty="0" smtClean="0"/>
              <a:t>in biology </a:t>
            </a:r>
            <a:r>
              <a:rPr lang="en-US" b="1" dirty="0" smtClean="0"/>
              <a:t>help </a:t>
            </a:r>
            <a:r>
              <a:rPr lang="en-US" b="1" dirty="0"/>
              <a:t>students learn about biology and </a:t>
            </a:r>
            <a:r>
              <a:rPr lang="en-US" dirty="0" smtClean="0"/>
              <a:t>These </a:t>
            </a:r>
            <a:r>
              <a:rPr lang="en-US" dirty="0"/>
              <a:t>simulations allow students to </a:t>
            </a:r>
            <a:r>
              <a:rPr lang="en-US" dirty="0" smtClean="0"/>
              <a:t>visualize experiment that </a:t>
            </a:r>
            <a:r>
              <a:rPr lang="en-US" dirty="0"/>
              <a:t>may take too </a:t>
            </a:r>
            <a:r>
              <a:rPr lang="en-US" dirty="0" smtClean="0"/>
              <a:t>long or an experiment that uses too </a:t>
            </a:r>
            <a:r>
              <a:rPr lang="en-US" dirty="0"/>
              <a:t>many </a:t>
            </a:r>
            <a:r>
              <a:rPr lang="en-US" dirty="0" smtClean="0"/>
              <a:t>resources to do.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8670" y="3374265"/>
            <a:ext cx="6017385" cy="32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simulations help us in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Math Simulations are used to visualize math ideas. </a:t>
            </a:r>
            <a:r>
              <a:rPr lang="en-US" dirty="0"/>
              <a:t>They let students write math and see what it looks like by showing it </a:t>
            </a:r>
            <a:r>
              <a:rPr lang="en-US" dirty="0" smtClean="0"/>
              <a:t>visually.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767" y="3412901"/>
            <a:ext cx="5258912" cy="303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9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hlinkClick r:id="rId2"/>
              </a:rPr>
              <a:t>https://www.edutopia.org/article/what-math-looks/#:~:text=Math%20Simulations%20are%20tools%20I,see%20it%20as%20a%20length</a:t>
            </a:r>
            <a:r>
              <a:rPr lang="en-US" sz="1600" dirty="0" smtClean="0"/>
              <a:t>.</a:t>
            </a:r>
          </a:p>
          <a:p>
            <a:r>
              <a:rPr lang="en-US" sz="1600" dirty="0">
                <a:hlinkClick r:id="rId3"/>
              </a:rPr>
              <a:t>https://www.khanacademy.org/computing/ap-computer-science-principles/x2d2f703b37b450a3:simulations/x2d2f703b37b450a3:exploring-simulations/a/physics-simulations#:~:</a:t>
            </a:r>
            <a:r>
              <a:rPr lang="en-US" sz="1600" dirty="0" smtClean="0">
                <a:hlinkClick r:id="rId3"/>
              </a:rPr>
              <a:t>text=Physicists%20can%20use%20simulations%20to,objects%20to%20produce</a:t>
            </a:r>
            <a:endParaRPr lang="en-US" sz="1600" dirty="0" smtClean="0"/>
          </a:p>
          <a:p>
            <a:r>
              <a:rPr lang="en-US" sz="1600" dirty="0"/>
              <a:t>https://www.biologysimulations.com/#:~:text=Biology%20Simulations%20helps%20students%20learn,a%20traditional%20science%20lab%20setting. %20different%20results</a:t>
            </a:r>
            <a:r>
              <a:rPr lang="en-US" sz="1600" dirty="0" smtClean="0"/>
              <a:t>.</a:t>
            </a:r>
          </a:p>
          <a:p>
            <a:r>
              <a:rPr lang="en-US" sz="1600" dirty="0">
                <a:hlinkClick r:id="rId4"/>
              </a:rPr>
              <a:t>https://www.rgs.edu.sg/rgsperl/research/research-projects/completed-projects/impact-of-learning-chemistry-using-simulation-tools#:~:text=ICT%2Denabling%20tools%20such%20as,affect%20the%20rate%20of%20reaction</a:t>
            </a:r>
            <a:r>
              <a:rPr lang="en-US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227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85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Simulation</vt:lpstr>
      <vt:lpstr>What is a simulation</vt:lpstr>
      <vt:lpstr>How simulations are used In chemistry</vt:lpstr>
      <vt:lpstr>How simulations are used in physics</vt:lpstr>
      <vt:lpstr>How simulations help us in biology</vt:lpstr>
      <vt:lpstr>How simulations help us in math</vt:lpstr>
      <vt:lpstr>Citations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</dc:title>
  <dc:creator>acer</dc:creator>
  <cp:lastModifiedBy>acer</cp:lastModifiedBy>
  <cp:revision>5</cp:revision>
  <dcterms:created xsi:type="dcterms:W3CDTF">2023-02-09T19:16:57Z</dcterms:created>
  <dcterms:modified xsi:type="dcterms:W3CDTF">2023-02-09T19:48:14Z</dcterms:modified>
</cp:coreProperties>
</file>