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February 9, 2023</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988245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February 9, 2023</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1232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February 9, 2023</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536992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February 9, 2023</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629714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February 9, 2023</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632567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February 9, 2023</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4160448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February 9, 2023</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05833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February 9, 2023</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27537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February 9, 2023</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821785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February 9, 2023</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508448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February 9, 2023</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71896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February 9, 2023</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3711403262"/>
      </p:ext>
    </p:extLst>
  </p:cSld>
  <p:clrMap bg1="lt1" tx1="dk1" bg2="lt2" tx2="dk2" accent1="accent1" accent2="accent2" accent3="accent3" accent4="accent4" accent5="accent5" accent6="accent6" hlink="hlink" folHlink="folHlink"/>
  <p:sldLayoutIdLst>
    <p:sldLayoutId id="2147483689" r:id="rId1"/>
    <p:sldLayoutId id="2147483688" r:id="rId2"/>
    <p:sldLayoutId id="2147483687" r:id="rId3"/>
    <p:sldLayoutId id="2147483686" r:id="rId4"/>
    <p:sldLayoutId id="2147483685" r:id="rId5"/>
    <p:sldLayoutId id="2147483684" r:id="rId6"/>
    <p:sldLayoutId id="2147483683" r:id="rId7"/>
    <p:sldLayoutId id="2147483682" r:id="rId8"/>
    <p:sldLayoutId id="2147483681" r:id="rId9"/>
    <p:sldLayoutId id="2147483680" r:id="rId10"/>
    <p:sldLayoutId id="2147483679"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3C418-758E-4180-A5D0-8655D680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8C8EF06-5EC3-4883-AFAF-D74FF4655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135971" cy="687164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picture of the brain made up of patterns">
            <a:extLst>
              <a:ext uri="{FF2B5EF4-FFF2-40B4-BE49-F238E27FC236}">
                <a16:creationId xmlns:a16="http://schemas.microsoft.com/office/drawing/2014/main" id="{1A3C70C7-9F64-39C0-0B33-951C38356A29}"/>
              </a:ext>
            </a:extLst>
          </p:cNvPr>
          <p:cNvPicPr>
            <a:picLocks noChangeAspect="1"/>
          </p:cNvPicPr>
          <p:nvPr/>
        </p:nvPicPr>
        <p:blipFill rotWithShape="1">
          <a:blip r:embed="rId2"/>
          <a:srcRect l="1667" r="-1" b="-1"/>
          <a:stretch/>
        </p:blipFill>
        <p:spPr>
          <a:xfrm>
            <a:off x="3584196" y="-1"/>
            <a:ext cx="8607807" cy="6871647"/>
          </a:xfrm>
          <a:custGeom>
            <a:avLst/>
            <a:gdLst/>
            <a:ahLst/>
            <a:cxnLst/>
            <a:rect l="l" t="t" r="r" b="b"/>
            <a:pathLst>
              <a:path w="8607807" h="6858000">
                <a:moveTo>
                  <a:pt x="8607807" y="0"/>
                </a:moveTo>
                <a:lnTo>
                  <a:pt x="8607807" y="6858000"/>
                </a:lnTo>
                <a:lnTo>
                  <a:pt x="2049693" y="6858000"/>
                </a:lnTo>
                <a:lnTo>
                  <a:pt x="1546051" y="6858000"/>
                </a:lnTo>
                <a:lnTo>
                  <a:pt x="1535751" y="6815348"/>
                </a:lnTo>
                <a:cubicBezTo>
                  <a:pt x="1530460" y="6761684"/>
                  <a:pt x="1515370" y="6604898"/>
                  <a:pt x="1514301" y="6536022"/>
                </a:cubicBezTo>
                <a:cubicBezTo>
                  <a:pt x="1518045" y="6478504"/>
                  <a:pt x="1528503" y="6437797"/>
                  <a:pt x="1529339" y="6402088"/>
                </a:cubicBezTo>
                <a:cubicBezTo>
                  <a:pt x="1525062" y="6346650"/>
                  <a:pt x="1502062" y="6294623"/>
                  <a:pt x="1493941" y="6256398"/>
                </a:cubicBezTo>
                <a:cubicBezTo>
                  <a:pt x="1502669" y="6241770"/>
                  <a:pt x="1469920" y="6187857"/>
                  <a:pt x="1480613" y="6172741"/>
                </a:cubicBezTo>
                <a:cubicBezTo>
                  <a:pt x="1481020" y="6152279"/>
                  <a:pt x="1458164" y="6048753"/>
                  <a:pt x="1443364" y="6006407"/>
                </a:cubicBezTo>
                <a:cubicBezTo>
                  <a:pt x="1426694" y="5958900"/>
                  <a:pt x="1390307" y="5908317"/>
                  <a:pt x="1380584" y="5887691"/>
                </a:cubicBezTo>
                <a:cubicBezTo>
                  <a:pt x="1370860" y="5867065"/>
                  <a:pt x="1392244" y="5909118"/>
                  <a:pt x="1385023" y="5882650"/>
                </a:cubicBezTo>
                <a:cubicBezTo>
                  <a:pt x="1377800" y="5856181"/>
                  <a:pt x="1345702" y="5759038"/>
                  <a:pt x="1337254" y="5728879"/>
                </a:cubicBezTo>
                <a:cubicBezTo>
                  <a:pt x="1353956" y="5727462"/>
                  <a:pt x="1323673" y="5710676"/>
                  <a:pt x="1334321" y="5701696"/>
                </a:cubicBezTo>
                <a:cubicBezTo>
                  <a:pt x="1343675" y="5695367"/>
                  <a:pt x="1336672" y="5688797"/>
                  <a:pt x="1335877" y="5681564"/>
                </a:cubicBezTo>
                <a:cubicBezTo>
                  <a:pt x="1343201" y="5672524"/>
                  <a:pt x="1329617" y="5640839"/>
                  <a:pt x="1319978" y="5632219"/>
                </a:cubicBezTo>
                <a:cubicBezTo>
                  <a:pt x="1286551" y="5611011"/>
                  <a:pt x="1310947" y="5568721"/>
                  <a:pt x="1285321" y="5551224"/>
                </a:cubicBezTo>
                <a:cubicBezTo>
                  <a:pt x="1281540" y="5545203"/>
                  <a:pt x="1279983" y="5539432"/>
                  <a:pt x="1279815" y="5533855"/>
                </a:cubicBezTo>
                <a:lnTo>
                  <a:pt x="1282507" y="5518422"/>
                </a:lnTo>
                <a:lnTo>
                  <a:pt x="1289604" y="5514404"/>
                </a:lnTo>
                <a:lnTo>
                  <a:pt x="1287766" y="5504772"/>
                </a:lnTo>
                <a:lnTo>
                  <a:pt x="1288829" y="5502102"/>
                </a:lnTo>
                <a:cubicBezTo>
                  <a:pt x="1290896" y="5497007"/>
                  <a:pt x="1292688" y="5491968"/>
                  <a:pt x="1293373" y="5486914"/>
                </a:cubicBezTo>
                <a:cubicBezTo>
                  <a:pt x="1288690" y="5472938"/>
                  <a:pt x="1272696" y="5448436"/>
                  <a:pt x="1260736" y="5418245"/>
                </a:cubicBezTo>
                <a:cubicBezTo>
                  <a:pt x="1238579" y="5385699"/>
                  <a:pt x="1238884" y="5340972"/>
                  <a:pt x="1221610" y="5305770"/>
                </a:cubicBezTo>
                <a:lnTo>
                  <a:pt x="1216099" y="5298785"/>
                </a:lnTo>
                <a:lnTo>
                  <a:pt x="1217278" y="5268992"/>
                </a:lnTo>
                <a:cubicBezTo>
                  <a:pt x="1221588" y="5263843"/>
                  <a:pt x="1222716" y="5256480"/>
                  <a:pt x="1218469" y="5250149"/>
                </a:cubicBezTo>
                <a:lnTo>
                  <a:pt x="1206220" y="5142322"/>
                </a:lnTo>
                <a:cubicBezTo>
                  <a:pt x="1205294" y="5106716"/>
                  <a:pt x="1196908" y="5091595"/>
                  <a:pt x="1212921" y="5036513"/>
                </a:cubicBezTo>
                <a:cubicBezTo>
                  <a:pt x="1234138" y="4978012"/>
                  <a:pt x="1204801" y="4893378"/>
                  <a:pt x="1212183" y="4827738"/>
                </a:cubicBezTo>
                <a:cubicBezTo>
                  <a:pt x="1183151" y="4792886"/>
                  <a:pt x="1209228" y="4811487"/>
                  <a:pt x="1202048" y="4774693"/>
                </a:cubicBezTo>
                <a:cubicBezTo>
                  <a:pt x="1202483" y="4751423"/>
                  <a:pt x="1202919" y="4728152"/>
                  <a:pt x="1203354" y="4704882"/>
                </a:cubicBezTo>
                <a:lnTo>
                  <a:pt x="1201502" y="4691500"/>
                </a:lnTo>
                <a:lnTo>
                  <a:pt x="1194919" y="4687895"/>
                </a:lnTo>
                <a:lnTo>
                  <a:pt x="1187792" y="4667873"/>
                </a:lnTo>
                <a:cubicBezTo>
                  <a:pt x="1186060" y="4660351"/>
                  <a:pt x="1185291" y="4652220"/>
                  <a:pt x="1186080" y="4643189"/>
                </a:cubicBezTo>
                <a:cubicBezTo>
                  <a:pt x="1199189" y="4613276"/>
                  <a:pt x="1167081" y="4562691"/>
                  <a:pt x="1184722" y="4525834"/>
                </a:cubicBezTo>
                <a:cubicBezTo>
                  <a:pt x="1182407" y="4490142"/>
                  <a:pt x="1175424" y="4451369"/>
                  <a:pt x="1172188" y="4429037"/>
                </a:cubicBezTo>
                <a:cubicBezTo>
                  <a:pt x="1161331" y="4419671"/>
                  <a:pt x="1178123" y="4389539"/>
                  <a:pt x="1165306" y="4391841"/>
                </a:cubicBezTo>
                <a:cubicBezTo>
                  <a:pt x="1171061" y="4381101"/>
                  <a:pt x="1173552" y="4338138"/>
                  <a:pt x="1168602" y="4327040"/>
                </a:cubicBezTo>
                <a:lnTo>
                  <a:pt x="1178384" y="4271714"/>
                </a:lnTo>
                <a:lnTo>
                  <a:pt x="1177294" y="4266170"/>
                </a:lnTo>
                <a:cubicBezTo>
                  <a:pt x="1177138" y="4260404"/>
                  <a:pt x="1177520" y="4242660"/>
                  <a:pt x="1177448" y="4237120"/>
                </a:cubicBezTo>
                <a:cubicBezTo>
                  <a:pt x="1177252" y="4235726"/>
                  <a:pt x="1177058" y="4234331"/>
                  <a:pt x="1176863" y="4232937"/>
                </a:cubicBezTo>
                <a:lnTo>
                  <a:pt x="1162386" y="4198811"/>
                </a:lnTo>
                <a:cubicBezTo>
                  <a:pt x="1162950" y="4194190"/>
                  <a:pt x="1174655" y="4191224"/>
                  <a:pt x="1174343" y="4184054"/>
                </a:cubicBezTo>
                <a:lnTo>
                  <a:pt x="1160516" y="4155792"/>
                </a:lnTo>
                <a:lnTo>
                  <a:pt x="1161365" y="4150364"/>
                </a:lnTo>
                <a:lnTo>
                  <a:pt x="1144878" y="4068165"/>
                </a:lnTo>
                <a:lnTo>
                  <a:pt x="1123687" y="3997737"/>
                </a:lnTo>
                <a:lnTo>
                  <a:pt x="1096720" y="3746801"/>
                </a:lnTo>
                <a:cubicBezTo>
                  <a:pt x="1083618" y="3632695"/>
                  <a:pt x="1064313" y="3629437"/>
                  <a:pt x="1047682" y="3510652"/>
                </a:cubicBezTo>
                <a:cubicBezTo>
                  <a:pt x="1048550" y="3470281"/>
                  <a:pt x="1049418" y="3429910"/>
                  <a:pt x="1050285" y="3389539"/>
                </a:cubicBezTo>
                <a:lnTo>
                  <a:pt x="1030166" y="3314219"/>
                </a:lnTo>
                <a:lnTo>
                  <a:pt x="1034128" y="3253967"/>
                </a:lnTo>
                <a:lnTo>
                  <a:pt x="1007751" y="3192563"/>
                </a:lnTo>
                <a:cubicBezTo>
                  <a:pt x="1003323" y="3186732"/>
                  <a:pt x="1001150" y="3181063"/>
                  <a:pt x="1000384" y="3175520"/>
                </a:cubicBezTo>
                <a:cubicBezTo>
                  <a:pt x="1000734" y="3170366"/>
                  <a:pt x="1001085" y="3165212"/>
                  <a:pt x="1001435" y="3160058"/>
                </a:cubicBezTo>
                <a:lnTo>
                  <a:pt x="968918" y="3106456"/>
                </a:lnTo>
                <a:cubicBezTo>
                  <a:pt x="957125" y="3086347"/>
                  <a:pt x="955617" y="3059144"/>
                  <a:pt x="934483" y="3025607"/>
                </a:cubicBezTo>
                <a:cubicBezTo>
                  <a:pt x="914631" y="2991085"/>
                  <a:pt x="908933" y="2999692"/>
                  <a:pt x="879229" y="2942341"/>
                </a:cubicBezTo>
                <a:cubicBezTo>
                  <a:pt x="850845" y="2891400"/>
                  <a:pt x="820829" y="2801223"/>
                  <a:pt x="798666" y="2755714"/>
                </a:cubicBezTo>
                <a:cubicBezTo>
                  <a:pt x="773970" y="2709171"/>
                  <a:pt x="758278" y="2710053"/>
                  <a:pt x="746962" y="2689587"/>
                </a:cubicBezTo>
                <a:lnTo>
                  <a:pt x="712796" y="2609586"/>
                </a:lnTo>
                <a:lnTo>
                  <a:pt x="697701" y="2594856"/>
                </a:lnTo>
                <a:cubicBezTo>
                  <a:pt x="697743" y="2593626"/>
                  <a:pt x="697784" y="2592396"/>
                  <a:pt x="697823" y="2591165"/>
                </a:cubicBezTo>
                <a:lnTo>
                  <a:pt x="679645" y="2567493"/>
                </a:lnTo>
                <a:lnTo>
                  <a:pt x="680789" y="2566723"/>
                </a:lnTo>
                <a:cubicBezTo>
                  <a:pt x="682946" y="2564457"/>
                  <a:pt x="683757" y="2561765"/>
                  <a:pt x="681771" y="2558109"/>
                </a:cubicBezTo>
                <a:cubicBezTo>
                  <a:pt x="705290" y="2557210"/>
                  <a:pt x="688388" y="2553357"/>
                  <a:pt x="680456" y="2542663"/>
                </a:cubicBezTo>
                <a:cubicBezTo>
                  <a:pt x="679482" y="2529115"/>
                  <a:pt x="677183" y="2488664"/>
                  <a:pt x="675922" y="2476820"/>
                </a:cubicBezTo>
                <a:lnTo>
                  <a:pt x="672894" y="2471591"/>
                </a:lnTo>
                <a:lnTo>
                  <a:pt x="673143" y="2471379"/>
                </a:lnTo>
                <a:cubicBezTo>
                  <a:pt x="673152" y="2470017"/>
                  <a:pt x="672405" y="2468214"/>
                  <a:pt x="670567" y="2465654"/>
                </a:cubicBezTo>
                <a:lnTo>
                  <a:pt x="667369" y="2462052"/>
                </a:lnTo>
                <a:lnTo>
                  <a:pt x="661495" y="2451906"/>
                </a:lnTo>
                <a:cubicBezTo>
                  <a:pt x="661510" y="2450510"/>
                  <a:pt x="661525" y="2449113"/>
                  <a:pt x="661540" y="2447717"/>
                </a:cubicBezTo>
                <a:lnTo>
                  <a:pt x="664540" y="2445047"/>
                </a:lnTo>
                <a:lnTo>
                  <a:pt x="663581" y="2444265"/>
                </a:lnTo>
                <a:cubicBezTo>
                  <a:pt x="653014" y="2439598"/>
                  <a:pt x="642406" y="2441014"/>
                  <a:pt x="663129" y="2421760"/>
                </a:cubicBezTo>
                <a:cubicBezTo>
                  <a:pt x="643271" y="2409372"/>
                  <a:pt x="657229" y="2399993"/>
                  <a:pt x="650205" y="2375201"/>
                </a:cubicBezTo>
                <a:cubicBezTo>
                  <a:pt x="634911" y="2369643"/>
                  <a:pt x="634260" y="2360648"/>
                  <a:pt x="638008" y="2350147"/>
                </a:cubicBezTo>
                <a:cubicBezTo>
                  <a:pt x="621083" y="2329939"/>
                  <a:pt x="620949" y="2305558"/>
                  <a:pt x="609851" y="2279762"/>
                </a:cubicBezTo>
                <a:lnTo>
                  <a:pt x="585585" y="2151458"/>
                </a:lnTo>
                <a:lnTo>
                  <a:pt x="581391" y="2148616"/>
                </a:lnTo>
                <a:cubicBezTo>
                  <a:pt x="578821" y="2146496"/>
                  <a:pt x="577525" y="2144881"/>
                  <a:pt x="577083" y="2143541"/>
                </a:cubicBezTo>
                <a:lnTo>
                  <a:pt x="577251" y="2143279"/>
                </a:lnTo>
                <a:lnTo>
                  <a:pt x="546845" y="2081459"/>
                </a:lnTo>
                <a:cubicBezTo>
                  <a:pt x="538270" y="2069798"/>
                  <a:pt x="486356" y="1952009"/>
                  <a:pt x="470837" y="1927526"/>
                </a:cubicBezTo>
                <a:lnTo>
                  <a:pt x="428154" y="1653876"/>
                </a:lnTo>
                <a:lnTo>
                  <a:pt x="392797" y="1507176"/>
                </a:lnTo>
                <a:cubicBezTo>
                  <a:pt x="380165" y="1501458"/>
                  <a:pt x="369910" y="1448213"/>
                  <a:pt x="372847" y="1437646"/>
                </a:cubicBezTo>
                <a:cubicBezTo>
                  <a:pt x="369015" y="1430935"/>
                  <a:pt x="338503" y="1373479"/>
                  <a:pt x="344479" y="1364974"/>
                </a:cubicBezTo>
                <a:cubicBezTo>
                  <a:pt x="332264" y="1339484"/>
                  <a:pt x="321736" y="1307918"/>
                  <a:pt x="299558" y="1284709"/>
                </a:cubicBezTo>
                <a:cubicBezTo>
                  <a:pt x="277380" y="1261500"/>
                  <a:pt x="259203" y="1267387"/>
                  <a:pt x="243216" y="1246922"/>
                </a:cubicBezTo>
                <a:cubicBezTo>
                  <a:pt x="227230" y="1226457"/>
                  <a:pt x="218454" y="1164523"/>
                  <a:pt x="203639" y="1161920"/>
                </a:cubicBezTo>
                <a:cubicBezTo>
                  <a:pt x="192352" y="1142649"/>
                  <a:pt x="198158" y="1131546"/>
                  <a:pt x="169195" y="1085737"/>
                </a:cubicBezTo>
                <a:cubicBezTo>
                  <a:pt x="139228" y="1000958"/>
                  <a:pt x="140891" y="967704"/>
                  <a:pt x="98775" y="908263"/>
                </a:cubicBezTo>
                <a:cubicBezTo>
                  <a:pt x="45025" y="829417"/>
                  <a:pt x="34038" y="815844"/>
                  <a:pt x="43820" y="711217"/>
                </a:cubicBezTo>
                <a:cubicBezTo>
                  <a:pt x="34816" y="658186"/>
                  <a:pt x="43273" y="612368"/>
                  <a:pt x="44748" y="590072"/>
                </a:cubicBezTo>
                <a:lnTo>
                  <a:pt x="36767" y="545639"/>
                </a:lnTo>
                <a:cubicBezTo>
                  <a:pt x="36093" y="527311"/>
                  <a:pt x="35418" y="508983"/>
                  <a:pt x="34744" y="490655"/>
                </a:cubicBezTo>
                <a:cubicBezTo>
                  <a:pt x="34670" y="457530"/>
                  <a:pt x="29296" y="472114"/>
                  <a:pt x="29222" y="438989"/>
                </a:cubicBezTo>
                <a:cubicBezTo>
                  <a:pt x="29152" y="438889"/>
                  <a:pt x="2578" y="396379"/>
                  <a:pt x="2507" y="396276"/>
                </a:cubicBezTo>
                <a:cubicBezTo>
                  <a:pt x="-7796" y="384713"/>
                  <a:pt x="17492" y="336163"/>
                  <a:pt x="9810" y="316602"/>
                </a:cubicBezTo>
                <a:lnTo>
                  <a:pt x="25323" y="268307"/>
                </a:lnTo>
                <a:cubicBezTo>
                  <a:pt x="20582" y="240926"/>
                  <a:pt x="55391" y="238035"/>
                  <a:pt x="50278" y="194719"/>
                </a:cubicBezTo>
                <a:cubicBezTo>
                  <a:pt x="49891" y="157325"/>
                  <a:pt x="41873" y="124589"/>
                  <a:pt x="47653" y="93227"/>
                </a:cubicBezTo>
                <a:cubicBezTo>
                  <a:pt x="41389" y="80085"/>
                  <a:pt x="38874" y="67855"/>
                  <a:pt x="48323" y="56555"/>
                </a:cubicBezTo>
                <a:cubicBezTo>
                  <a:pt x="46028" y="30289"/>
                  <a:pt x="37896" y="18621"/>
                  <a:pt x="38423" y="5312"/>
                </a:cubicBezTo>
                <a:lnTo>
                  <a:pt x="39875" y="1"/>
                </a:lnTo>
                <a:close/>
              </a:path>
            </a:pathLst>
          </a:custGeom>
        </p:spPr>
      </p:pic>
      <p:sp>
        <p:nvSpPr>
          <p:cNvPr id="2" name="Title 1">
            <a:extLst>
              <a:ext uri="{FF2B5EF4-FFF2-40B4-BE49-F238E27FC236}">
                <a16:creationId xmlns:a16="http://schemas.microsoft.com/office/drawing/2014/main" id="{DFEBFA7E-3673-72B2-9E97-B281510BD378}"/>
              </a:ext>
            </a:extLst>
          </p:cNvPr>
          <p:cNvSpPr>
            <a:spLocks noGrp="1"/>
          </p:cNvSpPr>
          <p:nvPr>
            <p:ph type="ctrTitle"/>
          </p:nvPr>
        </p:nvSpPr>
        <p:spPr>
          <a:xfrm>
            <a:off x="624307" y="2906973"/>
            <a:ext cx="3639828" cy="2640247"/>
          </a:xfrm>
        </p:spPr>
        <p:txBody>
          <a:bodyPr>
            <a:normAutofit/>
          </a:bodyPr>
          <a:lstStyle/>
          <a:p>
            <a:pPr algn="l"/>
            <a:r>
              <a:rPr lang="en-US" sz="2600"/>
              <a:t>artificial intelligence</a:t>
            </a:r>
          </a:p>
        </p:txBody>
      </p:sp>
      <p:sp>
        <p:nvSpPr>
          <p:cNvPr id="3" name="Subtitle 2">
            <a:extLst>
              <a:ext uri="{FF2B5EF4-FFF2-40B4-BE49-F238E27FC236}">
                <a16:creationId xmlns:a16="http://schemas.microsoft.com/office/drawing/2014/main" id="{B89AE7B0-A0A9-367D-7501-3DB4652CD45E}"/>
              </a:ext>
            </a:extLst>
          </p:cNvPr>
          <p:cNvSpPr>
            <a:spLocks noGrp="1"/>
          </p:cNvSpPr>
          <p:nvPr>
            <p:ph type="subTitle" idx="1"/>
          </p:nvPr>
        </p:nvSpPr>
        <p:spPr>
          <a:xfrm>
            <a:off x="624305" y="5676900"/>
            <a:ext cx="3439235" cy="955315"/>
          </a:xfrm>
        </p:spPr>
        <p:txBody>
          <a:bodyPr>
            <a:normAutofit/>
          </a:bodyPr>
          <a:lstStyle/>
          <a:p>
            <a:pPr algn="l"/>
            <a:r>
              <a:rPr lang="en-US" dirty="0" err="1"/>
              <a:t>By:aoun</a:t>
            </a:r>
            <a:r>
              <a:rPr lang="en-US" dirty="0"/>
              <a:t> </a:t>
            </a:r>
            <a:r>
              <a:rPr lang="en-US" dirty="0" err="1"/>
              <a:t>hammad</a:t>
            </a:r>
            <a:endParaRPr lang="en-US" dirty="0"/>
          </a:p>
        </p:txBody>
      </p:sp>
    </p:spTree>
    <p:extLst>
      <p:ext uri="{BB962C8B-B14F-4D97-AF65-F5344CB8AC3E}">
        <p14:creationId xmlns:p14="http://schemas.microsoft.com/office/powerpoint/2010/main" val="90243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C326E-F352-7E98-2B51-8EA2A227A672}"/>
              </a:ext>
            </a:extLst>
          </p:cNvPr>
          <p:cNvSpPr>
            <a:spLocks noGrp="1"/>
          </p:cNvSpPr>
          <p:nvPr>
            <p:ph type="title"/>
          </p:nvPr>
        </p:nvSpPr>
        <p:spPr/>
        <p:txBody>
          <a:bodyPr/>
          <a:lstStyle/>
          <a:p>
            <a:r>
              <a:rPr lang="en-US" dirty="0"/>
              <a:t>Main topics</a:t>
            </a:r>
          </a:p>
        </p:txBody>
      </p:sp>
      <p:sp>
        <p:nvSpPr>
          <p:cNvPr id="3" name="Content Placeholder 2">
            <a:extLst>
              <a:ext uri="{FF2B5EF4-FFF2-40B4-BE49-F238E27FC236}">
                <a16:creationId xmlns:a16="http://schemas.microsoft.com/office/drawing/2014/main" id="{B31E2513-9947-E9BA-EFF1-E04635AFA5AD}"/>
              </a:ext>
            </a:extLst>
          </p:cNvPr>
          <p:cNvSpPr>
            <a:spLocks noGrp="1"/>
          </p:cNvSpPr>
          <p:nvPr>
            <p:ph idx="1"/>
          </p:nvPr>
        </p:nvSpPr>
        <p:spPr/>
        <p:txBody>
          <a:bodyPr/>
          <a:lstStyle/>
          <a:p>
            <a:r>
              <a:rPr lang="en-US" dirty="0"/>
              <a:t>My main topics in this </a:t>
            </a:r>
            <a:r>
              <a:rPr lang="en-US" dirty="0" err="1"/>
              <a:t>powerpoint</a:t>
            </a:r>
            <a:r>
              <a:rPr lang="en-US" dirty="0"/>
              <a:t> are:</a:t>
            </a:r>
          </a:p>
          <a:p>
            <a:pPr algn="l"/>
            <a:r>
              <a:rPr lang="en-US" b="1" i="0" dirty="0">
                <a:effectLst/>
                <a:latin typeface="clcicgqyw0002obe2xroteu2c"/>
              </a:rPr>
              <a:t>What is Artificial Intelligence?</a:t>
            </a:r>
          </a:p>
          <a:p>
            <a:pPr algn="l"/>
            <a:r>
              <a:rPr lang="en-US" b="1" i="0" dirty="0">
                <a:effectLst/>
                <a:latin typeface="clcicgqyw0002obe2xroteu2c"/>
              </a:rPr>
              <a:t>Types of AI</a:t>
            </a:r>
          </a:p>
          <a:p>
            <a:pPr algn="l"/>
            <a:r>
              <a:rPr lang="en-US" b="1" i="0" dirty="0">
                <a:effectLst/>
                <a:latin typeface="clcicgqyw0002obe2xroteu2c"/>
              </a:rPr>
              <a:t>Applications </a:t>
            </a:r>
            <a:r>
              <a:rPr lang="en-US" b="1" i="0">
                <a:effectLst/>
                <a:latin typeface="clcicgqyw0002obe2xroteu2c"/>
              </a:rPr>
              <a:t>of </a:t>
            </a:r>
            <a:r>
              <a:rPr lang="en-US" b="1">
                <a:latin typeface="clcicgqyw0002obe2xroteu2c"/>
              </a:rPr>
              <a:t>AI</a:t>
            </a:r>
            <a:endParaRPr lang="en-US" b="1" i="0" dirty="0">
              <a:effectLst/>
              <a:latin typeface="clcicgqyw0002obe2xroteu2c"/>
            </a:endParaRPr>
          </a:p>
        </p:txBody>
      </p:sp>
    </p:spTree>
    <p:extLst>
      <p:ext uri="{BB962C8B-B14F-4D97-AF65-F5344CB8AC3E}">
        <p14:creationId xmlns:p14="http://schemas.microsoft.com/office/powerpoint/2010/main" val="177782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FE034-E9CD-7C03-0536-FE003FAA58AE}"/>
              </a:ext>
            </a:extLst>
          </p:cNvPr>
          <p:cNvSpPr>
            <a:spLocks noGrp="1"/>
          </p:cNvSpPr>
          <p:nvPr>
            <p:ph type="title"/>
          </p:nvPr>
        </p:nvSpPr>
        <p:spPr/>
        <p:txBody>
          <a:bodyPr/>
          <a:lstStyle/>
          <a:p>
            <a:r>
              <a:rPr lang="en-US" dirty="0"/>
              <a:t>What is Artificial Intelligence? </a:t>
            </a:r>
          </a:p>
        </p:txBody>
      </p:sp>
      <p:sp>
        <p:nvSpPr>
          <p:cNvPr id="3" name="Content Placeholder 2">
            <a:extLst>
              <a:ext uri="{FF2B5EF4-FFF2-40B4-BE49-F238E27FC236}">
                <a16:creationId xmlns:a16="http://schemas.microsoft.com/office/drawing/2014/main" id="{8515949B-22BF-D531-2D5A-44C2AAC3EF63}"/>
              </a:ext>
            </a:extLst>
          </p:cNvPr>
          <p:cNvSpPr>
            <a:spLocks noGrp="1"/>
          </p:cNvSpPr>
          <p:nvPr>
            <p:ph idx="1"/>
          </p:nvPr>
        </p:nvSpPr>
        <p:spPr/>
        <p:txBody>
          <a:bodyPr/>
          <a:lstStyle/>
          <a:p>
            <a:r>
              <a:rPr lang="en-US" dirty="0"/>
              <a:t>Artificial Intelligence (AI) is a branch of computer science that seeks to create intelligent machines that can think and act like humans. AI is based on the idea that machines can learn from experience and act accordingly.</a:t>
            </a:r>
          </a:p>
          <a:p>
            <a:r>
              <a:rPr lang="en-US" dirty="0"/>
              <a:t>AI can be used to solve complex problems, such as recognizing objects, understanding language, and making decisions. AI can also be used to automate processes, such as scheduling tasks, driving cars, and playing games.</a:t>
            </a:r>
          </a:p>
        </p:txBody>
      </p:sp>
    </p:spTree>
    <p:extLst>
      <p:ext uri="{BB962C8B-B14F-4D97-AF65-F5344CB8AC3E}">
        <p14:creationId xmlns:p14="http://schemas.microsoft.com/office/powerpoint/2010/main" val="6647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3E882CD-3327-4730-BC76-77CEC765DE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57B4B2D-0BF5-41DE-AFF5-8A26695B1F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3260759"/>
          </a:xfrm>
          <a:custGeom>
            <a:avLst/>
            <a:gdLst>
              <a:gd name="connsiteX0" fmla="*/ 0 w 12192000"/>
              <a:gd name="connsiteY0" fmla="*/ 0 h 3383591"/>
              <a:gd name="connsiteX1" fmla="*/ 12192000 w 12192000"/>
              <a:gd name="connsiteY1" fmla="*/ 0 h 3383591"/>
              <a:gd name="connsiteX2" fmla="*/ 12192000 w 12192000"/>
              <a:gd name="connsiteY2" fmla="*/ 3383591 h 3383591"/>
              <a:gd name="connsiteX3" fmla="*/ 12096623 w 12192000"/>
              <a:gd name="connsiteY3" fmla="*/ 3342502 h 3383591"/>
              <a:gd name="connsiteX4" fmla="*/ 12003042 w 12192000"/>
              <a:gd name="connsiteY4" fmla="*/ 3277528 h 3383591"/>
              <a:gd name="connsiteX5" fmla="*/ 11796095 w 12192000"/>
              <a:gd name="connsiteY5" fmla="*/ 3229916 h 3383591"/>
              <a:gd name="connsiteX6" fmla="*/ 11646344 w 12192000"/>
              <a:gd name="connsiteY6" fmla="*/ 3221773 h 3383591"/>
              <a:gd name="connsiteX7" fmla="*/ 11534232 w 12192000"/>
              <a:gd name="connsiteY7" fmla="*/ 3198236 h 3383591"/>
              <a:gd name="connsiteX8" fmla="*/ 11348888 w 12192000"/>
              <a:gd name="connsiteY8" fmla="*/ 3199503 h 3383591"/>
              <a:gd name="connsiteX9" fmla="*/ 11203586 w 12192000"/>
              <a:gd name="connsiteY9" fmla="*/ 3170916 h 3383591"/>
              <a:gd name="connsiteX10" fmla="*/ 11085706 w 12192000"/>
              <a:gd name="connsiteY10" fmla="*/ 3139320 h 3383591"/>
              <a:gd name="connsiteX11" fmla="*/ 10990421 w 12192000"/>
              <a:gd name="connsiteY11" fmla="*/ 3122625 h 3383591"/>
              <a:gd name="connsiteX12" fmla="*/ 10938802 w 12192000"/>
              <a:gd name="connsiteY12" fmla="*/ 3113864 h 3383591"/>
              <a:gd name="connsiteX13" fmla="*/ 10178173 w 12192000"/>
              <a:gd name="connsiteY13" fmla="*/ 2911545 h 3383591"/>
              <a:gd name="connsiteX14" fmla="*/ 8720786 w 12192000"/>
              <a:gd name="connsiteY14" fmla="*/ 2855447 h 3383591"/>
              <a:gd name="connsiteX15" fmla="*/ 8169184 w 12192000"/>
              <a:gd name="connsiteY15" fmla="*/ 2756045 h 3383591"/>
              <a:gd name="connsiteX16" fmla="*/ 7747307 w 12192000"/>
              <a:gd name="connsiteY16" fmla="*/ 2758037 h 3383591"/>
              <a:gd name="connsiteX17" fmla="*/ 7674334 w 12192000"/>
              <a:gd name="connsiteY17" fmla="*/ 2748894 h 3383591"/>
              <a:gd name="connsiteX18" fmla="*/ 7638104 w 12192000"/>
              <a:gd name="connsiteY18" fmla="*/ 2747520 h 3383591"/>
              <a:gd name="connsiteX19" fmla="*/ 7563009 w 12192000"/>
              <a:gd name="connsiteY19" fmla="*/ 2694837 h 3383591"/>
              <a:gd name="connsiteX20" fmla="*/ 7416988 w 12192000"/>
              <a:gd name="connsiteY20" fmla="*/ 2606525 h 3383591"/>
              <a:gd name="connsiteX21" fmla="*/ 7201337 w 12192000"/>
              <a:gd name="connsiteY21" fmla="*/ 2549334 h 3383591"/>
              <a:gd name="connsiteX22" fmla="*/ 7024912 w 12192000"/>
              <a:gd name="connsiteY22" fmla="*/ 2493208 h 3383591"/>
              <a:gd name="connsiteX23" fmla="*/ 6959502 w 12192000"/>
              <a:gd name="connsiteY23" fmla="*/ 2475822 h 3383591"/>
              <a:gd name="connsiteX24" fmla="*/ 6849665 w 12192000"/>
              <a:gd name="connsiteY24" fmla="*/ 2431890 h 3383591"/>
              <a:gd name="connsiteX25" fmla="*/ 6776682 w 12192000"/>
              <a:gd name="connsiteY25" fmla="*/ 2405153 h 3383591"/>
              <a:gd name="connsiteX26" fmla="*/ 6681643 w 12192000"/>
              <a:gd name="connsiteY26" fmla="*/ 2416670 h 3383591"/>
              <a:gd name="connsiteX27" fmla="*/ 6626849 w 12192000"/>
              <a:gd name="connsiteY27" fmla="*/ 2370433 h 3383591"/>
              <a:gd name="connsiteX28" fmla="*/ 6545281 w 12192000"/>
              <a:gd name="connsiteY28" fmla="*/ 2340433 h 3383591"/>
              <a:gd name="connsiteX29" fmla="*/ 6496688 w 12192000"/>
              <a:gd name="connsiteY29" fmla="*/ 2322168 h 3383591"/>
              <a:gd name="connsiteX30" fmla="*/ 6352723 w 12192000"/>
              <a:gd name="connsiteY30" fmla="*/ 2297955 h 3383591"/>
              <a:gd name="connsiteX31" fmla="*/ 6142209 w 12192000"/>
              <a:gd name="connsiteY31" fmla="*/ 2295054 h 3383591"/>
              <a:gd name="connsiteX32" fmla="*/ 5997396 w 12192000"/>
              <a:gd name="connsiteY32" fmla="*/ 2295474 h 3383591"/>
              <a:gd name="connsiteX33" fmla="*/ 5892589 w 12192000"/>
              <a:gd name="connsiteY33" fmla="*/ 2285801 h 3383591"/>
              <a:gd name="connsiteX34" fmla="*/ 5739318 w 12192000"/>
              <a:gd name="connsiteY34" fmla="*/ 2270882 h 3383591"/>
              <a:gd name="connsiteX35" fmla="*/ 5636991 w 12192000"/>
              <a:gd name="connsiteY35" fmla="*/ 2227247 h 3383591"/>
              <a:gd name="connsiteX36" fmla="*/ 5577647 w 12192000"/>
              <a:gd name="connsiteY36" fmla="*/ 2207623 h 3383591"/>
              <a:gd name="connsiteX37" fmla="*/ 5536647 w 12192000"/>
              <a:gd name="connsiteY37" fmla="*/ 2187970 h 3383591"/>
              <a:gd name="connsiteX38" fmla="*/ 5420546 w 12192000"/>
              <a:gd name="connsiteY38" fmla="*/ 2166859 h 3383591"/>
              <a:gd name="connsiteX39" fmla="*/ 5223187 w 12192000"/>
              <a:gd name="connsiteY39" fmla="*/ 2143950 h 3383591"/>
              <a:gd name="connsiteX40" fmla="*/ 5182387 w 12192000"/>
              <a:gd name="connsiteY40" fmla="*/ 2136397 h 3383591"/>
              <a:gd name="connsiteX41" fmla="*/ 5152148 w 12192000"/>
              <a:gd name="connsiteY41" fmla="*/ 2119277 h 3383591"/>
              <a:gd name="connsiteX42" fmla="*/ 5149345 w 12192000"/>
              <a:gd name="connsiteY42" fmla="*/ 2106041 h 3383591"/>
              <a:gd name="connsiteX43" fmla="*/ 5127679 w 12192000"/>
              <a:gd name="connsiteY43" fmla="*/ 2100180 h 3383591"/>
              <a:gd name="connsiteX44" fmla="*/ 5122928 w 12192000"/>
              <a:gd name="connsiteY44" fmla="*/ 2096401 h 3383591"/>
              <a:gd name="connsiteX45" fmla="*/ 5094662 w 12192000"/>
              <a:gd name="connsiteY45" fmla="*/ 2076951 h 3383591"/>
              <a:gd name="connsiteX46" fmla="*/ 5009233 w 12192000"/>
              <a:gd name="connsiteY46" fmla="*/ 2090596 h 3383591"/>
              <a:gd name="connsiteX47" fmla="*/ 4924764 w 12192000"/>
              <a:gd name="connsiteY47" fmla="*/ 2061998 h 3383591"/>
              <a:gd name="connsiteX48" fmla="*/ 4662830 w 12192000"/>
              <a:gd name="connsiteY48" fmla="*/ 2047859 h 3383591"/>
              <a:gd name="connsiteX49" fmla="*/ 4559997 w 12192000"/>
              <a:gd name="connsiteY49" fmla="*/ 2037381 h 3383591"/>
              <a:gd name="connsiteX50" fmla="*/ 4387924 w 12192000"/>
              <a:gd name="connsiteY50" fmla="*/ 2049284 h 3383591"/>
              <a:gd name="connsiteX51" fmla="*/ 4199951 w 12192000"/>
              <a:gd name="connsiteY51" fmla="*/ 2091254 h 3383591"/>
              <a:gd name="connsiteX52" fmla="*/ 4045229 w 12192000"/>
              <a:gd name="connsiteY52" fmla="*/ 2122867 h 3383591"/>
              <a:gd name="connsiteX53" fmla="*/ 3995025 w 12192000"/>
              <a:gd name="connsiteY53" fmla="*/ 2131589 h 3383591"/>
              <a:gd name="connsiteX54" fmla="*/ 3912439 w 12192000"/>
              <a:gd name="connsiteY54" fmla="*/ 2148983 h 3383591"/>
              <a:gd name="connsiteX55" fmla="*/ 3793978 w 12192000"/>
              <a:gd name="connsiteY55" fmla="*/ 2174324 h 3383591"/>
              <a:gd name="connsiteX56" fmla="*/ 3693786 w 12192000"/>
              <a:gd name="connsiteY56" fmla="*/ 2169591 h 3383591"/>
              <a:gd name="connsiteX57" fmla="*/ 3630669 w 12192000"/>
              <a:gd name="connsiteY57" fmla="*/ 2182279 h 3383591"/>
              <a:gd name="connsiteX58" fmla="*/ 3554725 w 12192000"/>
              <a:gd name="connsiteY58" fmla="*/ 2172253 h 3383591"/>
              <a:gd name="connsiteX59" fmla="*/ 3490505 w 12192000"/>
              <a:gd name="connsiteY59" fmla="*/ 2164730 h 3383591"/>
              <a:gd name="connsiteX60" fmla="*/ 3396935 w 12192000"/>
              <a:gd name="connsiteY60" fmla="*/ 2148997 h 3383591"/>
              <a:gd name="connsiteX61" fmla="*/ 3361543 w 12192000"/>
              <a:gd name="connsiteY61" fmla="*/ 2156896 h 3383591"/>
              <a:gd name="connsiteX62" fmla="*/ 3336113 w 12192000"/>
              <a:gd name="connsiteY62" fmla="*/ 2143603 h 3383591"/>
              <a:gd name="connsiteX63" fmla="*/ 3291312 w 12192000"/>
              <a:gd name="connsiteY63" fmla="*/ 2147162 h 3383591"/>
              <a:gd name="connsiteX64" fmla="*/ 3201173 w 12192000"/>
              <a:gd name="connsiteY64" fmla="*/ 2168979 h 3383591"/>
              <a:gd name="connsiteX65" fmla="*/ 3044546 w 12192000"/>
              <a:gd name="connsiteY65" fmla="*/ 2138796 h 3383591"/>
              <a:gd name="connsiteX66" fmla="*/ 2815263 w 12192000"/>
              <a:gd name="connsiteY66" fmla="*/ 2125347 h 3383591"/>
              <a:gd name="connsiteX67" fmla="*/ 2543831 w 12192000"/>
              <a:gd name="connsiteY67" fmla="*/ 2113626 h 3383591"/>
              <a:gd name="connsiteX68" fmla="*/ 2479300 w 12192000"/>
              <a:gd name="connsiteY68" fmla="*/ 2087542 h 3383591"/>
              <a:gd name="connsiteX69" fmla="*/ 2387809 w 12192000"/>
              <a:gd name="connsiteY69" fmla="*/ 2076045 h 3383591"/>
              <a:gd name="connsiteX70" fmla="*/ 2371210 w 12192000"/>
              <a:gd name="connsiteY70" fmla="*/ 2070567 h 3383591"/>
              <a:gd name="connsiteX71" fmla="*/ 2369471 w 12192000"/>
              <a:gd name="connsiteY71" fmla="*/ 2059604 h 3383591"/>
              <a:gd name="connsiteX72" fmla="*/ 2346598 w 12192000"/>
              <a:gd name="connsiteY72" fmla="*/ 2044610 h 3383591"/>
              <a:gd name="connsiteX73" fmla="*/ 2315222 w 12192000"/>
              <a:gd name="connsiteY73" fmla="*/ 2037157 h 3383591"/>
              <a:gd name="connsiteX74" fmla="*/ 2163007 w 12192000"/>
              <a:gd name="connsiteY74" fmla="*/ 2012297 h 3383591"/>
              <a:gd name="connsiteX75" fmla="*/ 2073709 w 12192000"/>
              <a:gd name="connsiteY75" fmla="*/ 1991400 h 3383591"/>
              <a:gd name="connsiteX76" fmla="*/ 2042576 w 12192000"/>
              <a:gd name="connsiteY76" fmla="*/ 1973997 h 3383591"/>
              <a:gd name="connsiteX77" fmla="*/ 1997227 w 12192000"/>
              <a:gd name="connsiteY77" fmla="*/ 1956058 h 3383591"/>
              <a:gd name="connsiteX78" fmla="*/ 1882438 w 12192000"/>
              <a:gd name="connsiteY78" fmla="*/ 1928816 h 3383591"/>
              <a:gd name="connsiteX79" fmla="*/ 1783995 w 12192000"/>
              <a:gd name="connsiteY79" fmla="*/ 1928240 h 3383591"/>
              <a:gd name="connsiteX80" fmla="*/ 1674358 w 12192000"/>
              <a:gd name="connsiteY80" fmla="*/ 1880147 h 3383591"/>
              <a:gd name="connsiteX81" fmla="*/ 1617466 w 12192000"/>
              <a:gd name="connsiteY81" fmla="*/ 1879622 h 3383591"/>
              <a:gd name="connsiteX82" fmla="*/ 1444791 w 12192000"/>
              <a:gd name="connsiteY82" fmla="*/ 1876069 h 3383591"/>
              <a:gd name="connsiteX83" fmla="*/ 1333998 w 12192000"/>
              <a:gd name="connsiteY83" fmla="*/ 1851771 h 3383591"/>
              <a:gd name="connsiteX84" fmla="*/ 1296939 w 12192000"/>
              <a:gd name="connsiteY84" fmla="*/ 1835275 h 3383591"/>
              <a:gd name="connsiteX85" fmla="*/ 1234703 w 12192000"/>
              <a:gd name="connsiteY85" fmla="*/ 1808128 h 3383591"/>
              <a:gd name="connsiteX86" fmla="*/ 1181600 w 12192000"/>
              <a:gd name="connsiteY86" fmla="*/ 1770800 h 3383591"/>
              <a:gd name="connsiteX87" fmla="*/ 1119709 w 12192000"/>
              <a:gd name="connsiteY87" fmla="*/ 1775015 h 3383591"/>
              <a:gd name="connsiteX88" fmla="*/ 1068610 w 12192000"/>
              <a:gd name="connsiteY88" fmla="*/ 1767175 h 3383591"/>
              <a:gd name="connsiteX89" fmla="*/ 1066295 w 12192000"/>
              <a:gd name="connsiteY89" fmla="*/ 1758912 h 3383591"/>
              <a:gd name="connsiteX90" fmla="*/ 1059904 w 12192000"/>
              <a:gd name="connsiteY90" fmla="*/ 1757133 h 3383591"/>
              <a:gd name="connsiteX91" fmla="*/ 1054596 w 12192000"/>
              <a:gd name="connsiteY91" fmla="*/ 1764259 h 3383591"/>
              <a:gd name="connsiteX92" fmla="*/ 967177 w 12192000"/>
              <a:gd name="connsiteY92" fmla="*/ 1775623 h 3383591"/>
              <a:gd name="connsiteX93" fmla="*/ 862494 w 12192000"/>
              <a:gd name="connsiteY93" fmla="*/ 1744053 h 3383591"/>
              <a:gd name="connsiteX94" fmla="*/ 772839 w 12192000"/>
              <a:gd name="connsiteY94" fmla="*/ 1724603 h 3383591"/>
              <a:gd name="connsiteX95" fmla="*/ 636713 w 12192000"/>
              <a:gd name="connsiteY95" fmla="*/ 1671769 h 3383591"/>
              <a:gd name="connsiteX96" fmla="*/ 521887 w 12192000"/>
              <a:gd name="connsiteY96" fmla="*/ 1584332 h 3383591"/>
              <a:gd name="connsiteX97" fmla="*/ 441262 w 12192000"/>
              <a:gd name="connsiteY97" fmla="*/ 1509188 h 3383591"/>
              <a:gd name="connsiteX98" fmla="*/ 369543 w 12192000"/>
              <a:gd name="connsiteY98" fmla="*/ 1448984 h 3383591"/>
              <a:gd name="connsiteX99" fmla="*/ 350244 w 12192000"/>
              <a:gd name="connsiteY99" fmla="*/ 1370001 h 3383591"/>
              <a:gd name="connsiteX100" fmla="*/ 284215 w 12192000"/>
              <a:gd name="connsiteY100" fmla="*/ 1348687 h 3383591"/>
              <a:gd name="connsiteX101" fmla="*/ 90496 w 12192000"/>
              <a:gd name="connsiteY101" fmla="*/ 1282222 h 3383591"/>
              <a:gd name="connsiteX102" fmla="*/ 32764 w 12192000"/>
              <a:gd name="connsiteY102" fmla="*/ 1282189 h 3383591"/>
              <a:gd name="connsiteX103" fmla="*/ 4092 w 12192000"/>
              <a:gd name="connsiteY103" fmla="*/ 1286084 h 3383591"/>
              <a:gd name="connsiteX104" fmla="*/ 0 w 12192000"/>
              <a:gd name="connsiteY104" fmla="*/ 1281889 h 3383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12192000" h="3383591">
                <a:moveTo>
                  <a:pt x="0" y="0"/>
                </a:moveTo>
                <a:lnTo>
                  <a:pt x="12192000" y="0"/>
                </a:lnTo>
                <a:lnTo>
                  <a:pt x="12192000" y="3383591"/>
                </a:lnTo>
                <a:lnTo>
                  <a:pt x="12096623" y="3342502"/>
                </a:lnTo>
                <a:cubicBezTo>
                  <a:pt x="12085971" y="3278071"/>
                  <a:pt x="12035820" y="3302934"/>
                  <a:pt x="12003042" y="3277528"/>
                </a:cubicBezTo>
                <a:cubicBezTo>
                  <a:pt x="11937058" y="3239952"/>
                  <a:pt x="11855545" y="3239209"/>
                  <a:pt x="11796095" y="3229916"/>
                </a:cubicBezTo>
                <a:cubicBezTo>
                  <a:pt x="11736645" y="3220624"/>
                  <a:pt x="11648812" y="3255225"/>
                  <a:pt x="11646344" y="3221773"/>
                </a:cubicBezTo>
                <a:cubicBezTo>
                  <a:pt x="11624842" y="3219055"/>
                  <a:pt x="11540852" y="3218458"/>
                  <a:pt x="11534232" y="3198236"/>
                </a:cubicBezTo>
                <a:cubicBezTo>
                  <a:pt x="11461937" y="3244118"/>
                  <a:pt x="11416263" y="3167876"/>
                  <a:pt x="11348888" y="3199503"/>
                </a:cubicBezTo>
                <a:cubicBezTo>
                  <a:pt x="11259912" y="3168769"/>
                  <a:pt x="11275515" y="3203386"/>
                  <a:pt x="11203586" y="3170916"/>
                </a:cubicBezTo>
                <a:cubicBezTo>
                  <a:pt x="11154704" y="3194190"/>
                  <a:pt x="11130861" y="3137899"/>
                  <a:pt x="11085706" y="3139320"/>
                </a:cubicBezTo>
                <a:cubicBezTo>
                  <a:pt x="11063550" y="3134414"/>
                  <a:pt x="11029919" y="3128973"/>
                  <a:pt x="10990421" y="3122625"/>
                </a:cubicBezTo>
                <a:lnTo>
                  <a:pt x="10938802" y="3113864"/>
                </a:lnTo>
                <a:cubicBezTo>
                  <a:pt x="10685259" y="3046424"/>
                  <a:pt x="10303977" y="2962156"/>
                  <a:pt x="10178173" y="2911545"/>
                </a:cubicBezTo>
                <a:cubicBezTo>
                  <a:pt x="9808503" y="2836748"/>
                  <a:pt x="8910459" y="2913414"/>
                  <a:pt x="8720786" y="2855447"/>
                </a:cubicBezTo>
                <a:cubicBezTo>
                  <a:pt x="8536919" y="2822313"/>
                  <a:pt x="8364664" y="2845277"/>
                  <a:pt x="8169184" y="2756045"/>
                </a:cubicBezTo>
                <a:lnTo>
                  <a:pt x="7747307" y="2758037"/>
                </a:lnTo>
                <a:cubicBezTo>
                  <a:pt x="7722825" y="2757400"/>
                  <a:pt x="7698299" y="2754347"/>
                  <a:pt x="7674334" y="2748894"/>
                </a:cubicBezTo>
                <a:cubicBezTo>
                  <a:pt x="7675611" y="2734853"/>
                  <a:pt x="7648410" y="2746732"/>
                  <a:pt x="7638104" y="2747520"/>
                </a:cubicBezTo>
                <a:cubicBezTo>
                  <a:pt x="7642222" y="2739394"/>
                  <a:pt x="7573158" y="2690264"/>
                  <a:pt x="7563009" y="2694837"/>
                </a:cubicBezTo>
                <a:cubicBezTo>
                  <a:pt x="7519383" y="2672273"/>
                  <a:pt x="7485976" y="2637320"/>
                  <a:pt x="7416988" y="2606525"/>
                </a:cubicBezTo>
                <a:cubicBezTo>
                  <a:pt x="7346841" y="2585703"/>
                  <a:pt x="7278899" y="2543663"/>
                  <a:pt x="7201337" y="2549334"/>
                </a:cubicBezTo>
                <a:cubicBezTo>
                  <a:pt x="7135741" y="2529691"/>
                  <a:pt x="7086206" y="2498771"/>
                  <a:pt x="7024912" y="2493208"/>
                </a:cubicBezTo>
                <a:cubicBezTo>
                  <a:pt x="7008160" y="2475347"/>
                  <a:pt x="6989158" y="2464657"/>
                  <a:pt x="6959502" y="2475822"/>
                </a:cubicBezTo>
                <a:cubicBezTo>
                  <a:pt x="6900842" y="2452601"/>
                  <a:pt x="6898645" y="2423982"/>
                  <a:pt x="6849665" y="2431890"/>
                </a:cubicBezTo>
                <a:cubicBezTo>
                  <a:pt x="6830936" y="2366189"/>
                  <a:pt x="6819575" y="2413802"/>
                  <a:pt x="6776682" y="2405153"/>
                </a:cubicBezTo>
                <a:cubicBezTo>
                  <a:pt x="6748678" y="2402616"/>
                  <a:pt x="6706615" y="2422457"/>
                  <a:pt x="6681643" y="2416670"/>
                </a:cubicBezTo>
                <a:cubicBezTo>
                  <a:pt x="6708630" y="2392638"/>
                  <a:pt x="6612585" y="2395237"/>
                  <a:pt x="6626849" y="2370433"/>
                </a:cubicBezTo>
                <a:cubicBezTo>
                  <a:pt x="6575041" y="2393061"/>
                  <a:pt x="6590047" y="2345233"/>
                  <a:pt x="6545281" y="2340433"/>
                </a:cubicBezTo>
                <a:cubicBezTo>
                  <a:pt x="6518680" y="2346135"/>
                  <a:pt x="6504413" y="2343145"/>
                  <a:pt x="6496688" y="2322168"/>
                </a:cubicBezTo>
                <a:cubicBezTo>
                  <a:pt x="6371819" y="2351801"/>
                  <a:pt x="6445559" y="2304876"/>
                  <a:pt x="6352723" y="2297955"/>
                </a:cubicBezTo>
                <a:cubicBezTo>
                  <a:pt x="6269548" y="2296584"/>
                  <a:pt x="6247683" y="2260271"/>
                  <a:pt x="6142209" y="2295054"/>
                </a:cubicBezTo>
                <a:lnTo>
                  <a:pt x="5997396" y="2295474"/>
                </a:lnTo>
                <a:cubicBezTo>
                  <a:pt x="5929969" y="2322995"/>
                  <a:pt x="5929500" y="2263627"/>
                  <a:pt x="5892589" y="2285801"/>
                </a:cubicBezTo>
                <a:cubicBezTo>
                  <a:pt x="5819783" y="2272743"/>
                  <a:pt x="5772779" y="2251864"/>
                  <a:pt x="5739318" y="2270882"/>
                </a:cubicBezTo>
                <a:cubicBezTo>
                  <a:pt x="5706720" y="2256498"/>
                  <a:pt x="5678956" y="2208918"/>
                  <a:pt x="5636991" y="2227247"/>
                </a:cubicBezTo>
                <a:cubicBezTo>
                  <a:pt x="5647251" y="2203088"/>
                  <a:pt x="5588050" y="2230046"/>
                  <a:pt x="5577647" y="2207623"/>
                </a:cubicBezTo>
                <a:cubicBezTo>
                  <a:pt x="5571781" y="2189274"/>
                  <a:pt x="5552451" y="2193176"/>
                  <a:pt x="5536647" y="2187970"/>
                </a:cubicBezTo>
                <a:cubicBezTo>
                  <a:pt x="5523489" y="2170053"/>
                  <a:pt x="5446261" y="2161131"/>
                  <a:pt x="5420546" y="2166859"/>
                </a:cubicBezTo>
                <a:cubicBezTo>
                  <a:pt x="5349572" y="2194278"/>
                  <a:pt x="5280190" y="2124010"/>
                  <a:pt x="5223187" y="2143950"/>
                </a:cubicBezTo>
                <a:cubicBezTo>
                  <a:pt x="5207558" y="2143899"/>
                  <a:pt x="5194223" y="2141020"/>
                  <a:pt x="5182387" y="2136397"/>
                </a:cubicBezTo>
                <a:lnTo>
                  <a:pt x="5152148" y="2119277"/>
                </a:lnTo>
                <a:lnTo>
                  <a:pt x="5149345" y="2106041"/>
                </a:lnTo>
                <a:lnTo>
                  <a:pt x="5127679" y="2100180"/>
                </a:lnTo>
                <a:lnTo>
                  <a:pt x="5122928" y="2096401"/>
                </a:lnTo>
                <a:cubicBezTo>
                  <a:pt x="5113876" y="2089135"/>
                  <a:pt x="5104720" y="2082290"/>
                  <a:pt x="5094662" y="2076951"/>
                </a:cubicBezTo>
                <a:cubicBezTo>
                  <a:pt x="5076022" y="2129942"/>
                  <a:pt x="5006021" y="2040269"/>
                  <a:pt x="5009233" y="2090596"/>
                </a:cubicBezTo>
                <a:cubicBezTo>
                  <a:pt x="4950718" y="2070476"/>
                  <a:pt x="4969125" y="2123659"/>
                  <a:pt x="4924764" y="2061998"/>
                </a:cubicBezTo>
                <a:cubicBezTo>
                  <a:pt x="4813911" y="2043638"/>
                  <a:pt x="4830353" y="2032460"/>
                  <a:pt x="4662830" y="2047859"/>
                </a:cubicBezTo>
                <a:cubicBezTo>
                  <a:pt x="4642332" y="2035305"/>
                  <a:pt x="4580972" y="2041133"/>
                  <a:pt x="4559997" y="2037381"/>
                </a:cubicBezTo>
                <a:lnTo>
                  <a:pt x="4387924" y="2049284"/>
                </a:lnTo>
                <a:cubicBezTo>
                  <a:pt x="4330138" y="2079010"/>
                  <a:pt x="4252376" y="2076098"/>
                  <a:pt x="4199951" y="2091254"/>
                </a:cubicBezTo>
                <a:cubicBezTo>
                  <a:pt x="4136489" y="2113078"/>
                  <a:pt x="4120688" y="2081238"/>
                  <a:pt x="4045229" y="2122867"/>
                </a:cubicBezTo>
                <a:cubicBezTo>
                  <a:pt x="4031840" y="2094871"/>
                  <a:pt x="4009246" y="2127360"/>
                  <a:pt x="3995025" y="2131589"/>
                </a:cubicBezTo>
                <a:cubicBezTo>
                  <a:pt x="3978208" y="2140280"/>
                  <a:pt x="3947268" y="2138987"/>
                  <a:pt x="3912439" y="2148983"/>
                </a:cubicBezTo>
                <a:cubicBezTo>
                  <a:pt x="3855826" y="2161553"/>
                  <a:pt x="3907046" y="2143234"/>
                  <a:pt x="3793978" y="2174324"/>
                </a:cubicBezTo>
                <a:cubicBezTo>
                  <a:pt x="3761466" y="2180959"/>
                  <a:pt x="3729338" y="2156036"/>
                  <a:pt x="3693786" y="2169591"/>
                </a:cubicBezTo>
                <a:lnTo>
                  <a:pt x="3630669" y="2182279"/>
                </a:lnTo>
                <a:lnTo>
                  <a:pt x="3554725" y="2172253"/>
                </a:lnTo>
                <a:lnTo>
                  <a:pt x="3490505" y="2164730"/>
                </a:lnTo>
                <a:lnTo>
                  <a:pt x="3396935" y="2148997"/>
                </a:lnTo>
                <a:cubicBezTo>
                  <a:pt x="3391134" y="2151136"/>
                  <a:pt x="3372213" y="2162212"/>
                  <a:pt x="3361543" y="2156896"/>
                </a:cubicBezTo>
                <a:lnTo>
                  <a:pt x="3336113" y="2143603"/>
                </a:lnTo>
                <a:lnTo>
                  <a:pt x="3291312" y="2147162"/>
                </a:lnTo>
                <a:cubicBezTo>
                  <a:pt x="3284024" y="2149405"/>
                  <a:pt x="3207454" y="2164003"/>
                  <a:pt x="3201173" y="2168979"/>
                </a:cubicBezTo>
                <a:cubicBezTo>
                  <a:pt x="3145978" y="2122669"/>
                  <a:pt x="3113540" y="2160022"/>
                  <a:pt x="3044546" y="2138796"/>
                </a:cubicBezTo>
                <a:cubicBezTo>
                  <a:pt x="2958958" y="2121545"/>
                  <a:pt x="2913649" y="2140852"/>
                  <a:pt x="2815263" y="2125347"/>
                </a:cubicBezTo>
                <a:cubicBezTo>
                  <a:pt x="2729556" y="2147093"/>
                  <a:pt x="2632623" y="2114833"/>
                  <a:pt x="2543831" y="2113626"/>
                </a:cubicBezTo>
                <a:cubicBezTo>
                  <a:pt x="2511476" y="2061601"/>
                  <a:pt x="2523994" y="2105868"/>
                  <a:pt x="2479300" y="2087542"/>
                </a:cubicBezTo>
                <a:lnTo>
                  <a:pt x="2387809" y="2076045"/>
                </a:lnTo>
                <a:lnTo>
                  <a:pt x="2371210" y="2070567"/>
                </a:lnTo>
                <a:lnTo>
                  <a:pt x="2369471" y="2059604"/>
                </a:lnTo>
                <a:lnTo>
                  <a:pt x="2346598" y="2044610"/>
                </a:lnTo>
                <a:cubicBezTo>
                  <a:pt x="2337576" y="2040450"/>
                  <a:pt x="2327336" y="2037677"/>
                  <a:pt x="2315222" y="2037157"/>
                </a:cubicBezTo>
                <a:cubicBezTo>
                  <a:pt x="2270384" y="2051800"/>
                  <a:pt x="2218920" y="1991934"/>
                  <a:pt x="2163007" y="2012297"/>
                </a:cubicBezTo>
                <a:cubicBezTo>
                  <a:pt x="2142885" y="2016219"/>
                  <a:pt x="2083319" y="2006527"/>
                  <a:pt x="2073709" y="1991400"/>
                </a:cubicBezTo>
                <a:cubicBezTo>
                  <a:pt x="2061632" y="1986639"/>
                  <a:pt x="2046522" y="1989255"/>
                  <a:pt x="2042576" y="1973997"/>
                </a:cubicBezTo>
                <a:cubicBezTo>
                  <a:pt x="2035252" y="1955251"/>
                  <a:pt x="1988479" y="1975595"/>
                  <a:pt x="1997227" y="1956058"/>
                </a:cubicBezTo>
                <a:cubicBezTo>
                  <a:pt x="1964095" y="1969835"/>
                  <a:pt x="1907230" y="1941632"/>
                  <a:pt x="1882438" y="1928816"/>
                </a:cubicBezTo>
                <a:cubicBezTo>
                  <a:pt x="1836254" y="1917637"/>
                  <a:pt x="1818052" y="1934395"/>
                  <a:pt x="1783995" y="1928240"/>
                </a:cubicBezTo>
                <a:cubicBezTo>
                  <a:pt x="1782791" y="1925142"/>
                  <a:pt x="1702112" y="1888250"/>
                  <a:pt x="1674358" y="1880147"/>
                </a:cubicBezTo>
                <a:cubicBezTo>
                  <a:pt x="1646604" y="1872044"/>
                  <a:pt x="1636136" y="1870118"/>
                  <a:pt x="1617466" y="1879622"/>
                </a:cubicBezTo>
                <a:cubicBezTo>
                  <a:pt x="1534568" y="1904979"/>
                  <a:pt x="1509215" y="1879739"/>
                  <a:pt x="1444791" y="1876069"/>
                </a:cubicBezTo>
                <a:cubicBezTo>
                  <a:pt x="1373063" y="1867543"/>
                  <a:pt x="1431765" y="1831235"/>
                  <a:pt x="1333998" y="1851771"/>
                </a:cubicBezTo>
                <a:cubicBezTo>
                  <a:pt x="1328706" y="1834295"/>
                  <a:pt x="1317746" y="1831402"/>
                  <a:pt x="1296939" y="1835275"/>
                </a:cubicBezTo>
                <a:cubicBezTo>
                  <a:pt x="1262400" y="1829963"/>
                  <a:pt x="1275607" y="1791117"/>
                  <a:pt x="1234703" y="1808128"/>
                </a:cubicBezTo>
                <a:lnTo>
                  <a:pt x="1181600" y="1770800"/>
                </a:lnTo>
                <a:cubicBezTo>
                  <a:pt x="1183139" y="1777760"/>
                  <a:pt x="1133728" y="1776914"/>
                  <a:pt x="1119709" y="1775015"/>
                </a:cubicBezTo>
                <a:cubicBezTo>
                  <a:pt x="1090871" y="1767650"/>
                  <a:pt x="1079320" y="1796419"/>
                  <a:pt x="1068610" y="1767175"/>
                </a:cubicBezTo>
                <a:lnTo>
                  <a:pt x="1066295" y="1758912"/>
                </a:lnTo>
                <a:lnTo>
                  <a:pt x="1059904" y="1757133"/>
                </a:lnTo>
                <a:cubicBezTo>
                  <a:pt x="1056420" y="1757137"/>
                  <a:pt x="1054338" y="1758966"/>
                  <a:pt x="1054596" y="1764259"/>
                </a:cubicBezTo>
                <a:cubicBezTo>
                  <a:pt x="1028562" y="1740594"/>
                  <a:pt x="995156" y="1771624"/>
                  <a:pt x="967177" y="1775623"/>
                </a:cubicBezTo>
                <a:cubicBezTo>
                  <a:pt x="947611" y="1753307"/>
                  <a:pt x="919816" y="1750037"/>
                  <a:pt x="862494" y="1744053"/>
                </a:cubicBezTo>
                <a:lnTo>
                  <a:pt x="772839" y="1724603"/>
                </a:lnTo>
                <a:cubicBezTo>
                  <a:pt x="687816" y="1696466"/>
                  <a:pt x="715571" y="1723733"/>
                  <a:pt x="636713" y="1671769"/>
                </a:cubicBezTo>
                <a:cubicBezTo>
                  <a:pt x="609585" y="1629970"/>
                  <a:pt x="543037" y="1623250"/>
                  <a:pt x="521887" y="1584332"/>
                </a:cubicBezTo>
                <a:cubicBezTo>
                  <a:pt x="500819" y="1509912"/>
                  <a:pt x="475475" y="1552748"/>
                  <a:pt x="441262" y="1509188"/>
                </a:cubicBezTo>
                <a:cubicBezTo>
                  <a:pt x="438086" y="1482689"/>
                  <a:pt x="370900" y="1478564"/>
                  <a:pt x="369543" y="1448984"/>
                </a:cubicBezTo>
                <a:cubicBezTo>
                  <a:pt x="397890" y="1426944"/>
                  <a:pt x="329515" y="1393761"/>
                  <a:pt x="350244" y="1370001"/>
                </a:cubicBezTo>
                <a:cubicBezTo>
                  <a:pt x="325258" y="1346104"/>
                  <a:pt x="337365" y="1364345"/>
                  <a:pt x="284215" y="1348687"/>
                </a:cubicBezTo>
                <a:cubicBezTo>
                  <a:pt x="232696" y="1341101"/>
                  <a:pt x="173177" y="1255288"/>
                  <a:pt x="90496" y="1282222"/>
                </a:cubicBezTo>
                <a:cubicBezTo>
                  <a:pt x="53544" y="1277386"/>
                  <a:pt x="53110" y="1285254"/>
                  <a:pt x="32764" y="1282189"/>
                </a:cubicBezTo>
                <a:cubicBezTo>
                  <a:pt x="18923" y="1287816"/>
                  <a:pt x="10087" y="1288268"/>
                  <a:pt x="4092" y="1286084"/>
                </a:cubicBezTo>
                <a:lnTo>
                  <a:pt x="0" y="12818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88BA1A5-4F00-2D4D-1072-BB5A96F56C35}"/>
              </a:ext>
            </a:extLst>
          </p:cNvPr>
          <p:cNvSpPr>
            <a:spLocks noGrp="1"/>
          </p:cNvSpPr>
          <p:nvPr>
            <p:ph type="title"/>
          </p:nvPr>
        </p:nvSpPr>
        <p:spPr>
          <a:xfrm>
            <a:off x="1050878" y="609601"/>
            <a:ext cx="10168411" cy="1216024"/>
          </a:xfrm>
        </p:spPr>
        <p:txBody>
          <a:bodyPr>
            <a:normAutofit/>
          </a:bodyPr>
          <a:lstStyle/>
          <a:p>
            <a:r>
              <a:rPr lang="en-US" dirty="0"/>
              <a:t>Types of AI</a:t>
            </a:r>
          </a:p>
        </p:txBody>
      </p:sp>
      <p:sp>
        <p:nvSpPr>
          <p:cNvPr id="9" name="Content Placeholder 8">
            <a:extLst>
              <a:ext uri="{FF2B5EF4-FFF2-40B4-BE49-F238E27FC236}">
                <a16:creationId xmlns:a16="http://schemas.microsoft.com/office/drawing/2014/main" id="{6AFC0EA6-877D-F5F7-47F0-49638BB9589B}"/>
              </a:ext>
            </a:extLst>
          </p:cNvPr>
          <p:cNvSpPr>
            <a:spLocks noGrp="1"/>
          </p:cNvSpPr>
          <p:nvPr>
            <p:ph idx="1"/>
          </p:nvPr>
        </p:nvSpPr>
        <p:spPr>
          <a:xfrm>
            <a:off x="1050880" y="2568271"/>
            <a:ext cx="6089136" cy="3686107"/>
          </a:xfrm>
        </p:spPr>
        <p:txBody>
          <a:bodyPr>
            <a:normAutofit/>
          </a:bodyPr>
          <a:lstStyle/>
          <a:p>
            <a:r>
              <a:rPr lang="en-US" dirty="0"/>
              <a:t>There are three main types of AI: weak AI, strong AI, and super AI. Weak AI is limited to specific tasks, such as playing chess or solving mathematical problems. Strong AI is capable of learning and adapting to new situations. Super AI is a hypothetical form of AI that is far more intelligent than humans.</a:t>
            </a:r>
          </a:p>
          <a:p>
            <a:r>
              <a:rPr lang="en-US" dirty="0"/>
              <a:t>AI can also be classified as either narrow or general. Narrow AI is limited to a specific task, while general AI is capable of learning and adapting to new situations.</a:t>
            </a:r>
          </a:p>
          <a:p>
            <a:endParaRPr lang="en-US" dirty="0"/>
          </a:p>
        </p:txBody>
      </p:sp>
      <p:sp>
        <p:nvSpPr>
          <p:cNvPr id="16" name="Freeform: Shape 15">
            <a:extLst>
              <a:ext uri="{FF2B5EF4-FFF2-40B4-BE49-F238E27FC236}">
                <a16:creationId xmlns:a16="http://schemas.microsoft.com/office/drawing/2014/main" id="{8101159E-D455-456F-8FE1-396AB1590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14945" y="2019534"/>
            <a:ext cx="3346520" cy="391724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Content Placeholder 4" descr="A picture containing outdoor object&#10;&#10;Description automatically generated">
            <a:extLst>
              <a:ext uri="{FF2B5EF4-FFF2-40B4-BE49-F238E27FC236}">
                <a16:creationId xmlns:a16="http://schemas.microsoft.com/office/drawing/2014/main" id="{CE8821F5-E3B0-55A4-E882-EAC32EE9AEE2}"/>
              </a:ext>
            </a:extLst>
          </p:cNvPr>
          <p:cNvPicPr>
            <a:picLocks noChangeAspect="1"/>
          </p:cNvPicPr>
          <p:nvPr/>
        </p:nvPicPr>
        <p:blipFill rotWithShape="1">
          <a:blip r:embed="rId2">
            <a:extLst>
              <a:ext uri="{28A0092B-C50C-407E-A947-70E740481C1C}">
                <a14:useLocalDpi xmlns:a14="http://schemas.microsoft.com/office/drawing/2010/main" val="0"/>
              </a:ext>
            </a:extLst>
          </a:blip>
          <a:srcRect l="32655" r="20882"/>
          <a:stretch/>
        </p:blipFill>
        <p:spPr>
          <a:xfrm>
            <a:off x="7902054" y="2187827"/>
            <a:ext cx="3357805" cy="4060571"/>
          </a:xfrm>
          <a:prstGeom prst="rect">
            <a:avLst/>
          </a:prstGeom>
        </p:spPr>
      </p:pic>
      <p:sp>
        <p:nvSpPr>
          <p:cNvPr id="18" name="Freeform: Shape 17">
            <a:extLst>
              <a:ext uri="{FF2B5EF4-FFF2-40B4-BE49-F238E27FC236}">
                <a16:creationId xmlns:a16="http://schemas.microsoft.com/office/drawing/2014/main" id="{F4C10EBF-5EBD-46E2-885B-8108A52C0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92000" y="3383591"/>
            <a:ext cx="1076" cy="71780"/>
          </a:xfrm>
          <a:custGeom>
            <a:avLst/>
            <a:gdLst>
              <a:gd name="connsiteX0" fmla="*/ 0 w 1076"/>
              <a:gd name="connsiteY0" fmla="*/ 0 h 71780"/>
              <a:gd name="connsiteX1" fmla="*/ 877 w 1076"/>
              <a:gd name="connsiteY1" fmla="*/ 10952 h 71780"/>
              <a:gd name="connsiteX2" fmla="*/ 0 w 1076"/>
              <a:gd name="connsiteY2" fmla="*/ 71780 h 71780"/>
              <a:gd name="connsiteX3" fmla="*/ 0 w 1076"/>
              <a:gd name="connsiteY3" fmla="*/ 0 h 71780"/>
            </a:gdLst>
            <a:ahLst/>
            <a:cxnLst>
              <a:cxn ang="0">
                <a:pos x="connsiteX0" y="connsiteY0"/>
              </a:cxn>
              <a:cxn ang="0">
                <a:pos x="connsiteX1" y="connsiteY1"/>
              </a:cxn>
              <a:cxn ang="0">
                <a:pos x="connsiteX2" y="connsiteY2"/>
              </a:cxn>
              <a:cxn ang="0">
                <a:pos x="connsiteX3" y="connsiteY3"/>
              </a:cxn>
            </a:cxnLst>
            <a:rect l="l" t="t" r="r" b="b"/>
            <a:pathLst>
              <a:path w="1076" h="71780">
                <a:moveTo>
                  <a:pt x="0" y="0"/>
                </a:moveTo>
                <a:lnTo>
                  <a:pt x="877" y="10952"/>
                </a:lnTo>
                <a:cubicBezTo>
                  <a:pt x="1309" y="27661"/>
                  <a:pt x="1049" y="47705"/>
                  <a:pt x="0" y="71780"/>
                </a:cubicBezTo>
                <a:lnTo>
                  <a:pt x="0" y="0"/>
                </a:lnTo>
                <a:close/>
              </a:path>
            </a:pathLst>
          </a:custGeom>
          <a:solidFill>
            <a:schemeClr val="bg2">
              <a:lumMod val="9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6">
            <a:extLst>
              <a:ext uri="{FF2B5EF4-FFF2-40B4-BE49-F238E27FC236}">
                <a16:creationId xmlns:a16="http://schemas.microsoft.com/office/drawing/2014/main" id="{C9EE1BFB-C443-4A2F-BA8F-C79440485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26435" y="5714755"/>
            <a:ext cx="1707751"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7AB49228-684A-402B-9414-41464E0BE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58000"/>
            <a:ext cx="12192000" cy="15902"/>
          </a:xfrm>
          <a:custGeom>
            <a:avLst/>
            <a:gdLst>
              <a:gd name="connsiteX0" fmla="*/ 0 w 12192000"/>
              <a:gd name="connsiteY0" fmla="*/ 0 h 15902"/>
              <a:gd name="connsiteX1" fmla="*/ 12192000 w 12192000"/>
              <a:gd name="connsiteY1" fmla="*/ 0 h 15902"/>
              <a:gd name="connsiteX2" fmla="*/ 12192000 w 12192000"/>
              <a:gd name="connsiteY2" fmla="*/ 6656 h 15902"/>
              <a:gd name="connsiteX3" fmla="*/ 7668289 w 12192000"/>
              <a:gd name="connsiteY3" fmla="*/ 15902 h 15902"/>
              <a:gd name="connsiteX4" fmla="*/ 0 w 12192000"/>
              <a:gd name="connsiteY4" fmla="*/ 15902 h 15902"/>
              <a:gd name="connsiteX5" fmla="*/ 0 w 12192000"/>
              <a:gd name="connsiteY5" fmla="*/ 0 h 15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15902">
                <a:moveTo>
                  <a:pt x="0" y="0"/>
                </a:moveTo>
                <a:lnTo>
                  <a:pt x="12192000" y="0"/>
                </a:lnTo>
                <a:lnTo>
                  <a:pt x="12192000" y="6656"/>
                </a:lnTo>
                <a:lnTo>
                  <a:pt x="7668289" y="15902"/>
                </a:lnTo>
                <a:lnTo>
                  <a:pt x="0" y="15902"/>
                </a:lnTo>
                <a:lnTo>
                  <a:pt x="0" y="0"/>
                </a:lnTo>
                <a:close/>
              </a:path>
            </a:pathLst>
          </a:custGeom>
          <a:solidFill>
            <a:schemeClr val="bg2">
              <a:lumMod val="9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60220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1" name="Rectangle 1032">
            <a:extLst>
              <a:ext uri="{FF2B5EF4-FFF2-40B4-BE49-F238E27FC236}">
                <a16:creationId xmlns:a16="http://schemas.microsoft.com/office/drawing/2014/main" id="{B86AA2DA-281A-4806-8977-D617AEAC8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Freeform: Shape 1034">
            <a:extLst>
              <a:ext uri="{FF2B5EF4-FFF2-40B4-BE49-F238E27FC236}">
                <a16:creationId xmlns:a16="http://schemas.microsoft.com/office/drawing/2014/main" id="{F436E399-492D-428C-84D5-C27CF5DCEA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8"/>
            <a:ext cx="10873921" cy="6858558"/>
          </a:xfrm>
          <a:custGeom>
            <a:avLst/>
            <a:gdLst>
              <a:gd name="connsiteX0" fmla="*/ 0 w 10873921"/>
              <a:gd name="connsiteY0" fmla="*/ 0 h 6858558"/>
              <a:gd name="connsiteX1" fmla="*/ 2854518 w 10873921"/>
              <a:gd name="connsiteY1" fmla="*/ 0 h 6858558"/>
              <a:gd name="connsiteX2" fmla="*/ 2854518 w 10873921"/>
              <a:gd name="connsiteY2" fmla="*/ 558 h 6858558"/>
              <a:gd name="connsiteX3" fmla="*/ 10869426 w 10873921"/>
              <a:gd name="connsiteY3" fmla="*/ 559 h 6858558"/>
              <a:gd name="connsiteX4" fmla="*/ 10871723 w 10873921"/>
              <a:gd name="connsiteY4" fmla="*/ 8753 h 6858558"/>
              <a:gd name="connsiteX5" fmla="*/ 10864985 w 10873921"/>
              <a:gd name="connsiteY5" fmla="*/ 53973 h 6858558"/>
              <a:gd name="connsiteX6" fmla="*/ 10813262 w 10873921"/>
              <a:gd name="connsiteY6" fmla="*/ 157844 h 6858558"/>
              <a:gd name="connsiteX7" fmla="*/ 10788312 w 10873921"/>
              <a:gd name="connsiteY7" fmla="*/ 222070 h 6858558"/>
              <a:gd name="connsiteX8" fmla="*/ 10788250 w 10873921"/>
              <a:gd name="connsiteY8" fmla="*/ 249730 h 6858558"/>
              <a:gd name="connsiteX9" fmla="*/ 10781833 w 10873921"/>
              <a:gd name="connsiteY9" fmla="*/ 286161 h 6858558"/>
              <a:gd name="connsiteX10" fmla="*/ 10777796 w 10873921"/>
              <a:gd name="connsiteY10" fmla="*/ 352984 h 6858558"/>
              <a:gd name="connsiteX11" fmla="*/ 10759697 w 10873921"/>
              <a:gd name="connsiteY11" fmla="*/ 438373 h 6858558"/>
              <a:gd name="connsiteX12" fmla="*/ 10706313 w 10873921"/>
              <a:gd name="connsiteY12" fmla="*/ 486627 h 6858558"/>
              <a:gd name="connsiteX13" fmla="*/ 10711391 w 10873921"/>
              <a:gd name="connsiteY13" fmla="*/ 494282 h 6858558"/>
              <a:gd name="connsiteX14" fmla="*/ 10694154 w 10873921"/>
              <a:gd name="connsiteY14" fmla="*/ 534382 h 6858558"/>
              <a:gd name="connsiteX15" fmla="*/ 10585389 w 10873921"/>
              <a:gd name="connsiteY15" fmla="*/ 657817 h 6858558"/>
              <a:gd name="connsiteX16" fmla="*/ 10553040 w 10873921"/>
              <a:gd name="connsiteY16" fmla="*/ 736652 h 6858558"/>
              <a:gd name="connsiteX17" fmla="*/ 10549362 w 10873921"/>
              <a:gd name="connsiteY17" fmla="*/ 767381 h 6858558"/>
              <a:gd name="connsiteX18" fmla="*/ 10542712 w 10873921"/>
              <a:gd name="connsiteY18" fmla="*/ 818695 h 6858558"/>
              <a:gd name="connsiteX19" fmla="*/ 10556955 w 10873921"/>
              <a:gd name="connsiteY19" fmla="*/ 863814 h 6858558"/>
              <a:gd name="connsiteX20" fmla="*/ 10543783 w 10873921"/>
              <a:gd name="connsiteY20" fmla="*/ 904039 h 6858558"/>
              <a:gd name="connsiteX21" fmla="*/ 10515875 w 10873921"/>
              <a:gd name="connsiteY21" fmla="*/ 904631 h 6858558"/>
              <a:gd name="connsiteX22" fmla="*/ 10509848 w 10873921"/>
              <a:gd name="connsiteY22" fmla="*/ 950499 h 6858558"/>
              <a:gd name="connsiteX23" fmla="*/ 10503433 w 10873921"/>
              <a:gd name="connsiteY23" fmla="*/ 1021040 h 6858558"/>
              <a:gd name="connsiteX24" fmla="*/ 10493315 w 10873921"/>
              <a:gd name="connsiteY24" fmla="*/ 1059465 h 6858558"/>
              <a:gd name="connsiteX25" fmla="*/ 10472650 w 10873921"/>
              <a:gd name="connsiteY25" fmla="*/ 1166876 h 6858558"/>
              <a:gd name="connsiteX26" fmla="*/ 10457261 w 10873921"/>
              <a:gd name="connsiteY26" fmla="*/ 1276330 h 6858558"/>
              <a:gd name="connsiteX27" fmla="*/ 10479612 w 10873921"/>
              <a:gd name="connsiteY27" fmla="*/ 1340205 h 6858558"/>
              <a:gd name="connsiteX28" fmla="*/ 10478804 w 10873921"/>
              <a:gd name="connsiteY28" fmla="*/ 1346492 h 6858558"/>
              <a:gd name="connsiteX29" fmla="*/ 10469399 w 10873921"/>
              <a:gd name="connsiteY29" fmla="*/ 1360254 h 6858558"/>
              <a:gd name="connsiteX30" fmla="*/ 10464675 w 10873921"/>
              <a:gd name="connsiteY30" fmla="*/ 1364867 h 6858558"/>
              <a:gd name="connsiteX31" fmla="*/ 10460288 w 10873921"/>
              <a:gd name="connsiteY31" fmla="*/ 1372815 h 6858558"/>
              <a:gd name="connsiteX32" fmla="*/ 10460557 w 10873921"/>
              <a:gd name="connsiteY32" fmla="*/ 1373191 h 6858558"/>
              <a:gd name="connsiteX33" fmla="*/ 10455711 w 10873921"/>
              <a:gd name="connsiteY33" fmla="*/ 1380284 h 6858558"/>
              <a:gd name="connsiteX34" fmla="*/ 10427214 w 10873921"/>
              <a:gd name="connsiteY34" fmla="*/ 1412731 h 6858558"/>
              <a:gd name="connsiteX35" fmla="*/ 10436481 w 10873921"/>
              <a:gd name="connsiteY35" fmla="*/ 1477797 h 6858558"/>
              <a:gd name="connsiteX36" fmla="*/ 10431659 w 10873921"/>
              <a:gd name="connsiteY36" fmla="*/ 1500615 h 6858558"/>
              <a:gd name="connsiteX37" fmla="*/ 10431103 w 10873921"/>
              <a:gd name="connsiteY37" fmla="*/ 1513756 h 6858558"/>
              <a:gd name="connsiteX38" fmla="*/ 10432371 w 10873921"/>
              <a:gd name="connsiteY38" fmla="*/ 1515188 h 6858558"/>
              <a:gd name="connsiteX39" fmla="*/ 10404863 w 10873921"/>
              <a:gd name="connsiteY39" fmla="*/ 1546203 h 6858558"/>
              <a:gd name="connsiteX40" fmla="*/ 10404251 w 10873921"/>
              <a:gd name="connsiteY40" fmla="*/ 1551761 h 6858558"/>
              <a:gd name="connsiteX41" fmla="*/ 10382431 w 10873921"/>
              <a:gd name="connsiteY41" fmla="*/ 1570136 h 6858558"/>
              <a:gd name="connsiteX42" fmla="*/ 10373233 w 10873921"/>
              <a:gd name="connsiteY42" fmla="*/ 1580611 h 6858558"/>
              <a:gd name="connsiteX43" fmla="*/ 10366354 w 10873921"/>
              <a:gd name="connsiteY43" fmla="*/ 1581543 h 6858558"/>
              <a:gd name="connsiteX44" fmla="*/ 10354948 w 10873921"/>
              <a:gd name="connsiteY44" fmla="*/ 1598036 h 6858558"/>
              <a:gd name="connsiteX45" fmla="*/ 10355254 w 10873921"/>
              <a:gd name="connsiteY45" fmla="*/ 1600693 h 6858558"/>
              <a:gd name="connsiteX46" fmla="*/ 10339843 w 10873921"/>
              <a:gd name="connsiteY46" fmla="*/ 1611451 h 6858558"/>
              <a:gd name="connsiteX47" fmla="*/ 10319668 w 10873921"/>
              <a:gd name="connsiteY47" fmla="*/ 1617032 h 6858558"/>
              <a:gd name="connsiteX48" fmla="*/ 10245417 w 10873921"/>
              <a:gd name="connsiteY48" fmla="*/ 1768029 h 6858558"/>
              <a:gd name="connsiteX49" fmla="*/ 10118194 w 10873921"/>
              <a:gd name="connsiteY49" fmla="*/ 1868486 h 6858558"/>
              <a:gd name="connsiteX50" fmla="*/ 10079517 w 10873921"/>
              <a:gd name="connsiteY50" fmla="*/ 1951206 h 6858558"/>
              <a:gd name="connsiteX51" fmla="*/ 10097840 w 10873921"/>
              <a:gd name="connsiteY51" fmla="*/ 1993529 h 6858558"/>
              <a:gd name="connsiteX52" fmla="*/ 10028187 w 10873921"/>
              <a:gd name="connsiteY52" fmla="*/ 2082663 h 6858558"/>
              <a:gd name="connsiteX53" fmla="*/ 10011649 w 10873921"/>
              <a:gd name="connsiteY53" fmla="*/ 2117525 h 6858558"/>
              <a:gd name="connsiteX54" fmla="*/ 10011966 w 10873921"/>
              <a:gd name="connsiteY54" fmla="*/ 2123556 h 6858558"/>
              <a:gd name="connsiteX55" fmla="*/ 10169718 w 10873921"/>
              <a:gd name="connsiteY55" fmla="*/ 2123556 h 6858558"/>
              <a:gd name="connsiteX56" fmla="*/ 10169718 w 10873921"/>
              <a:gd name="connsiteY56" fmla="*/ 5871230 h 6858558"/>
              <a:gd name="connsiteX57" fmla="*/ 9476803 w 10873921"/>
              <a:gd name="connsiteY57" fmla="*/ 5871230 h 6858558"/>
              <a:gd name="connsiteX58" fmla="*/ 9482048 w 10873921"/>
              <a:gd name="connsiteY58" fmla="*/ 5875581 h 6858558"/>
              <a:gd name="connsiteX59" fmla="*/ 9482918 w 10873921"/>
              <a:gd name="connsiteY59" fmla="*/ 5942515 h 6858558"/>
              <a:gd name="connsiteX60" fmla="*/ 9471123 w 10873921"/>
              <a:gd name="connsiteY60" fmla="*/ 6028951 h 6858558"/>
              <a:gd name="connsiteX61" fmla="*/ 9421412 w 10873921"/>
              <a:gd name="connsiteY61" fmla="*/ 6080818 h 6858558"/>
              <a:gd name="connsiteX62" fmla="*/ 9427038 w 10873921"/>
              <a:gd name="connsiteY62" fmla="*/ 6088099 h 6858558"/>
              <a:gd name="connsiteX63" fmla="*/ 9412784 w 10873921"/>
              <a:gd name="connsiteY63" fmla="*/ 6129303 h 6858558"/>
              <a:gd name="connsiteX64" fmla="*/ 9313343 w 10873921"/>
              <a:gd name="connsiteY64" fmla="*/ 6260036 h 6858558"/>
              <a:gd name="connsiteX65" fmla="*/ 9286856 w 10873921"/>
              <a:gd name="connsiteY65" fmla="*/ 6340934 h 6858558"/>
              <a:gd name="connsiteX66" fmla="*/ 9285436 w 10873921"/>
              <a:gd name="connsiteY66" fmla="*/ 6371842 h 6858558"/>
              <a:gd name="connsiteX67" fmla="*/ 9282564 w 10873921"/>
              <a:gd name="connsiteY67" fmla="*/ 6423490 h 6858558"/>
              <a:gd name="connsiteX68" fmla="*/ 9300077 w 10873921"/>
              <a:gd name="connsiteY68" fmla="*/ 6467496 h 6858558"/>
              <a:gd name="connsiteX69" fmla="*/ 9289886 w 10873921"/>
              <a:gd name="connsiteY69" fmla="*/ 6508540 h 6858558"/>
              <a:gd name="connsiteX70" fmla="*/ 9262092 w 10873921"/>
              <a:gd name="connsiteY70" fmla="*/ 6511084 h 6858558"/>
              <a:gd name="connsiteX71" fmla="*/ 9259443 w 10873921"/>
              <a:gd name="connsiteY71" fmla="*/ 6557257 h 6858558"/>
              <a:gd name="connsiteX72" fmla="*/ 9258214 w 10873921"/>
              <a:gd name="connsiteY72" fmla="*/ 6628065 h 6858558"/>
              <a:gd name="connsiteX73" fmla="*/ 9250938 w 10873921"/>
              <a:gd name="connsiteY73" fmla="*/ 6667101 h 6858558"/>
              <a:gd name="connsiteX74" fmla="*/ 9238195 w 10873921"/>
              <a:gd name="connsiteY74" fmla="*/ 6775682 h 6858558"/>
              <a:gd name="connsiteX75" fmla="*/ 9230652 w 10873921"/>
              <a:gd name="connsiteY75" fmla="*/ 6855909 h 6858558"/>
              <a:gd name="connsiteX76" fmla="*/ 2854518 w 10873921"/>
              <a:gd name="connsiteY76" fmla="*/ 6857581 h 6858558"/>
              <a:gd name="connsiteX77" fmla="*/ 2854518 w 10873921"/>
              <a:gd name="connsiteY77" fmla="*/ 6858558 h 6858558"/>
              <a:gd name="connsiteX78" fmla="*/ 0 w 10873921"/>
              <a:gd name="connsiteY78" fmla="*/ 6858558 h 6858558"/>
              <a:gd name="connsiteX0" fmla="*/ 0 w 10873921"/>
              <a:gd name="connsiteY0" fmla="*/ 0 h 6858558"/>
              <a:gd name="connsiteX1" fmla="*/ 2854518 w 10873921"/>
              <a:gd name="connsiteY1" fmla="*/ 0 h 6858558"/>
              <a:gd name="connsiteX2" fmla="*/ 10869426 w 10873921"/>
              <a:gd name="connsiteY2" fmla="*/ 559 h 6858558"/>
              <a:gd name="connsiteX3" fmla="*/ 10871723 w 10873921"/>
              <a:gd name="connsiteY3" fmla="*/ 8753 h 6858558"/>
              <a:gd name="connsiteX4" fmla="*/ 10864985 w 10873921"/>
              <a:gd name="connsiteY4" fmla="*/ 53973 h 6858558"/>
              <a:gd name="connsiteX5" fmla="*/ 10813262 w 10873921"/>
              <a:gd name="connsiteY5" fmla="*/ 157844 h 6858558"/>
              <a:gd name="connsiteX6" fmla="*/ 10788312 w 10873921"/>
              <a:gd name="connsiteY6" fmla="*/ 222070 h 6858558"/>
              <a:gd name="connsiteX7" fmla="*/ 10788250 w 10873921"/>
              <a:gd name="connsiteY7" fmla="*/ 249730 h 6858558"/>
              <a:gd name="connsiteX8" fmla="*/ 10781833 w 10873921"/>
              <a:gd name="connsiteY8" fmla="*/ 286161 h 6858558"/>
              <a:gd name="connsiteX9" fmla="*/ 10777796 w 10873921"/>
              <a:gd name="connsiteY9" fmla="*/ 352984 h 6858558"/>
              <a:gd name="connsiteX10" fmla="*/ 10759697 w 10873921"/>
              <a:gd name="connsiteY10" fmla="*/ 438373 h 6858558"/>
              <a:gd name="connsiteX11" fmla="*/ 10706313 w 10873921"/>
              <a:gd name="connsiteY11" fmla="*/ 486627 h 6858558"/>
              <a:gd name="connsiteX12" fmla="*/ 10711391 w 10873921"/>
              <a:gd name="connsiteY12" fmla="*/ 494282 h 6858558"/>
              <a:gd name="connsiteX13" fmla="*/ 10694154 w 10873921"/>
              <a:gd name="connsiteY13" fmla="*/ 534382 h 6858558"/>
              <a:gd name="connsiteX14" fmla="*/ 10585389 w 10873921"/>
              <a:gd name="connsiteY14" fmla="*/ 657817 h 6858558"/>
              <a:gd name="connsiteX15" fmla="*/ 10553040 w 10873921"/>
              <a:gd name="connsiteY15" fmla="*/ 736652 h 6858558"/>
              <a:gd name="connsiteX16" fmla="*/ 10549362 w 10873921"/>
              <a:gd name="connsiteY16" fmla="*/ 767381 h 6858558"/>
              <a:gd name="connsiteX17" fmla="*/ 10542712 w 10873921"/>
              <a:gd name="connsiteY17" fmla="*/ 818695 h 6858558"/>
              <a:gd name="connsiteX18" fmla="*/ 10556955 w 10873921"/>
              <a:gd name="connsiteY18" fmla="*/ 863814 h 6858558"/>
              <a:gd name="connsiteX19" fmla="*/ 10543783 w 10873921"/>
              <a:gd name="connsiteY19" fmla="*/ 904039 h 6858558"/>
              <a:gd name="connsiteX20" fmla="*/ 10515875 w 10873921"/>
              <a:gd name="connsiteY20" fmla="*/ 904631 h 6858558"/>
              <a:gd name="connsiteX21" fmla="*/ 10509848 w 10873921"/>
              <a:gd name="connsiteY21" fmla="*/ 950499 h 6858558"/>
              <a:gd name="connsiteX22" fmla="*/ 10503433 w 10873921"/>
              <a:gd name="connsiteY22" fmla="*/ 1021040 h 6858558"/>
              <a:gd name="connsiteX23" fmla="*/ 10493315 w 10873921"/>
              <a:gd name="connsiteY23" fmla="*/ 1059465 h 6858558"/>
              <a:gd name="connsiteX24" fmla="*/ 10472650 w 10873921"/>
              <a:gd name="connsiteY24" fmla="*/ 1166876 h 6858558"/>
              <a:gd name="connsiteX25" fmla="*/ 10457261 w 10873921"/>
              <a:gd name="connsiteY25" fmla="*/ 1276330 h 6858558"/>
              <a:gd name="connsiteX26" fmla="*/ 10479612 w 10873921"/>
              <a:gd name="connsiteY26" fmla="*/ 1340205 h 6858558"/>
              <a:gd name="connsiteX27" fmla="*/ 10478804 w 10873921"/>
              <a:gd name="connsiteY27" fmla="*/ 1346492 h 6858558"/>
              <a:gd name="connsiteX28" fmla="*/ 10469399 w 10873921"/>
              <a:gd name="connsiteY28" fmla="*/ 1360254 h 6858558"/>
              <a:gd name="connsiteX29" fmla="*/ 10464675 w 10873921"/>
              <a:gd name="connsiteY29" fmla="*/ 1364867 h 6858558"/>
              <a:gd name="connsiteX30" fmla="*/ 10460288 w 10873921"/>
              <a:gd name="connsiteY30" fmla="*/ 1372815 h 6858558"/>
              <a:gd name="connsiteX31" fmla="*/ 10460557 w 10873921"/>
              <a:gd name="connsiteY31" fmla="*/ 1373191 h 6858558"/>
              <a:gd name="connsiteX32" fmla="*/ 10455711 w 10873921"/>
              <a:gd name="connsiteY32" fmla="*/ 1380284 h 6858558"/>
              <a:gd name="connsiteX33" fmla="*/ 10427214 w 10873921"/>
              <a:gd name="connsiteY33" fmla="*/ 1412731 h 6858558"/>
              <a:gd name="connsiteX34" fmla="*/ 10436481 w 10873921"/>
              <a:gd name="connsiteY34" fmla="*/ 1477797 h 6858558"/>
              <a:gd name="connsiteX35" fmla="*/ 10431659 w 10873921"/>
              <a:gd name="connsiteY35" fmla="*/ 1500615 h 6858558"/>
              <a:gd name="connsiteX36" fmla="*/ 10431103 w 10873921"/>
              <a:gd name="connsiteY36" fmla="*/ 1513756 h 6858558"/>
              <a:gd name="connsiteX37" fmla="*/ 10432371 w 10873921"/>
              <a:gd name="connsiteY37" fmla="*/ 1515188 h 6858558"/>
              <a:gd name="connsiteX38" fmla="*/ 10404863 w 10873921"/>
              <a:gd name="connsiteY38" fmla="*/ 1546203 h 6858558"/>
              <a:gd name="connsiteX39" fmla="*/ 10404251 w 10873921"/>
              <a:gd name="connsiteY39" fmla="*/ 1551761 h 6858558"/>
              <a:gd name="connsiteX40" fmla="*/ 10382431 w 10873921"/>
              <a:gd name="connsiteY40" fmla="*/ 1570136 h 6858558"/>
              <a:gd name="connsiteX41" fmla="*/ 10373233 w 10873921"/>
              <a:gd name="connsiteY41" fmla="*/ 1580611 h 6858558"/>
              <a:gd name="connsiteX42" fmla="*/ 10366354 w 10873921"/>
              <a:gd name="connsiteY42" fmla="*/ 1581543 h 6858558"/>
              <a:gd name="connsiteX43" fmla="*/ 10354948 w 10873921"/>
              <a:gd name="connsiteY43" fmla="*/ 1598036 h 6858558"/>
              <a:gd name="connsiteX44" fmla="*/ 10355254 w 10873921"/>
              <a:gd name="connsiteY44" fmla="*/ 1600693 h 6858558"/>
              <a:gd name="connsiteX45" fmla="*/ 10339843 w 10873921"/>
              <a:gd name="connsiteY45" fmla="*/ 1611451 h 6858558"/>
              <a:gd name="connsiteX46" fmla="*/ 10319668 w 10873921"/>
              <a:gd name="connsiteY46" fmla="*/ 1617032 h 6858558"/>
              <a:gd name="connsiteX47" fmla="*/ 10245417 w 10873921"/>
              <a:gd name="connsiteY47" fmla="*/ 1768029 h 6858558"/>
              <a:gd name="connsiteX48" fmla="*/ 10118194 w 10873921"/>
              <a:gd name="connsiteY48" fmla="*/ 1868486 h 6858558"/>
              <a:gd name="connsiteX49" fmla="*/ 10079517 w 10873921"/>
              <a:gd name="connsiteY49" fmla="*/ 1951206 h 6858558"/>
              <a:gd name="connsiteX50" fmla="*/ 10097840 w 10873921"/>
              <a:gd name="connsiteY50" fmla="*/ 1993529 h 6858558"/>
              <a:gd name="connsiteX51" fmla="*/ 10028187 w 10873921"/>
              <a:gd name="connsiteY51" fmla="*/ 2082663 h 6858558"/>
              <a:gd name="connsiteX52" fmla="*/ 10011649 w 10873921"/>
              <a:gd name="connsiteY52" fmla="*/ 2117525 h 6858558"/>
              <a:gd name="connsiteX53" fmla="*/ 10011966 w 10873921"/>
              <a:gd name="connsiteY53" fmla="*/ 2123556 h 6858558"/>
              <a:gd name="connsiteX54" fmla="*/ 10169718 w 10873921"/>
              <a:gd name="connsiteY54" fmla="*/ 2123556 h 6858558"/>
              <a:gd name="connsiteX55" fmla="*/ 10169718 w 10873921"/>
              <a:gd name="connsiteY55" fmla="*/ 5871230 h 6858558"/>
              <a:gd name="connsiteX56" fmla="*/ 9476803 w 10873921"/>
              <a:gd name="connsiteY56" fmla="*/ 5871230 h 6858558"/>
              <a:gd name="connsiteX57" fmla="*/ 9482048 w 10873921"/>
              <a:gd name="connsiteY57" fmla="*/ 5875581 h 6858558"/>
              <a:gd name="connsiteX58" fmla="*/ 9482918 w 10873921"/>
              <a:gd name="connsiteY58" fmla="*/ 5942515 h 6858558"/>
              <a:gd name="connsiteX59" fmla="*/ 9471123 w 10873921"/>
              <a:gd name="connsiteY59" fmla="*/ 6028951 h 6858558"/>
              <a:gd name="connsiteX60" fmla="*/ 9421412 w 10873921"/>
              <a:gd name="connsiteY60" fmla="*/ 6080818 h 6858558"/>
              <a:gd name="connsiteX61" fmla="*/ 9427038 w 10873921"/>
              <a:gd name="connsiteY61" fmla="*/ 6088099 h 6858558"/>
              <a:gd name="connsiteX62" fmla="*/ 9412784 w 10873921"/>
              <a:gd name="connsiteY62" fmla="*/ 6129303 h 6858558"/>
              <a:gd name="connsiteX63" fmla="*/ 9313343 w 10873921"/>
              <a:gd name="connsiteY63" fmla="*/ 6260036 h 6858558"/>
              <a:gd name="connsiteX64" fmla="*/ 9286856 w 10873921"/>
              <a:gd name="connsiteY64" fmla="*/ 6340934 h 6858558"/>
              <a:gd name="connsiteX65" fmla="*/ 9285436 w 10873921"/>
              <a:gd name="connsiteY65" fmla="*/ 6371842 h 6858558"/>
              <a:gd name="connsiteX66" fmla="*/ 9282564 w 10873921"/>
              <a:gd name="connsiteY66" fmla="*/ 6423490 h 6858558"/>
              <a:gd name="connsiteX67" fmla="*/ 9300077 w 10873921"/>
              <a:gd name="connsiteY67" fmla="*/ 6467496 h 6858558"/>
              <a:gd name="connsiteX68" fmla="*/ 9289886 w 10873921"/>
              <a:gd name="connsiteY68" fmla="*/ 6508540 h 6858558"/>
              <a:gd name="connsiteX69" fmla="*/ 9262092 w 10873921"/>
              <a:gd name="connsiteY69" fmla="*/ 6511084 h 6858558"/>
              <a:gd name="connsiteX70" fmla="*/ 9259443 w 10873921"/>
              <a:gd name="connsiteY70" fmla="*/ 6557257 h 6858558"/>
              <a:gd name="connsiteX71" fmla="*/ 9258214 w 10873921"/>
              <a:gd name="connsiteY71" fmla="*/ 6628065 h 6858558"/>
              <a:gd name="connsiteX72" fmla="*/ 9250938 w 10873921"/>
              <a:gd name="connsiteY72" fmla="*/ 6667101 h 6858558"/>
              <a:gd name="connsiteX73" fmla="*/ 9238195 w 10873921"/>
              <a:gd name="connsiteY73" fmla="*/ 6775682 h 6858558"/>
              <a:gd name="connsiteX74" fmla="*/ 9230652 w 10873921"/>
              <a:gd name="connsiteY74" fmla="*/ 6855909 h 6858558"/>
              <a:gd name="connsiteX75" fmla="*/ 2854518 w 10873921"/>
              <a:gd name="connsiteY75" fmla="*/ 6857581 h 6858558"/>
              <a:gd name="connsiteX76" fmla="*/ 2854518 w 10873921"/>
              <a:gd name="connsiteY76" fmla="*/ 6858558 h 6858558"/>
              <a:gd name="connsiteX77" fmla="*/ 0 w 10873921"/>
              <a:gd name="connsiteY77" fmla="*/ 6858558 h 6858558"/>
              <a:gd name="connsiteX78" fmla="*/ 0 w 10873921"/>
              <a:gd name="connsiteY78"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10028187 w 10873921"/>
              <a:gd name="connsiteY50" fmla="*/ 2082663 h 6858558"/>
              <a:gd name="connsiteX51" fmla="*/ 10011649 w 10873921"/>
              <a:gd name="connsiteY51" fmla="*/ 2117525 h 6858558"/>
              <a:gd name="connsiteX52" fmla="*/ 10011966 w 10873921"/>
              <a:gd name="connsiteY52" fmla="*/ 2123556 h 6858558"/>
              <a:gd name="connsiteX53" fmla="*/ 10169718 w 10873921"/>
              <a:gd name="connsiteY53" fmla="*/ 2123556 h 6858558"/>
              <a:gd name="connsiteX54" fmla="*/ 10169718 w 10873921"/>
              <a:gd name="connsiteY54" fmla="*/ 5871230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2854518 w 10873921"/>
              <a:gd name="connsiteY74" fmla="*/ 6857581 h 6858558"/>
              <a:gd name="connsiteX75" fmla="*/ 2854518 w 10873921"/>
              <a:gd name="connsiteY75" fmla="*/ 6858558 h 6858558"/>
              <a:gd name="connsiteX76" fmla="*/ 0 w 10873921"/>
              <a:gd name="connsiteY76" fmla="*/ 6858558 h 6858558"/>
              <a:gd name="connsiteX77" fmla="*/ 0 w 10873921"/>
              <a:gd name="connsiteY77"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10028187 w 10873921"/>
              <a:gd name="connsiteY50" fmla="*/ 2082663 h 6858558"/>
              <a:gd name="connsiteX51" fmla="*/ 10011649 w 10873921"/>
              <a:gd name="connsiteY51" fmla="*/ 2117525 h 6858558"/>
              <a:gd name="connsiteX52" fmla="*/ 10011966 w 10873921"/>
              <a:gd name="connsiteY52" fmla="*/ 2123556 h 6858558"/>
              <a:gd name="connsiteX53" fmla="*/ 10169718 w 10873921"/>
              <a:gd name="connsiteY53" fmla="*/ 2123556 h 6858558"/>
              <a:gd name="connsiteX54" fmla="*/ 10169718 w 10873921"/>
              <a:gd name="connsiteY54" fmla="*/ 5871230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2854518 w 10873921"/>
              <a:gd name="connsiteY74" fmla="*/ 6857581 h 6858558"/>
              <a:gd name="connsiteX75" fmla="*/ 0 w 10873921"/>
              <a:gd name="connsiteY75" fmla="*/ 6858558 h 6858558"/>
              <a:gd name="connsiteX76" fmla="*/ 0 w 10873921"/>
              <a:gd name="connsiteY76"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10028187 w 10873921"/>
              <a:gd name="connsiteY50" fmla="*/ 2082663 h 6858558"/>
              <a:gd name="connsiteX51" fmla="*/ 10011649 w 10873921"/>
              <a:gd name="connsiteY51" fmla="*/ 2117525 h 6858558"/>
              <a:gd name="connsiteX52" fmla="*/ 10011966 w 10873921"/>
              <a:gd name="connsiteY52" fmla="*/ 2123556 h 6858558"/>
              <a:gd name="connsiteX53" fmla="*/ 10169718 w 10873921"/>
              <a:gd name="connsiteY53" fmla="*/ 2123556 h 6858558"/>
              <a:gd name="connsiteX54" fmla="*/ 10169718 w 10873921"/>
              <a:gd name="connsiteY54" fmla="*/ 5871230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0 w 10873921"/>
              <a:gd name="connsiteY74" fmla="*/ 6858558 h 6858558"/>
              <a:gd name="connsiteX75" fmla="*/ 0 w 10873921"/>
              <a:gd name="connsiteY7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10028187 w 10873921"/>
              <a:gd name="connsiteY50" fmla="*/ 2082663 h 6858558"/>
              <a:gd name="connsiteX51" fmla="*/ 10011649 w 10873921"/>
              <a:gd name="connsiteY51" fmla="*/ 2117525 h 6858558"/>
              <a:gd name="connsiteX52" fmla="*/ 10011966 w 10873921"/>
              <a:gd name="connsiteY52" fmla="*/ 2123556 h 6858558"/>
              <a:gd name="connsiteX53" fmla="*/ 10169718 w 10873921"/>
              <a:gd name="connsiteY53" fmla="*/ 2123556 h 6858558"/>
              <a:gd name="connsiteX54" fmla="*/ 9644932 w 10873921"/>
              <a:gd name="connsiteY54" fmla="*/ 4090138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0 w 10873921"/>
              <a:gd name="connsiteY74" fmla="*/ 6858558 h 6858558"/>
              <a:gd name="connsiteX75" fmla="*/ 0 w 10873921"/>
              <a:gd name="connsiteY7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10028187 w 10873921"/>
              <a:gd name="connsiteY50" fmla="*/ 2082663 h 6858558"/>
              <a:gd name="connsiteX51" fmla="*/ 10011649 w 10873921"/>
              <a:gd name="connsiteY51" fmla="*/ 2117525 h 6858558"/>
              <a:gd name="connsiteX52" fmla="*/ 10011966 w 10873921"/>
              <a:gd name="connsiteY52" fmla="*/ 2123556 h 6858558"/>
              <a:gd name="connsiteX53" fmla="*/ 9867569 w 10873921"/>
              <a:gd name="connsiteY53" fmla="*/ 2505219 h 6858558"/>
              <a:gd name="connsiteX54" fmla="*/ 9644932 w 10873921"/>
              <a:gd name="connsiteY54" fmla="*/ 4090138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0 w 10873921"/>
              <a:gd name="connsiteY74" fmla="*/ 6858558 h 6858558"/>
              <a:gd name="connsiteX75" fmla="*/ 0 w 10873921"/>
              <a:gd name="connsiteY7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10028187 w 10873921"/>
              <a:gd name="connsiteY50" fmla="*/ 2082663 h 6858558"/>
              <a:gd name="connsiteX51" fmla="*/ 10011649 w 10873921"/>
              <a:gd name="connsiteY51" fmla="*/ 2117525 h 6858558"/>
              <a:gd name="connsiteX52" fmla="*/ 10011966 w 10873921"/>
              <a:gd name="connsiteY52" fmla="*/ 2123556 h 6858558"/>
              <a:gd name="connsiteX53" fmla="*/ 9772154 w 10873921"/>
              <a:gd name="connsiteY53" fmla="*/ 2992899 h 6858558"/>
              <a:gd name="connsiteX54" fmla="*/ 9644932 w 10873921"/>
              <a:gd name="connsiteY54" fmla="*/ 4090138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0 w 10873921"/>
              <a:gd name="connsiteY74" fmla="*/ 6858558 h 6858558"/>
              <a:gd name="connsiteX75" fmla="*/ 0 w 10873921"/>
              <a:gd name="connsiteY7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10028187 w 10873921"/>
              <a:gd name="connsiteY50" fmla="*/ 2082663 h 6858558"/>
              <a:gd name="connsiteX51" fmla="*/ 10011649 w 10873921"/>
              <a:gd name="connsiteY51" fmla="*/ 2117525 h 6858558"/>
              <a:gd name="connsiteX52" fmla="*/ 9815833 w 10873921"/>
              <a:gd name="connsiteY52" fmla="*/ 2484015 h 6858558"/>
              <a:gd name="connsiteX53" fmla="*/ 9772154 w 10873921"/>
              <a:gd name="connsiteY53" fmla="*/ 2992899 h 6858558"/>
              <a:gd name="connsiteX54" fmla="*/ 9644932 w 10873921"/>
              <a:gd name="connsiteY54" fmla="*/ 4090138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0 w 10873921"/>
              <a:gd name="connsiteY74" fmla="*/ 6858558 h 6858558"/>
              <a:gd name="connsiteX75" fmla="*/ 0 w 10873921"/>
              <a:gd name="connsiteY7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10028187 w 10873921"/>
              <a:gd name="connsiteY50" fmla="*/ 2082663 h 6858558"/>
              <a:gd name="connsiteX51" fmla="*/ 9863224 w 10873921"/>
              <a:gd name="connsiteY51" fmla="*/ 2350764 h 6858558"/>
              <a:gd name="connsiteX52" fmla="*/ 9815833 w 10873921"/>
              <a:gd name="connsiteY52" fmla="*/ 2484015 h 6858558"/>
              <a:gd name="connsiteX53" fmla="*/ 9772154 w 10873921"/>
              <a:gd name="connsiteY53" fmla="*/ 2992899 h 6858558"/>
              <a:gd name="connsiteX54" fmla="*/ 9644932 w 10873921"/>
              <a:gd name="connsiteY54" fmla="*/ 4090138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0 w 10873921"/>
              <a:gd name="connsiteY74" fmla="*/ 6858558 h 6858558"/>
              <a:gd name="connsiteX75" fmla="*/ 0 w 10873921"/>
              <a:gd name="connsiteY7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97840 w 10873921"/>
              <a:gd name="connsiteY49" fmla="*/ 1993529 h 6858558"/>
              <a:gd name="connsiteX50" fmla="*/ 9916869 w 10873921"/>
              <a:gd name="connsiteY50" fmla="*/ 2193981 h 6858558"/>
              <a:gd name="connsiteX51" fmla="*/ 9863224 w 10873921"/>
              <a:gd name="connsiteY51" fmla="*/ 2350764 h 6858558"/>
              <a:gd name="connsiteX52" fmla="*/ 9815833 w 10873921"/>
              <a:gd name="connsiteY52" fmla="*/ 2484015 h 6858558"/>
              <a:gd name="connsiteX53" fmla="*/ 9772154 w 10873921"/>
              <a:gd name="connsiteY53" fmla="*/ 2992899 h 6858558"/>
              <a:gd name="connsiteX54" fmla="*/ 9644932 w 10873921"/>
              <a:gd name="connsiteY54" fmla="*/ 4090138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0 w 10873921"/>
              <a:gd name="connsiteY74" fmla="*/ 6858558 h 6858558"/>
              <a:gd name="connsiteX75" fmla="*/ 0 w 10873921"/>
              <a:gd name="connsiteY7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10071336 w 10873921"/>
              <a:gd name="connsiteY49" fmla="*/ 2046538 h 6858558"/>
              <a:gd name="connsiteX50" fmla="*/ 9916869 w 10873921"/>
              <a:gd name="connsiteY50" fmla="*/ 2193981 h 6858558"/>
              <a:gd name="connsiteX51" fmla="*/ 9863224 w 10873921"/>
              <a:gd name="connsiteY51" fmla="*/ 2350764 h 6858558"/>
              <a:gd name="connsiteX52" fmla="*/ 9815833 w 10873921"/>
              <a:gd name="connsiteY52" fmla="*/ 2484015 h 6858558"/>
              <a:gd name="connsiteX53" fmla="*/ 9772154 w 10873921"/>
              <a:gd name="connsiteY53" fmla="*/ 2992899 h 6858558"/>
              <a:gd name="connsiteX54" fmla="*/ 9644932 w 10873921"/>
              <a:gd name="connsiteY54" fmla="*/ 4090138 h 6858558"/>
              <a:gd name="connsiteX55" fmla="*/ 9476803 w 10873921"/>
              <a:gd name="connsiteY55" fmla="*/ 5871230 h 6858558"/>
              <a:gd name="connsiteX56" fmla="*/ 9482048 w 10873921"/>
              <a:gd name="connsiteY56" fmla="*/ 5875581 h 6858558"/>
              <a:gd name="connsiteX57" fmla="*/ 9482918 w 10873921"/>
              <a:gd name="connsiteY57" fmla="*/ 5942515 h 6858558"/>
              <a:gd name="connsiteX58" fmla="*/ 9471123 w 10873921"/>
              <a:gd name="connsiteY58" fmla="*/ 6028951 h 6858558"/>
              <a:gd name="connsiteX59" fmla="*/ 9421412 w 10873921"/>
              <a:gd name="connsiteY59" fmla="*/ 6080818 h 6858558"/>
              <a:gd name="connsiteX60" fmla="*/ 9427038 w 10873921"/>
              <a:gd name="connsiteY60" fmla="*/ 6088099 h 6858558"/>
              <a:gd name="connsiteX61" fmla="*/ 9412784 w 10873921"/>
              <a:gd name="connsiteY61" fmla="*/ 6129303 h 6858558"/>
              <a:gd name="connsiteX62" fmla="*/ 9313343 w 10873921"/>
              <a:gd name="connsiteY62" fmla="*/ 6260036 h 6858558"/>
              <a:gd name="connsiteX63" fmla="*/ 9286856 w 10873921"/>
              <a:gd name="connsiteY63" fmla="*/ 6340934 h 6858558"/>
              <a:gd name="connsiteX64" fmla="*/ 9285436 w 10873921"/>
              <a:gd name="connsiteY64" fmla="*/ 6371842 h 6858558"/>
              <a:gd name="connsiteX65" fmla="*/ 9282564 w 10873921"/>
              <a:gd name="connsiteY65" fmla="*/ 6423490 h 6858558"/>
              <a:gd name="connsiteX66" fmla="*/ 9300077 w 10873921"/>
              <a:gd name="connsiteY66" fmla="*/ 6467496 h 6858558"/>
              <a:gd name="connsiteX67" fmla="*/ 9289886 w 10873921"/>
              <a:gd name="connsiteY67" fmla="*/ 6508540 h 6858558"/>
              <a:gd name="connsiteX68" fmla="*/ 9262092 w 10873921"/>
              <a:gd name="connsiteY68" fmla="*/ 6511084 h 6858558"/>
              <a:gd name="connsiteX69" fmla="*/ 9259443 w 10873921"/>
              <a:gd name="connsiteY69" fmla="*/ 6557257 h 6858558"/>
              <a:gd name="connsiteX70" fmla="*/ 9258214 w 10873921"/>
              <a:gd name="connsiteY70" fmla="*/ 6628065 h 6858558"/>
              <a:gd name="connsiteX71" fmla="*/ 9250938 w 10873921"/>
              <a:gd name="connsiteY71" fmla="*/ 6667101 h 6858558"/>
              <a:gd name="connsiteX72" fmla="*/ 9238195 w 10873921"/>
              <a:gd name="connsiteY72" fmla="*/ 6775682 h 6858558"/>
              <a:gd name="connsiteX73" fmla="*/ 9230652 w 10873921"/>
              <a:gd name="connsiteY73" fmla="*/ 6855909 h 6858558"/>
              <a:gd name="connsiteX74" fmla="*/ 0 w 10873921"/>
              <a:gd name="connsiteY74" fmla="*/ 6858558 h 6858558"/>
              <a:gd name="connsiteX75" fmla="*/ 0 w 10873921"/>
              <a:gd name="connsiteY7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79517 w 10873921"/>
              <a:gd name="connsiteY48" fmla="*/ 195120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10606 w 10873921"/>
              <a:gd name="connsiteY48" fmla="*/ 2110232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10010606 w 10873921"/>
              <a:gd name="connsiteY48" fmla="*/ 2110232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8194 w 10873921"/>
              <a:gd name="connsiteY47" fmla="*/ 1868486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2893 w 10873921"/>
              <a:gd name="connsiteY47" fmla="*/ 1947999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45417 w 10873921"/>
              <a:gd name="connsiteY46" fmla="*/ 1768029 h 6858558"/>
              <a:gd name="connsiteX47" fmla="*/ 10112893 w 10873921"/>
              <a:gd name="connsiteY47" fmla="*/ 1947999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19668 w 10873921"/>
              <a:gd name="connsiteY45" fmla="*/ 1617032 h 6858558"/>
              <a:gd name="connsiteX46" fmla="*/ 10213612 w 10873921"/>
              <a:gd name="connsiteY46" fmla="*/ 1831639 h 6858558"/>
              <a:gd name="connsiteX47" fmla="*/ 10112893 w 10873921"/>
              <a:gd name="connsiteY47" fmla="*/ 1947999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11451 h 6858558"/>
              <a:gd name="connsiteX45" fmla="*/ 10303766 w 10873921"/>
              <a:gd name="connsiteY45" fmla="*/ 1728350 h 6858558"/>
              <a:gd name="connsiteX46" fmla="*/ 10213612 w 10873921"/>
              <a:gd name="connsiteY46" fmla="*/ 1831639 h 6858558"/>
              <a:gd name="connsiteX47" fmla="*/ 10112893 w 10873921"/>
              <a:gd name="connsiteY47" fmla="*/ 1947999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55254 w 10873921"/>
              <a:gd name="connsiteY43" fmla="*/ 1600693 h 6858558"/>
              <a:gd name="connsiteX44" fmla="*/ 10339843 w 10873921"/>
              <a:gd name="connsiteY44" fmla="*/ 1675061 h 6858558"/>
              <a:gd name="connsiteX45" fmla="*/ 10303766 w 10873921"/>
              <a:gd name="connsiteY45" fmla="*/ 1728350 h 6858558"/>
              <a:gd name="connsiteX46" fmla="*/ 10213612 w 10873921"/>
              <a:gd name="connsiteY46" fmla="*/ 1831639 h 6858558"/>
              <a:gd name="connsiteX47" fmla="*/ 10112893 w 10873921"/>
              <a:gd name="connsiteY47" fmla="*/ 1947999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65856 w 10873921"/>
              <a:gd name="connsiteY43" fmla="*/ 1627197 h 6858558"/>
              <a:gd name="connsiteX44" fmla="*/ 10339843 w 10873921"/>
              <a:gd name="connsiteY44" fmla="*/ 1675061 h 6858558"/>
              <a:gd name="connsiteX45" fmla="*/ 10303766 w 10873921"/>
              <a:gd name="connsiteY45" fmla="*/ 1728350 h 6858558"/>
              <a:gd name="connsiteX46" fmla="*/ 10213612 w 10873921"/>
              <a:gd name="connsiteY46" fmla="*/ 1831639 h 6858558"/>
              <a:gd name="connsiteX47" fmla="*/ 10112893 w 10873921"/>
              <a:gd name="connsiteY47" fmla="*/ 1947999 h 6858558"/>
              <a:gd name="connsiteX48" fmla="*/ 9925792 w 10873921"/>
              <a:gd name="connsiteY48" fmla="*/ 2078426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697 w 10873921"/>
              <a:gd name="connsiteY9" fmla="*/ 438373 h 6858558"/>
              <a:gd name="connsiteX10" fmla="*/ 10706313 w 10873921"/>
              <a:gd name="connsiteY10" fmla="*/ 486627 h 6858558"/>
              <a:gd name="connsiteX11" fmla="*/ 10711391 w 10873921"/>
              <a:gd name="connsiteY11" fmla="*/ 494282 h 6858558"/>
              <a:gd name="connsiteX12" fmla="*/ 10694154 w 10873921"/>
              <a:gd name="connsiteY12" fmla="*/ 534382 h 6858558"/>
              <a:gd name="connsiteX13" fmla="*/ 10585389 w 10873921"/>
              <a:gd name="connsiteY13" fmla="*/ 657817 h 6858558"/>
              <a:gd name="connsiteX14" fmla="*/ 10553040 w 10873921"/>
              <a:gd name="connsiteY14" fmla="*/ 736652 h 6858558"/>
              <a:gd name="connsiteX15" fmla="*/ 10549362 w 10873921"/>
              <a:gd name="connsiteY15" fmla="*/ 767381 h 6858558"/>
              <a:gd name="connsiteX16" fmla="*/ 10542712 w 10873921"/>
              <a:gd name="connsiteY16" fmla="*/ 818695 h 6858558"/>
              <a:gd name="connsiteX17" fmla="*/ 10556955 w 10873921"/>
              <a:gd name="connsiteY17" fmla="*/ 863814 h 6858558"/>
              <a:gd name="connsiteX18" fmla="*/ 10543783 w 10873921"/>
              <a:gd name="connsiteY18" fmla="*/ 904039 h 6858558"/>
              <a:gd name="connsiteX19" fmla="*/ 10515875 w 10873921"/>
              <a:gd name="connsiteY19" fmla="*/ 904631 h 6858558"/>
              <a:gd name="connsiteX20" fmla="*/ 10509848 w 10873921"/>
              <a:gd name="connsiteY20" fmla="*/ 950499 h 6858558"/>
              <a:gd name="connsiteX21" fmla="*/ 10503433 w 10873921"/>
              <a:gd name="connsiteY21" fmla="*/ 1021040 h 6858558"/>
              <a:gd name="connsiteX22" fmla="*/ 10493315 w 10873921"/>
              <a:gd name="connsiteY22" fmla="*/ 1059465 h 6858558"/>
              <a:gd name="connsiteX23" fmla="*/ 10472650 w 10873921"/>
              <a:gd name="connsiteY23" fmla="*/ 1166876 h 6858558"/>
              <a:gd name="connsiteX24" fmla="*/ 10457261 w 10873921"/>
              <a:gd name="connsiteY24" fmla="*/ 1276330 h 6858558"/>
              <a:gd name="connsiteX25" fmla="*/ 10479612 w 10873921"/>
              <a:gd name="connsiteY25" fmla="*/ 1340205 h 6858558"/>
              <a:gd name="connsiteX26" fmla="*/ 10478804 w 10873921"/>
              <a:gd name="connsiteY26" fmla="*/ 1346492 h 6858558"/>
              <a:gd name="connsiteX27" fmla="*/ 10469399 w 10873921"/>
              <a:gd name="connsiteY27" fmla="*/ 1360254 h 6858558"/>
              <a:gd name="connsiteX28" fmla="*/ 10464675 w 10873921"/>
              <a:gd name="connsiteY28" fmla="*/ 1364867 h 6858558"/>
              <a:gd name="connsiteX29" fmla="*/ 10460288 w 10873921"/>
              <a:gd name="connsiteY29" fmla="*/ 1372815 h 6858558"/>
              <a:gd name="connsiteX30" fmla="*/ 10460557 w 10873921"/>
              <a:gd name="connsiteY30" fmla="*/ 1373191 h 6858558"/>
              <a:gd name="connsiteX31" fmla="*/ 10455711 w 10873921"/>
              <a:gd name="connsiteY31" fmla="*/ 1380284 h 6858558"/>
              <a:gd name="connsiteX32" fmla="*/ 10427214 w 10873921"/>
              <a:gd name="connsiteY32" fmla="*/ 1412731 h 6858558"/>
              <a:gd name="connsiteX33" fmla="*/ 10436481 w 10873921"/>
              <a:gd name="connsiteY33" fmla="*/ 1477797 h 6858558"/>
              <a:gd name="connsiteX34" fmla="*/ 10431659 w 10873921"/>
              <a:gd name="connsiteY34" fmla="*/ 1500615 h 6858558"/>
              <a:gd name="connsiteX35" fmla="*/ 10431103 w 10873921"/>
              <a:gd name="connsiteY35" fmla="*/ 1513756 h 6858558"/>
              <a:gd name="connsiteX36" fmla="*/ 10432371 w 10873921"/>
              <a:gd name="connsiteY36" fmla="*/ 1515188 h 6858558"/>
              <a:gd name="connsiteX37" fmla="*/ 10404863 w 10873921"/>
              <a:gd name="connsiteY37" fmla="*/ 1546203 h 6858558"/>
              <a:gd name="connsiteX38" fmla="*/ 10404251 w 10873921"/>
              <a:gd name="connsiteY38" fmla="*/ 1551761 h 6858558"/>
              <a:gd name="connsiteX39" fmla="*/ 10382431 w 10873921"/>
              <a:gd name="connsiteY39" fmla="*/ 1570136 h 6858558"/>
              <a:gd name="connsiteX40" fmla="*/ 10373233 w 10873921"/>
              <a:gd name="connsiteY40" fmla="*/ 1580611 h 6858558"/>
              <a:gd name="connsiteX41" fmla="*/ 10366354 w 10873921"/>
              <a:gd name="connsiteY41" fmla="*/ 1581543 h 6858558"/>
              <a:gd name="connsiteX42" fmla="*/ 10354948 w 10873921"/>
              <a:gd name="connsiteY42" fmla="*/ 1598036 h 6858558"/>
              <a:gd name="connsiteX43" fmla="*/ 10365856 w 10873921"/>
              <a:gd name="connsiteY43" fmla="*/ 1627197 h 6858558"/>
              <a:gd name="connsiteX44" fmla="*/ 10339843 w 10873921"/>
              <a:gd name="connsiteY44" fmla="*/ 1675061 h 6858558"/>
              <a:gd name="connsiteX45" fmla="*/ 10303766 w 10873921"/>
              <a:gd name="connsiteY45" fmla="*/ 1728350 h 6858558"/>
              <a:gd name="connsiteX46" fmla="*/ 10213612 w 10873921"/>
              <a:gd name="connsiteY46" fmla="*/ 1831639 h 6858558"/>
              <a:gd name="connsiteX47" fmla="*/ 10112893 w 10873921"/>
              <a:gd name="connsiteY47" fmla="*/ 1947999 h 6858558"/>
              <a:gd name="connsiteX48" fmla="*/ 10042411 w 10873921"/>
              <a:gd name="connsiteY48" fmla="*/ 2041320 h 6858558"/>
              <a:gd name="connsiteX49" fmla="*/ 9916869 w 10873921"/>
              <a:gd name="connsiteY49" fmla="*/ 2193981 h 6858558"/>
              <a:gd name="connsiteX50" fmla="*/ 9863224 w 10873921"/>
              <a:gd name="connsiteY50" fmla="*/ 2350764 h 6858558"/>
              <a:gd name="connsiteX51" fmla="*/ 9815833 w 10873921"/>
              <a:gd name="connsiteY51" fmla="*/ 2484015 h 6858558"/>
              <a:gd name="connsiteX52" fmla="*/ 9772154 w 10873921"/>
              <a:gd name="connsiteY52" fmla="*/ 2992899 h 6858558"/>
              <a:gd name="connsiteX53" fmla="*/ 9644932 w 10873921"/>
              <a:gd name="connsiteY53" fmla="*/ 4090138 h 6858558"/>
              <a:gd name="connsiteX54" fmla="*/ 9476803 w 10873921"/>
              <a:gd name="connsiteY54" fmla="*/ 5871230 h 6858558"/>
              <a:gd name="connsiteX55" fmla="*/ 9482048 w 10873921"/>
              <a:gd name="connsiteY55" fmla="*/ 5875581 h 6858558"/>
              <a:gd name="connsiteX56" fmla="*/ 9482918 w 10873921"/>
              <a:gd name="connsiteY56" fmla="*/ 5942515 h 6858558"/>
              <a:gd name="connsiteX57" fmla="*/ 9471123 w 10873921"/>
              <a:gd name="connsiteY57" fmla="*/ 6028951 h 6858558"/>
              <a:gd name="connsiteX58" fmla="*/ 9421412 w 10873921"/>
              <a:gd name="connsiteY58" fmla="*/ 6080818 h 6858558"/>
              <a:gd name="connsiteX59" fmla="*/ 9427038 w 10873921"/>
              <a:gd name="connsiteY59" fmla="*/ 6088099 h 6858558"/>
              <a:gd name="connsiteX60" fmla="*/ 9412784 w 10873921"/>
              <a:gd name="connsiteY60" fmla="*/ 6129303 h 6858558"/>
              <a:gd name="connsiteX61" fmla="*/ 9313343 w 10873921"/>
              <a:gd name="connsiteY61" fmla="*/ 6260036 h 6858558"/>
              <a:gd name="connsiteX62" fmla="*/ 9286856 w 10873921"/>
              <a:gd name="connsiteY62" fmla="*/ 6340934 h 6858558"/>
              <a:gd name="connsiteX63" fmla="*/ 9285436 w 10873921"/>
              <a:gd name="connsiteY63" fmla="*/ 6371842 h 6858558"/>
              <a:gd name="connsiteX64" fmla="*/ 9282564 w 10873921"/>
              <a:gd name="connsiteY64" fmla="*/ 6423490 h 6858558"/>
              <a:gd name="connsiteX65" fmla="*/ 9300077 w 10873921"/>
              <a:gd name="connsiteY65" fmla="*/ 6467496 h 6858558"/>
              <a:gd name="connsiteX66" fmla="*/ 9289886 w 10873921"/>
              <a:gd name="connsiteY66" fmla="*/ 6508540 h 6858558"/>
              <a:gd name="connsiteX67" fmla="*/ 9262092 w 10873921"/>
              <a:gd name="connsiteY67" fmla="*/ 6511084 h 6858558"/>
              <a:gd name="connsiteX68" fmla="*/ 9259443 w 10873921"/>
              <a:gd name="connsiteY68" fmla="*/ 6557257 h 6858558"/>
              <a:gd name="connsiteX69" fmla="*/ 9258214 w 10873921"/>
              <a:gd name="connsiteY69" fmla="*/ 6628065 h 6858558"/>
              <a:gd name="connsiteX70" fmla="*/ 9250938 w 10873921"/>
              <a:gd name="connsiteY70" fmla="*/ 6667101 h 6858558"/>
              <a:gd name="connsiteX71" fmla="*/ 9238195 w 10873921"/>
              <a:gd name="connsiteY71" fmla="*/ 6775682 h 6858558"/>
              <a:gd name="connsiteX72" fmla="*/ 9230652 w 10873921"/>
              <a:gd name="connsiteY72" fmla="*/ 6855909 h 6858558"/>
              <a:gd name="connsiteX73" fmla="*/ 0 w 10873921"/>
              <a:gd name="connsiteY73" fmla="*/ 6858558 h 6858558"/>
              <a:gd name="connsiteX74" fmla="*/ 0 w 10873921"/>
              <a:gd name="connsiteY7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06313 w 10873921"/>
              <a:gd name="connsiteY9" fmla="*/ 486627 h 6858558"/>
              <a:gd name="connsiteX10" fmla="*/ 10711391 w 10873921"/>
              <a:gd name="connsiteY10" fmla="*/ 494282 h 6858558"/>
              <a:gd name="connsiteX11" fmla="*/ 10694154 w 10873921"/>
              <a:gd name="connsiteY11" fmla="*/ 534382 h 6858558"/>
              <a:gd name="connsiteX12" fmla="*/ 10585389 w 10873921"/>
              <a:gd name="connsiteY12" fmla="*/ 657817 h 6858558"/>
              <a:gd name="connsiteX13" fmla="*/ 10553040 w 10873921"/>
              <a:gd name="connsiteY13" fmla="*/ 736652 h 6858558"/>
              <a:gd name="connsiteX14" fmla="*/ 10549362 w 10873921"/>
              <a:gd name="connsiteY14" fmla="*/ 767381 h 6858558"/>
              <a:gd name="connsiteX15" fmla="*/ 10542712 w 10873921"/>
              <a:gd name="connsiteY15" fmla="*/ 818695 h 6858558"/>
              <a:gd name="connsiteX16" fmla="*/ 10556955 w 10873921"/>
              <a:gd name="connsiteY16" fmla="*/ 863814 h 6858558"/>
              <a:gd name="connsiteX17" fmla="*/ 10543783 w 10873921"/>
              <a:gd name="connsiteY17" fmla="*/ 904039 h 6858558"/>
              <a:gd name="connsiteX18" fmla="*/ 10515875 w 10873921"/>
              <a:gd name="connsiteY18" fmla="*/ 904631 h 6858558"/>
              <a:gd name="connsiteX19" fmla="*/ 10509848 w 10873921"/>
              <a:gd name="connsiteY19" fmla="*/ 950499 h 6858558"/>
              <a:gd name="connsiteX20" fmla="*/ 10503433 w 10873921"/>
              <a:gd name="connsiteY20" fmla="*/ 1021040 h 6858558"/>
              <a:gd name="connsiteX21" fmla="*/ 10493315 w 10873921"/>
              <a:gd name="connsiteY21" fmla="*/ 1059465 h 6858558"/>
              <a:gd name="connsiteX22" fmla="*/ 10472650 w 10873921"/>
              <a:gd name="connsiteY22" fmla="*/ 1166876 h 6858558"/>
              <a:gd name="connsiteX23" fmla="*/ 10457261 w 10873921"/>
              <a:gd name="connsiteY23" fmla="*/ 1276330 h 6858558"/>
              <a:gd name="connsiteX24" fmla="*/ 10479612 w 10873921"/>
              <a:gd name="connsiteY24" fmla="*/ 1340205 h 6858558"/>
              <a:gd name="connsiteX25" fmla="*/ 10478804 w 10873921"/>
              <a:gd name="connsiteY25" fmla="*/ 1346492 h 6858558"/>
              <a:gd name="connsiteX26" fmla="*/ 10469399 w 10873921"/>
              <a:gd name="connsiteY26" fmla="*/ 1360254 h 6858558"/>
              <a:gd name="connsiteX27" fmla="*/ 10464675 w 10873921"/>
              <a:gd name="connsiteY27" fmla="*/ 1364867 h 6858558"/>
              <a:gd name="connsiteX28" fmla="*/ 10460288 w 10873921"/>
              <a:gd name="connsiteY28" fmla="*/ 1372815 h 6858558"/>
              <a:gd name="connsiteX29" fmla="*/ 10460557 w 10873921"/>
              <a:gd name="connsiteY29" fmla="*/ 1373191 h 6858558"/>
              <a:gd name="connsiteX30" fmla="*/ 10455711 w 10873921"/>
              <a:gd name="connsiteY30" fmla="*/ 1380284 h 6858558"/>
              <a:gd name="connsiteX31" fmla="*/ 10427214 w 10873921"/>
              <a:gd name="connsiteY31" fmla="*/ 1412731 h 6858558"/>
              <a:gd name="connsiteX32" fmla="*/ 10436481 w 10873921"/>
              <a:gd name="connsiteY32" fmla="*/ 1477797 h 6858558"/>
              <a:gd name="connsiteX33" fmla="*/ 10431659 w 10873921"/>
              <a:gd name="connsiteY33" fmla="*/ 1500615 h 6858558"/>
              <a:gd name="connsiteX34" fmla="*/ 10431103 w 10873921"/>
              <a:gd name="connsiteY34" fmla="*/ 1513756 h 6858558"/>
              <a:gd name="connsiteX35" fmla="*/ 10432371 w 10873921"/>
              <a:gd name="connsiteY35" fmla="*/ 1515188 h 6858558"/>
              <a:gd name="connsiteX36" fmla="*/ 10404863 w 10873921"/>
              <a:gd name="connsiteY36" fmla="*/ 1546203 h 6858558"/>
              <a:gd name="connsiteX37" fmla="*/ 10404251 w 10873921"/>
              <a:gd name="connsiteY37" fmla="*/ 1551761 h 6858558"/>
              <a:gd name="connsiteX38" fmla="*/ 10382431 w 10873921"/>
              <a:gd name="connsiteY38" fmla="*/ 1570136 h 6858558"/>
              <a:gd name="connsiteX39" fmla="*/ 10373233 w 10873921"/>
              <a:gd name="connsiteY39" fmla="*/ 1580611 h 6858558"/>
              <a:gd name="connsiteX40" fmla="*/ 10366354 w 10873921"/>
              <a:gd name="connsiteY40" fmla="*/ 1581543 h 6858558"/>
              <a:gd name="connsiteX41" fmla="*/ 10354948 w 10873921"/>
              <a:gd name="connsiteY41" fmla="*/ 1598036 h 6858558"/>
              <a:gd name="connsiteX42" fmla="*/ 10365856 w 10873921"/>
              <a:gd name="connsiteY42" fmla="*/ 1627197 h 6858558"/>
              <a:gd name="connsiteX43" fmla="*/ 10339843 w 10873921"/>
              <a:gd name="connsiteY43" fmla="*/ 1675061 h 6858558"/>
              <a:gd name="connsiteX44" fmla="*/ 10303766 w 10873921"/>
              <a:gd name="connsiteY44" fmla="*/ 1728350 h 6858558"/>
              <a:gd name="connsiteX45" fmla="*/ 10213612 w 10873921"/>
              <a:gd name="connsiteY45" fmla="*/ 1831639 h 6858558"/>
              <a:gd name="connsiteX46" fmla="*/ 10112893 w 10873921"/>
              <a:gd name="connsiteY46" fmla="*/ 1947999 h 6858558"/>
              <a:gd name="connsiteX47" fmla="*/ 10042411 w 10873921"/>
              <a:gd name="connsiteY47" fmla="*/ 2041320 h 6858558"/>
              <a:gd name="connsiteX48" fmla="*/ 9916869 w 10873921"/>
              <a:gd name="connsiteY48" fmla="*/ 2193981 h 6858558"/>
              <a:gd name="connsiteX49" fmla="*/ 9863224 w 10873921"/>
              <a:gd name="connsiteY49" fmla="*/ 2350764 h 6858558"/>
              <a:gd name="connsiteX50" fmla="*/ 9815833 w 10873921"/>
              <a:gd name="connsiteY50" fmla="*/ 2484015 h 6858558"/>
              <a:gd name="connsiteX51" fmla="*/ 9772154 w 10873921"/>
              <a:gd name="connsiteY51" fmla="*/ 2992899 h 6858558"/>
              <a:gd name="connsiteX52" fmla="*/ 9644932 w 10873921"/>
              <a:gd name="connsiteY52" fmla="*/ 4090138 h 6858558"/>
              <a:gd name="connsiteX53" fmla="*/ 9476803 w 10873921"/>
              <a:gd name="connsiteY53" fmla="*/ 5871230 h 6858558"/>
              <a:gd name="connsiteX54" fmla="*/ 9482048 w 10873921"/>
              <a:gd name="connsiteY54" fmla="*/ 5875581 h 6858558"/>
              <a:gd name="connsiteX55" fmla="*/ 9482918 w 10873921"/>
              <a:gd name="connsiteY55" fmla="*/ 5942515 h 6858558"/>
              <a:gd name="connsiteX56" fmla="*/ 9471123 w 10873921"/>
              <a:gd name="connsiteY56" fmla="*/ 6028951 h 6858558"/>
              <a:gd name="connsiteX57" fmla="*/ 9421412 w 10873921"/>
              <a:gd name="connsiteY57" fmla="*/ 6080818 h 6858558"/>
              <a:gd name="connsiteX58" fmla="*/ 9427038 w 10873921"/>
              <a:gd name="connsiteY58" fmla="*/ 6088099 h 6858558"/>
              <a:gd name="connsiteX59" fmla="*/ 9412784 w 10873921"/>
              <a:gd name="connsiteY59" fmla="*/ 6129303 h 6858558"/>
              <a:gd name="connsiteX60" fmla="*/ 9313343 w 10873921"/>
              <a:gd name="connsiteY60" fmla="*/ 6260036 h 6858558"/>
              <a:gd name="connsiteX61" fmla="*/ 9286856 w 10873921"/>
              <a:gd name="connsiteY61" fmla="*/ 6340934 h 6858558"/>
              <a:gd name="connsiteX62" fmla="*/ 9285436 w 10873921"/>
              <a:gd name="connsiteY62" fmla="*/ 6371842 h 6858558"/>
              <a:gd name="connsiteX63" fmla="*/ 9282564 w 10873921"/>
              <a:gd name="connsiteY63" fmla="*/ 6423490 h 6858558"/>
              <a:gd name="connsiteX64" fmla="*/ 9300077 w 10873921"/>
              <a:gd name="connsiteY64" fmla="*/ 6467496 h 6858558"/>
              <a:gd name="connsiteX65" fmla="*/ 9289886 w 10873921"/>
              <a:gd name="connsiteY65" fmla="*/ 6508540 h 6858558"/>
              <a:gd name="connsiteX66" fmla="*/ 9262092 w 10873921"/>
              <a:gd name="connsiteY66" fmla="*/ 6511084 h 6858558"/>
              <a:gd name="connsiteX67" fmla="*/ 9259443 w 10873921"/>
              <a:gd name="connsiteY67" fmla="*/ 6557257 h 6858558"/>
              <a:gd name="connsiteX68" fmla="*/ 9258214 w 10873921"/>
              <a:gd name="connsiteY68" fmla="*/ 6628065 h 6858558"/>
              <a:gd name="connsiteX69" fmla="*/ 9250938 w 10873921"/>
              <a:gd name="connsiteY69" fmla="*/ 6667101 h 6858558"/>
              <a:gd name="connsiteX70" fmla="*/ 9238195 w 10873921"/>
              <a:gd name="connsiteY70" fmla="*/ 6775682 h 6858558"/>
              <a:gd name="connsiteX71" fmla="*/ 9230652 w 10873921"/>
              <a:gd name="connsiteY71" fmla="*/ 6855909 h 6858558"/>
              <a:gd name="connsiteX72" fmla="*/ 0 w 10873921"/>
              <a:gd name="connsiteY72" fmla="*/ 6858558 h 6858558"/>
              <a:gd name="connsiteX73" fmla="*/ 0 w 10873921"/>
              <a:gd name="connsiteY73"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06313 w 10873921"/>
              <a:gd name="connsiteY9" fmla="*/ 486627 h 6858558"/>
              <a:gd name="connsiteX10" fmla="*/ 10694154 w 10873921"/>
              <a:gd name="connsiteY10" fmla="*/ 534382 h 6858558"/>
              <a:gd name="connsiteX11" fmla="*/ 10585389 w 10873921"/>
              <a:gd name="connsiteY11" fmla="*/ 657817 h 6858558"/>
              <a:gd name="connsiteX12" fmla="*/ 10553040 w 10873921"/>
              <a:gd name="connsiteY12" fmla="*/ 736652 h 6858558"/>
              <a:gd name="connsiteX13" fmla="*/ 10549362 w 10873921"/>
              <a:gd name="connsiteY13" fmla="*/ 767381 h 6858558"/>
              <a:gd name="connsiteX14" fmla="*/ 10542712 w 10873921"/>
              <a:gd name="connsiteY14" fmla="*/ 818695 h 6858558"/>
              <a:gd name="connsiteX15" fmla="*/ 10556955 w 10873921"/>
              <a:gd name="connsiteY15" fmla="*/ 863814 h 6858558"/>
              <a:gd name="connsiteX16" fmla="*/ 10543783 w 10873921"/>
              <a:gd name="connsiteY16" fmla="*/ 904039 h 6858558"/>
              <a:gd name="connsiteX17" fmla="*/ 10515875 w 10873921"/>
              <a:gd name="connsiteY17" fmla="*/ 904631 h 6858558"/>
              <a:gd name="connsiteX18" fmla="*/ 10509848 w 10873921"/>
              <a:gd name="connsiteY18" fmla="*/ 950499 h 6858558"/>
              <a:gd name="connsiteX19" fmla="*/ 10503433 w 10873921"/>
              <a:gd name="connsiteY19" fmla="*/ 1021040 h 6858558"/>
              <a:gd name="connsiteX20" fmla="*/ 10493315 w 10873921"/>
              <a:gd name="connsiteY20" fmla="*/ 1059465 h 6858558"/>
              <a:gd name="connsiteX21" fmla="*/ 10472650 w 10873921"/>
              <a:gd name="connsiteY21" fmla="*/ 1166876 h 6858558"/>
              <a:gd name="connsiteX22" fmla="*/ 10457261 w 10873921"/>
              <a:gd name="connsiteY22" fmla="*/ 1276330 h 6858558"/>
              <a:gd name="connsiteX23" fmla="*/ 10479612 w 10873921"/>
              <a:gd name="connsiteY23" fmla="*/ 1340205 h 6858558"/>
              <a:gd name="connsiteX24" fmla="*/ 10478804 w 10873921"/>
              <a:gd name="connsiteY24" fmla="*/ 1346492 h 6858558"/>
              <a:gd name="connsiteX25" fmla="*/ 10469399 w 10873921"/>
              <a:gd name="connsiteY25" fmla="*/ 1360254 h 6858558"/>
              <a:gd name="connsiteX26" fmla="*/ 10464675 w 10873921"/>
              <a:gd name="connsiteY26" fmla="*/ 1364867 h 6858558"/>
              <a:gd name="connsiteX27" fmla="*/ 10460288 w 10873921"/>
              <a:gd name="connsiteY27" fmla="*/ 1372815 h 6858558"/>
              <a:gd name="connsiteX28" fmla="*/ 10460557 w 10873921"/>
              <a:gd name="connsiteY28" fmla="*/ 1373191 h 6858558"/>
              <a:gd name="connsiteX29" fmla="*/ 10455711 w 10873921"/>
              <a:gd name="connsiteY29" fmla="*/ 1380284 h 6858558"/>
              <a:gd name="connsiteX30" fmla="*/ 10427214 w 10873921"/>
              <a:gd name="connsiteY30" fmla="*/ 1412731 h 6858558"/>
              <a:gd name="connsiteX31" fmla="*/ 10436481 w 10873921"/>
              <a:gd name="connsiteY31" fmla="*/ 1477797 h 6858558"/>
              <a:gd name="connsiteX32" fmla="*/ 10431659 w 10873921"/>
              <a:gd name="connsiteY32" fmla="*/ 1500615 h 6858558"/>
              <a:gd name="connsiteX33" fmla="*/ 10431103 w 10873921"/>
              <a:gd name="connsiteY33" fmla="*/ 1513756 h 6858558"/>
              <a:gd name="connsiteX34" fmla="*/ 10432371 w 10873921"/>
              <a:gd name="connsiteY34" fmla="*/ 1515188 h 6858558"/>
              <a:gd name="connsiteX35" fmla="*/ 10404863 w 10873921"/>
              <a:gd name="connsiteY35" fmla="*/ 1546203 h 6858558"/>
              <a:gd name="connsiteX36" fmla="*/ 10404251 w 10873921"/>
              <a:gd name="connsiteY36" fmla="*/ 1551761 h 6858558"/>
              <a:gd name="connsiteX37" fmla="*/ 10382431 w 10873921"/>
              <a:gd name="connsiteY37" fmla="*/ 1570136 h 6858558"/>
              <a:gd name="connsiteX38" fmla="*/ 10373233 w 10873921"/>
              <a:gd name="connsiteY38" fmla="*/ 1580611 h 6858558"/>
              <a:gd name="connsiteX39" fmla="*/ 10366354 w 10873921"/>
              <a:gd name="connsiteY39" fmla="*/ 1581543 h 6858558"/>
              <a:gd name="connsiteX40" fmla="*/ 10354948 w 10873921"/>
              <a:gd name="connsiteY40" fmla="*/ 1598036 h 6858558"/>
              <a:gd name="connsiteX41" fmla="*/ 10365856 w 10873921"/>
              <a:gd name="connsiteY41" fmla="*/ 1627197 h 6858558"/>
              <a:gd name="connsiteX42" fmla="*/ 10339843 w 10873921"/>
              <a:gd name="connsiteY42" fmla="*/ 1675061 h 6858558"/>
              <a:gd name="connsiteX43" fmla="*/ 10303766 w 10873921"/>
              <a:gd name="connsiteY43" fmla="*/ 1728350 h 6858558"/>
              <a:gd name="connsiteX44" fmla="*/ 10213612 w 10873921"/>
              <a:gd name="connsiteY44" fmla="*/ 1831639 h 6858558"/>
              <a:gd name="connsiteX45" fmla="*/ 10112893 w 10873921"/>
              <a:gd name="connsiteY45" fmla="*/ 1947999 h 6858558"/>
              <a:gd name="connsiteX46" fmla="*/ 10042411 w 10873921"/>
              <a:gd name="connsiteY46" fmla="*/ 2041320 h 6858558"/>
              <a:gd name="connsiteX47" fmla="*/ 9916869 w 10873921"/>
              <a:gd name="connsiteY47" fmla="*/ 2193981 h 6858558"/>
              <a:gd name="connsiteX48" fmla="*/ 9863224 w 10873921"/>
              <a:gd name="connsiteY48" fmla="*/ 2350764 h 6858558"/>
              <a:gd name="connsiteX49" fmla="*/ 9815833 w 10873921"/>
              <a:gd name="connsiteY49" fmla="*/ 2484015 h 6858558"/>
              <a:gd name="connsiteX50" fmla="*/ 9772154 w 10873921"/>
              <a:gd name="connsiteY50" fmla="*/ 2992899 h 6858558"/>
              <a:gd name="connsiteX51" fmla="*/ 9644932 w 10873921"/>
              <a:gd name="connsiteY51" fmla="*/ 4090138 h 6858558"/>
              <a:gd name="connsiteX52" fmla="*/ 9476803 w 10873921"/>
              <a:gd name="connsiteY52" fmla="*/ 5871230 h 6858558"/>
              <a:gd name="connsiteX53" fmla="*/ 9482048 w 10873921"/>
              <a:gd name="connsiteY53" fmla="*/ 5875581 h 6858558"/>
              <a:gd name="connsiteX54" fmla="*/ 9482918 w 10873921"/>
              <a:gd name="connsiteY54" fmla="*/ 5942515 h 6858558"/>
              <a:gd name="connsiteX55" fmla="*/ 9471123 w 10873921"/>
              <a:gd name="connsiteY55" fmla="*/ 6028951 h 6858558"/>
              <a:gd name="connsiteX56" fmla="*/ 9421412 w 10873921"/>
              <a:gd name="connsiteY56" fmla="*/ 6080818 h 6858558"/>
              <a:gd name="connsiteX57" fmla="*/ 9427038 w 10873921"/>
              <a:gd name="connsiteY57" fmla="*/ 6088099 h 6858558"/>
              <a:gd name="connsiteX58" fmla="*/ 9412784 w 10873921"/>
              <a:gd name="connsiteY58" fmla="*/ 6129303 h 6858558"/>
              <a:gd name="connsiteX59" fmla="*/ 9313343 w 10873921"/>
              <a:gd name="connsiteY59" fmla="*/ 6260036 h 6858558"/>
              <a:gd name="connsiteX60" fmla="*/ 9286856 w 10873921"/>
              <a:gd name="connsiteY60" fmla="*/ 6340934 h 6858558"/>
              <a:gd name="connsiteX61" fmla="*/ 9285436 w 10873921"/>
              <a:gd name="connsiteY61" fmla="*/ 6371842 h 6858558"/>
              <a:gd name="connsiteX62" fmla="*/ 9282564 w 10873921"/>
              <a:gd name="connsiteY62" fmla="*/ 6423490 h 6858558"/>
              <a:gd name="connsiteX63" fmla="*/ 9300077 w 10873921"/>
              <a:gd name="connsiteY63" fmla="*/ 6467496 h 6858558"/>
              <a:gd name="connsiteX64" fmla="*/ 9289886 w 10873921"/>
              <a:gd name="connsiteY64" fmla="*/ 6508540 h 6858558"/>
              <a:gd name="connsiteX65" fmla="*/ 9262092 w 10873921"/>
              <a:gd name="connsiteY65" fmla="*/ 6511084 h 6858558"/>
              <a:gd name="connsiteX66" fmla="*/ 9259443 w 10873921"/>
              <a:gd name="connsiteY66" fmla="*/ 6557257 h 6858558"/>
              <a:gd name="connsiteX67" fmla="*/ 9258214 w 10873921"/>
              <a:gd name="connsiteY67" fmla="*/ 6628065 h 6858558"/>
              <a:gd name="connsiteX68" fmla="*/ 9250938 w 10873921"/>
              <a:gd name="connsiteY68" fmla="*/ 6667101 h 6858558"/>
              <a:gd name="connsiteX69" fmla="*/ 9238195 w 10873921"/>
              <a:gd name="connsiteY69" fmla="*/ 6775682 h 6858558"/>
              <a:gd name="connsiteX70" fmla="*/ 9230652 w 10873921"/>
              <a:gd name="connsiteY70" fmla="*/ 6855909 h 6858558"/>
              <a:gd name="connsiteX71" fmla="*/ 0 w 10873921"/>
              <a:gd name="connsiteY71" fmla="*/ 6858558 h 6858558"/>
              <a:gd name="connsiteX72" fmla="*/ 0 w 10873921"/>
              <a:gd name="connsiteY72"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322 w 10873921"/>
              <a:gd name="connsiteY9" fmla="*/ 449520 h 6858558"/>
              <a:gd name="connsiteX10" fmla="*/ 10694154 w 10873921"/>
              <a:gd name="connsiteY10" fmla="*/ 534382 h 6858558"/>
              <a:gd name="connsiteX11" fmla="*/ 10585389 w 10873921"/>
              <a:gd name="connsiteY11" fmla="*/ 657817 h 6858558"/>
              <a:gd name="connsiteX12" fmla="*/ 10553040 w 10873921"/>
              <a:gd name="connsiteY12" fmla="*/ 736652 h 6858558"/>
              <a:gd name="connsiteX13" fmla="*/ 10549362 w 10873921"/>
              <a:gd name="connsiteY13" fmla="*/ 767381 h 6858558"/>
              <a:gd name="connsiteX14" fmla="*/ 10542712 w 10873921"/>
              <a:gd name="connsiteY14" fmla="*/ 818695 h 6858558"/>
              <a:gd name="connsiteX15" fmla="*/ 10556955 w 10873921"/>
              <a:gd name="connsiteY15" fmla="*/ 863814 h 6858558"/>
              <a:gd name="connsiteX16" fmla="*/ 10543783 w 10873921"/>
              <a:gd name="connsiteY16" fmla="*/ 904039 h 6858558"/>
              <a:gd name="connsiteX17" fmla="*/ 10515875 w 10873921"/>
              <a:gd name="connsiteY17" fmla="*/ 904631 h 6858558"/>
              <a:gd name="connsiteX18" fmla="*/ 10509848 w 10873921"/>
              <a:gd name="connsiteY18" fmla="*/ 950499 h 6858558"/>
              <a:gd name="connsiteX19" fmla="*/ 10503433 w 10873921"/>
              <a:gd name="connsiteY19" fmla="*/ 1021040 h 6858558"/>
              <a:gd name="connsiteX20" fmla="*/ 10493315 w 10873921"/>
              <a:gd name="connsiteY20" fmla="*/ 1059465 h 6858558"/>
              <a:gd name="connsiteX21" fmla="*/ 10472650 w 10873921"/>
              <a:gd name="connsiteY21" fmla="*/ 1166876 h 6858558"/>
              <a:gd name="connsiteX22" fmla="*/ 10457261 w 10873921"/>
              <a:gd name="connsiteY22" fmla="*/ 1276330 h 6858558"/>
              <a:gd name="connsiteX23" fmla="*/ 10479612 w 10873921"/>
              <a:gd name="connsiteY23" fmla="*/ 1340205 h 6858558"/>
              <a:gd name="connsiteX24" fmla="*/ 10478804 w 10873921"/>
              <a:gd name="connsiteY24" fmla="*/ 1346492 h 6858558"/>
              <a:gd name="connsiteX25" fmla="*/ 10469399 w 10873921"/>
              <a:gd name="connsiteY25" fmla="*/ 1360254 h 6858558"/>
              <a:gd name="connsiteX26" fmla="*/ 10464675 w 10873921"/>
              <a:gd name="connsiteY26" fmla="*/ 1364867 h 6858558"/>
              <a:gd name="connsiteX27" fmla="*/ 10460288 w 10873921"/>
              <a:gd name="connsiteY27" fmla="*/ 1372815 h 6858558"/>
              <a:gd name="connsiteX28" fmla="*/ 10460557 w 10873921"/>
              <a:gd name="connsiteY28" fmla="*/ 1373191 h 6858558"/>
              <a:gd name="connsiteX29" fmla="*/ 10455711 w 10873921"/>
              <a:gd name="connsiteY29" fmla="*/ 1380284 h 6858558"/>
              <a:gd name="connsiteX30" fmla="*/ 10427214 w 10873921"/>
              <a:gd name="connsiteY30" fmla="*/ 1412731 h 6858558"/>
              <a:gd name="connsiteX31" fmla="*/ 10436481 w 10873921"/>
              <a:gd name="connsiteY31" fmla="*/ 1477797 h 6858558"/>
              <a:gd name="connsiteX32" fmla="*/ 10431659 w 10873921"/>
              <a:gd name="connsiteY32" fmla="*/ 1500615 h 6858558"/>
              <a:gd name="connsiteX33" fmla="*/ 10431103 w 10873921"/>
              <a:gd name="connsiteY33" fmla="*/ 1513756 h 6858558"/>
              <a:gd name="connsiteX34" fmla="*/ 10432371 w 10873921"/>
              <a:gd name="connsiteY34" fmla="*/ 1515188 h 6858558"/>
              <a:gd name="connsiteX35" fmla="*/ 10404863 w 10873921"/>
              <a:gd name="connsiteY35" fmla="*/ 1546203 h 6858558"/>
              <a:gd name="connsiteX36" fmla="*/ 10404251 w 10873921"/>
              <a:gd name="connsiteY36" fmla="*/ 1551761 h 6858558"/>
              <a:gd name="connsiteX37" fmla="*/ 10382431 w 10873921"/>
              <a:gd name="connsiteY37" fmla="*/ 1570136 h 6858558"/>
              <a:gd name="connsiteX38" fmla="*/ 10373233 w 10873921"/>
              <a:gd name="connsiteY38" fmla="*/ 1580611 h 6858558"/>
              <a:gd name="connsiteX39" fmla="*/ 10366354 w 10873921"/>
              <a:gd name="connsiteY39" fmla="*/ 1581543 h 6858558"/>
              <a:gd name="connsiteX40" fmla="*/ 10354948 w 10873921"/>
              <a:gd name="connsiteY40" fmla="*/ 1598036 h 6858558"/>
              <a:gd name="connsiteX41" fmla="*/ 10365856 w 10873921"/>
              <a:gd name="connsiteY41" fmla="*/ 1627197 h 6858558"/>
              <a:gd name="connsiteX42" fmla="*/ 10339843 w 10873921"/>
              <a:gd name="connsiteY42" fmla="*/ 1675061 h 6858558"/>
              <a:gd name="connsiteX43" fmla="*/ 10303766 w 10873921"/>
              <a:gd name="connsiteY43" fmla="*/ 1728350 h 6858558"/>
              <a:gd name="connsiteX44" fmla="*/ 10213612 w 10873921"/>
              <a:gd name="connsiteY44" fmla="*/ 1831639 h 6858558"/>
              <a:gd name="connsiteX45" fmla="*/ 10112893 w 10873921"/>
              <a:gd name="connsiteY45" fmla="*/ 1947999 h 6858558"/>
              <a:gd name="connsiteX46" fmla="*/ 10042411 w 10873921"/>
              <a:gd name="connsiteY46" fmla="*/ 2041320 h 6858558"/>
              <a:gd name="connsiteX47" fmla="*/ 9916869 w 10873921"/>
              <a:gd name="connsiteY47" fmla="*/ 2193981 h 6858558"/>
              <a:gd name="connsiteX48" fmla="*/ 9863224 w 10873921"/>
              <a:gd name="connsiteY48" fmla="*/ 2350764 h 6858558"/>
              <a:gd name="connsiteX49" fmla="*/ 9815833 w 10873921"/>
              <a:gd name="connsiteY49" fmla="*/ 2484015 h 6858558"/>
              <a:gd name="connsiteX50" fmla="*/ 9772154 w 10873921"/>
              <a:gd name="connsiteY50" fmla="*/ 2992899 h 6858558"/>
              <a:gd name="connsiteX51" fmla="*/ 9644932 w 10873921"/>
              <a:gd name="connsiteY51" fmla="*/ 4090138 h 6858558"/>
              <a:gd name="connsiteX52" fmla="*/ 9476803 w 10873921"/>
              <a:gd name="connsiteY52" fmla="*/ 5871230 h 6858558"/>
              <a:gd name="connsiteX53" fmla="*/ 9482048 w 10873921"/>
              <a:gd name="connsiteY53" fmla="*/ 5875581 h 6858558"/>
              <a:gd name="connsiteX54" fmla="*/ 9482918 w 10873921"/>
              <a:gd name="connsiteY54" fmla="*/ 5942515 h 6858558"/>
              <a:gd name="connsiteX55" fmla="*/ 9471123 w 10873921"/>
              <a:gd name="connsiteY55" fmla="*/ 6028951 h 6858558"/>
              <a:gd name="connsiteX56" fmla="*/ 9421412 w 10873921"/>
              <a:gd name="connsiteY56" fmla="*/ 6080818 h 6858558"/>
              <a:gd name="connsiteX57" fmla="*/ 9427038 w 10873921"/>
              <a:gd name="connsiteY57" fmla="*/ 6088099 h 6858558"/>
              <a:gd name="connsiteX58" fmla="*/ 9412784 w 10873921"/>
              <a:gd name="connsiteY58" fmla="*/ 6129303 h 6858558"/>
              <a:gd name="connsiteX59" fmla="*/ 9313343 w 10873921"/>
              <a:gd name="connsiteY59" fmla="*/ 6260036 h 6858558"/>
              <a:gd name="connsiteX60" fmla="*/ 9286856 w 10873921"/>
              <a:gd name="connsiteY60" fmla="*/ 6340934 h 6858558"/>
              <a:gd name="connsiteX61" fmla="*/ 9285436 w 10873921"/>
              <a:gd name="connsiteY61" fmla="*/ 6371842 h 6858558"/>
              <a:gd name="connsiteX62" fmla="*/ 9282564 w 10873921"/>
              <a:gd name="connsiteY62" fmla="*/ 6423490 h 6858558"/>
              <a:gd name="connsiteX63" fmla="*/ 9300077 w 10873921"/>
              <a:gd name="connsiteY63" fmla="*/ 6467496 h 6858558"/>
              <a:gd name="connsiteX64" fmla="*/ 9289886 w 10873921"/>
              <a:gd name="connsiteY64" fmla="*/ 6508540 h 6858558"/>
              <a:gd name="connsiteX65" fmla="*/ 9262092 w 10873921"/>
              <a:gd name="connsiteY65" fmla="*/ 6511084 h 6858558"/>
              <a:gd name="connsiteX66" fmla="*/ 9259443 w 10873921"/>
              <a:gd name="connsiteY66" fmla="*/ 6557257 h 6858558"/>
              <a:gd name="connsiteX67" fmla="*/ 9258214 w 10873921"/>
              <a:gd name="connsiteY67" fmla="*/ 6628065 h 6858558"/>
              <a:gd name="connsiteX68" fmla="*/ 9250938 w 10873921"/>
              <a:gd name="connsiteY68" fmla="*/ 6667101 h 6858558"/>
              <a:gd name="connsiteX69" fmla="*/ 9238195 w 10873921"/>
              <a:gd name="connsiteY69" fmla="*/ 6775682 h 6858558"/>
              <a:gd name="connsiteX70" fmla="*/ 9230652 w 10873921"/>
              <a:gd name="connsiteY70" fmla="*/ 6855909 h 6858558"/>
              <a:gd name="connsiteX71" fmla="*/ 0 w 10873921"/>
              <a:gd name="connsiteY71" fmla="*/ 6858558 h 6858558"/>
              <a:gd name="connsiteX72" fmla="*/ 0 w 10873921"/>
              <a:gd name="connsiteY72"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322 w 10873921"/>
              <a:gd name="connsiteY9" fmla="*/ 449520 h 6858558"/>
              <a:gd name="connsiteX10" fmla="*/ 10694154 w 10873921"/>
              <a:gd name="connsiteY10" fmla="*/ 534382 h 6858558"/>
              <a:gd name="connsiteX11" fmla="*/ 10585389 w 10873921"/>
              <a:gd name="connsiteY11" fmla="*/ 657817 h 6858558"/>
              <a:gd name="connsiteX12" fmla="*/ 10553040 w 10873921"/>
              <a:gd name="connsiteY12" fmla="*/ 736652 h 6858558"/>
              <a:gd name="connsiteX13" fmla="*/ 10549362 w 10873921"/>
              <a:gd name="connsiteY13" fmla="*/ 767381 h 6858558"/>
              <a:gd name="connsiteX14" fmla="*/ 10542712 w 10873921"/>
              <a:gd name="connsiteY14" fmla="*/ 818695 h 6858558"/>
              <a:gd name="connsiteX15" fmla="*/ 10556955 w 10873921"/>
              <a:gd name="connsiteY15" fmla="*/ 863814 h 6858558"/>
              <a:gd name="connsiteX16" fmla="*/ 10543783 w 10873921"/>
              <a:gd name="connsiteY16" fmla="*/ 904039 h 6858558"/>
              <a:gd name="connsiteX17" fmla="*/ 10515875 w 10873921"/>
              <a:gd name="connsiteY17" fmla="*/ 904631 h 6858558"/>
              <a:gd name="connsiteX18" fmla="*/ 10509848 w 10873921"/>
              <a:gd name="connsiteY18" fmla="*/ 950499 h 6858558"/>
              <a:gd name="connsiteX19" fmla="*/ 10503433 w 10873921"/>
              <a:gd name="connsiteY19" fmla="*/ 1021040 h 6858558"/>
              <a:gd name="connsiteX20" fmla="*/ 10493315 w 10873921"/>
              <a:gd name="connsiteY20" fmla="*/ 1059465 h 6858558"/>
              <a:gd name="connsiteX21" fmla="*/ 10472650 w 10873921"/>
              <a:gd name="connsiteY21" fmla="*/ 1166876 h 6858558"/>
              <a:gd name="connsiteX22" fmla="*/ 10457261 w 10873921"/>
              <a:gd name="connsiteY22" fmla="*/ 1276330 h 6858558"/>
              <a:gd name="connsiteX23" fmla="*/ 10479612 w 10873921"/>
              <a:gd name="connsiteY23" fmla="*/ 1340205 h 6858558"/>
              <a:gd name="connsiteX24" fmla="*/ 10478804 w 10873921"/>
              <a:gd name="connsiteY24" fmla="*/ 1346492 h 6858558"/>
              <a:gd name="connsiteX25" fmla="*/ 10469399 w 10873921"/>
              <a:gd name="connsiteY25" fmla="*/ 1360254 h 6858558"/>
              <a:gd name="connsiteX26" fmla="*/ 10464675 w 10873921"/>
              <a:gd name="connsiteY26" fmla="*/ 1364867 h 6858558"/>
              <a:gd name="connsiteX27" fmla="*/ 10460288 w 10873921"/>
              <a:gd name="connsiteY27" fmla="*/ 1372815 h 6858558"/>
              <a:gd name="connsiteX28" fmla="*/ 10460557 w 10873921"/>
              <a:gd name="connsiteY28" fmla="*/ 1373191 h 6858558"/>
              <a:gd name="connsiteX29" fmla="*/ 10427214 w 10873921"/>
              <a:gd name="connsiteY29" fmla="*/ 1412731 h 6858558"/>
              <a:gd name="connsiteX30" fmla="*/ 10436481 w 10873921"/>
              <a:gd name="connsiteY30" fmla="*/ 1477797 h 6858558"/>
              <a:gd name="connsiteX31" fmla="*/ 10431659 w 10873921"/>
              <a:gd name="connsiteY31" fmla="*/ 1500615 h 6858558"/>
              <a:gd name="connsiteX32" fmla="*/ 10431103 w 10873921"/>
              <a:gd name="connsiteY32" fmla="*/ 1513756 h 6858558"/>
              <a:gd name="connsiteX33" fmla="*/ 10432371 w 10873921"/>
              <a:gd name="connsiteY33" fmla="*/ 1515188 h 6858558"/>
              <a:gd name="connsiteX34" fmla="*/ 10404863 w 10873921"/>
              <a:gd name="connsiteY34" fmla="*/ 1546203 h 6858558"/>
              <a:gd name="connsiteX35" fmla="*/ 10404251 w 10873921"/>
              <a:gd name="connsiteY35" fmla="*/ 1551761 h 6858558"/>
              <a:gd name="connsiteX36" fmla="*/ 10382431 w 10873921"/>
              <a:gd name="connsiteY36" fmla="*/ 1570136 h 6858558"/>
              <a:gd name="connsiteX37" fmla="*/ 10373233 w 10873921"/>
              <a:gd name="connsiteY37" fmla="*/ 1580611 h 6858558"/>
              <a:gd name="connsiteX38" fmla="*/ 10366354 w 10873921"/>
              <a:gd name="connsiteY38" fmla="*/ 1581543 h 6858558"/>
              <a:gd name="connsiteX39" fmla="*/ 10354948 w 10873921"/>
              <a:gd name="connsiteY39" fmla="*/ 1598036 h 6858558"/>
              <a:gd name="connsiteX40" fmla="*/ 10365856 w 10873921"/>
              <a:gd name="connsiteY40" fmla="*/ 1627197 h 6858558"/>
              <a:gd name="connsiteX41" fmla="*/ 10339843 w 10873921"/>
              <a:gd name="connsiteY41" fmla="*/ 1675061 h 6858558"/>
              <a:gd name="connsiteX42" fmla="*/ 10303766 w 10873921"/>
              <a:gd name="connsiteY42" fmla="*/ 1728350 h 6858558"/>
              <a:gd name="connsiteX43" fmla="*/ 10213612 w 10873921"/>
              <a:gd name="connsiteY43" fmla="*/ 1831639 h 6858558"/>
              <a:gd name="connsiteX44" fmla="*/ 10112893 w 10873921"/>
              <a:gd name="connsiteY44" fmla="*/ 1947999 h 6858558"/>
              <a:gd name="connsiteX45" fmla="*/ 10042411 w 10873921"/>
              <a:gd name="connsiteY45" fmla="*/ 2041320 h 6858558"/>
              <a:gd name="connsiteX46" fmla="*/ 9916869 w 10873921"/>
              <a:gd name="connsiteY46" fmla="*/ 2193981 h 6858558"/>
              <a:gd name="connsiteX47" fmla="*/ 9863224 w 10873921"/>
              <a:gd name="connsiteY47" fmla="*/ 2350764 h 6858558"/>
              <a:gd name="connsiteX48" fmla="*/ 9815833 w 10873921"/>
              <a:gd name="connsiteY48" fmla="*/ 2484015 h 6858558"/>
              <a:gd name="connsiteX49" fmla="*/ 9772154 w 10873921"/>
              <a:gd name="connsiteY49" fmla="*/ 2992899 h 6858558"/>
              <a:gd name="connsiteX50" fmla="*/ 9644932 w 10873921"/>
              <a:gd name="connsiteY50" fmla="*/ 4090138 h 6858558"/>
              <a:gd name="connsiteX51" fmla="*/ 9476803 w 10873921"/>
              <a:gd name="connsiteY51" fmla="*/ 5871230 h 6858558"/>
              <a:gd name="connsiteX52" fmla="*/ 9482048 w 10873921"/>
              <a:gd name="connsiteY52" fmla="*/ 5875581 h 6858558"/>
              <a:gd name="connsiteX53" fmla="*/ 9482918 w 10873921"/>
              <a:gd name="connsiteY53" fmla="*/ 5942515 h 6858558"/>
              <a:gd name="connsiteX54" fmla="*/ 9471123 w 10873921"/>
              <a:gd name="connsiteY54" fmla="*/ 6028951 h 6858558"/>
              <a:gd name="connsiteX55" fmla="*/ 9421412 w 10873921"/>
              <a:gd name="connsiteY55" fmla="*/ 6080818 h 6858558"/>
              <a:gd name="connsiteX56" fmla="*/ 9427038 w 10873921"/>
              <a:gd name="connsiteY56" fmla="*/ 6088099 h 6858558"/>
              <a:gd name="connsiteX57" fmla="*/ 9412784 w 10873921"/>
              <a:gd name="connsiteY57" fmla="*/ 6129303 h 6858558"/>
              <a:gd name="connsiteX58" fmla="*/ 9313343 w 10873921"/>
              <a:gd name="connsiteY58" fmla="*/ 6260036 h 6858558"/>
              <a:gd name="connsiteX59" fmla="*/ 9286856 w 10873921"/>
              <a:gd name="connsiteY59" fmla="*/ 6340934 h 6858558"/>
              <a:gd name="connsiteX60" fmla="*/ 9285436 w 10873921"/>
              <a:gd name="connsiteY60" fmla="*/ 6371842 h 6858558"/>
              <a:gd name="connsiteX61" fmla="*/ 9282564 w 10873921"/>
              <a:gd name="connsiteY61" fmla="*/ 6423490 h 6858558"/>
              <a:gd name="connsiteX62" fmla="*/ 9300077 w 10873921"/>
              <a:gd name="connsiteY62" fmla="*/ 6467496 h 6858558"/>
              <a:gd name="connsiteX63" fmla="*/ 9289886 w 10873921"/>
              <a:gd name="connsiteY63" fmla="*/ 6508540 h 6858558"/>
              <a:gd name="connsiteX64" fmla="*/ 9262092 w 10873921"/>
              <a:gd name="connsiteY64" fmla="*/ 6511084 h 6858558"/>
              <a:gd name="connsiteX65" fmla="*/ 9259443 w 10873921"/>
              <a:gd name="connsiteY65" fmla="*/ 6557257 h 6858558"/>
              <a:gd name="connsiteX66" fmla="*/ 9258214 w 10873921"/>
              <a:gd name="connsiteY66" fmla="*/ 6628065 h 6858558"/>
              <a:gd name="connsiteX67" fmla="*/ 9250938 w 10873921"/>
              <a:gd name="connsiteY67" fmla="*/ 6667101 h 6858558"/>
              <a:gd name="connsiteX68" fmla="*/ 9238195 w 10873921"/>
              <a:gd name="connsiteY68" fmla="*/ 6775682 h 6858558"/>
              <a:gd name="connsiteX69" fmla="*/ 9230652 w 10873921"/>
              <a:gd name="connsiteY69" fmla="*/ 6855909 h 6858558"/>
              <a:gd name="connsiteX70" fmla="*/ 0 w 10873921"/>
              <a:gd name="connsiteY70" fmla="*/ 6858558 h 6858558"/>
              <a:gd name="connsiteX71" fmla="*/ 0 w 10873921"/>
              <a:gd name="connsiteY71"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322 w 10873921"/>
              <a:gd name="connsiteY9" fmla="*/ 449520 h 6858558"/>
              <a:gd name="connsiteX10" fmla="*/ 10694154 w 10873921"/>
              <a:gd name="connsiteY10" fmla="*/ 534382 h 6858558"/>
              <a:gd name="connsiteX11" fmla="*/ 10585389 w 10873921"/>
              <a:gd name="connsiteY11" fmla="*/ 657817 h 6858558"/>
              <a:gd name="connsiteX12" fmla="*/ 10553040 w 10873921"/>
              <a:gd name="connsiteY12" fmla="*/ 736652 h 6858558"/>
              <a:gd name="connsiteX13" fmla="*/ 10549362 w 10873921"/>
              <a:gd name="connsiteY13" fmla="*/ 767381 h 6858558"/>
              <a:gd name="connsiteX14" fmla="*/ 10542712 w 10873921"/>
              <a:gd name="connsiteY14" fmla="*/ 818695 h 6858558"/>
              <a:gd name="connsiteX15" fmla="*/ 10556955 w 10873921"/>
              <a:gd name="connsiteY15" fmla="*/ 863814 h 6858558"/>
              <a:gd name="connsiteX16" fmla="*/ 10543783 w 10873921"/>
              <a:gd name="connsiteY16" fmla="*/ 904039 h 6858558"/>
              <a:gd name="connsiteX17" fmla="*/ 10515875 w 10873921"/>
              <a:gd name="connsiteY17" fmla="*/ 904631 h 6858558"/>
              <a:gd name="connsiteX18" fmla="*/ 10509848 w 10873921"/>
              <a:gd name="connsiteY18" fmla="*/ 950499 h 6858558"/>
              <a:gd name="connsiteX19" fmla="*/ 10503433 w 10873921"/>
              <a:gd name="connsiteY19" fmla="*/ 1021040 h 6858558"/>
              <a:gd name="connsiteX20" fmla="*/ 10493315 w 10873921"/>
              <a:gd name="connsiteY20" fmla="*/ 1059465 h 6858558"/>
              <a:gd name="connsiteX21" fmla="*/ 10472650 w 10873921"/>
              <a:gd name="connsiteY21" fmla="*/ 1166876 h 6858558"/>
              <a:gd name="connsiteX22" fmla="*/ 10457261 w 10873921"/>
              <a:gd name="connsiteY22" fmla="*/ 1276330 h 6858558"/>
              <a:gd name="connsiteX23" fmla="*/ 10479612 w 10873921"/>
              <a:gd name="connsiteY23" fmla="*/ 1340205 h 6858558"/>
              <a:gd name="connsiteX24" fmla="*/ 10478804 w 10873921"/>
              <a:gd name="connsiteY24" fmla="*/ 1346492 h 6858558"/>
              <a:gd name="connsiteX25" fmla="*/ 10469399 w 10873921"/>
              <a:gd name="connsiteY25" fmla="*/ 1360254 h 6858558"/>
              <a:gd name="connsiteX26" fmla="*/ 10464675 w 10873921"/>
              <a:gd name="connsiteY26" fmla="*/ 1364867 h 6858558"/>
              <a:gd name="connsiteX27" fmla="*/ 10460288 w 10873921"/>
              <a:gd name="connsiteY27" fmla="*/ 1372815 h 6858558"/>
              <a:gd name="connsiteX28" fmla="*/ 10460557 w 10873921"/>
              <a:gd name="connsiteY28" fmla="*/ 1373191 h 6858558"/>
              <a:gd name="connsiteX29" fmla="*/ 10436481 w 10873921"/>
              <a:gd name="connsiteY29" fmla="*/ 1477797 h 6858558"/>
              <a:gd name="connsiteX30" fmla="*/ 10431659 w 10873921"/>
              <a:gd name="connsiteY30" fmla="*/ 1500615 h 6858558"/>
              <a:gd name="connsiteX31" fmla="*/ 10431103 w 10873921"/>
              <a:gd name="connsiteY31" fmla="*/ 1513756 h 6858558"/>
              <a:gd name="connsiteX32" fmla="*/ 10432371 w 10873921"/>
              <a:gd name="connsiteY32" fmla="*/ 1515188 h 6858558"/>
              <a:gd name="connsiteX33" fmla="*/ 10404863 w 10873921"/>
              <a:gd name="connsiteY33" fmla="*/ 1546203 h 6858558"/>
              <a:gd name="connsiteX34" fmla="*/ 10404251 w 10873921"/>
              <a:gd name="connsiteY34" fmla="*/ 1551761 h 6858558"/>
              <a:gd name="connsiteX35" fmla="*/ 10382431 w 10873921"/>
              <a:gd name="connsiteY35" fmla="*/ 1570136 h 6858558"/>
              <a:gd name="connsiteX36" fmla="*/ 10373233 w 10873921"/>
              <a:gd name="connsiteY36" fmla="*/ 1580611 h 6858558"/>
              <a:gd name="connsiteX37" fmla="*/ 10366354 w 10873921"/>
              <a:gd name="connsiteY37" fmla="*/ 1581543 h 6858558"/>
              <a:gd name="connsiteX38" fmla="*/ 10354948 w 10873921"/>
              <a:gd name="connsiteY38" fmla="*/ 1598036 h 6858558"/>
              <a:gd name="connsiteX39" fmla="*/ 10365856 w 10873921"/>
              <a:gd name="connsiteY39" fmla="*/ 1627197 h 6858558"/>
              <a:gd name="connsiteX40" fmla="*/ 10339843 w 10873921"/>
              <a:gd name="connsiteY40" fmla="*/ 1675061 h 6858558"/>
              <a:gd name="connsiteX41" fmla="*/ 10303766 w 10873921"/>
              <a:gd name="connsiteY41" fmla="*/ 1728350 h 6858558"/>
              <a:gd name="connsiteX42" fmla="*/ 10213612 w 10873921"/>
              <a:gd name="connsiteY42" fmla="*/ 1831639 h 6858558"/>
              <a:gd name="connsiteX43" fmla="*/ 10112893 w 10873921"/>
              <a:gd name="connsiteY43" fmla="*/ 1947999 h 6858558"/>
              <a:gd name="connsiteX44" fmla="*/ 10042411 w 10873921"/>
              <a:gd name="connsiteY44" fmla="*/ 2041320 h 6858558"/>
              <a:gd name="connsiteX45" fmla="*/ 9916869 w 10873921"/>
              <a:gd name="connsiteY45" fmla="*/ 2193981 h 6858558"/>
              <a:gd name="connsiteX46" fmla="*/ 9863224 w 10873921"/>
              <a:gd name="connsiteY46" fmla="*/ 2350764 h 6858558"/>
              <a:gd name="connsiteX47" fmla="*/ 9815833 w 10873921"/>
              <a:gd name="connsiteY47" fmla="*/ 2484015 h 6858558"/>
              <a:gd name="connsiteX48" fmla="*/ 9772154 w 10873921"/>
              <a:gd name="connsiteY48" fmla="*/ 2992899 h 6858558"/>
              <a:gd name="connsiteX49" fmla="*/ 9644932 w 10873921"/>
              <a:gd name="connsiteY49" fmla="*/ 4090138 h 6858558"/>
              <a:gd name="connsiteX50" fmla="*/ 9476803 w 10873921"/>
              <a:gd name="connsiteY50" fmla="*/ 5871230 h 6858558"/>
              <a:gd name="connsiteX51" fmla="*/ 9482048 w 10873921"/>
              <a:gd name="connsiteY51" fmla="*/ 5875581 h 6858558"/>
              <a:gd name="connsiteX52" fmla="*/ 9482918 w 10873921"/>
              <a:gd name="connsiteY52" fmla="*/ 5942515 h 6858558"/>
              <a:gd name="connsiteX53" fmla="*/ 9471123 w 10873921"/>
              <a:gd name="connsiteY53" fmla="*/ 6028951 h 6858558"/>
              <a:gd name="connsiteX54" fmla="*/ 9421412 w 10873921"/>
              <a:gd name="connsiteY54" fmla="*/ 6080818 h 6858558"/>
              <a:gd name="connsiteX55" fmla="*/ 9427038 w 10873921"/>
              <a:gd name="connsiteY55" fmla="*/ 6088099 h 6858558"/>
              <a:gd name="connsiteX56" fmla="*/ 9412784 w 10873921"/>
              <a:gd name="connsiteY56" fmla="*/ 6129303 h 6858558"/>
              <a:gd name="connsiteX57" fmla="*/ 9313343 w 10873921"/>
              <a:gd name="connsiteY57" fmla="*/ 6260036 h 6858558"/>
              <a:gd name="connsiteX58" fmla="*/ 9286856 w 10873921"/>
              <a:gd name="connsiteY58" fmla="*/ 6340934 h 6858558"/>
              <a:gd name="connsiteX59" fmla="*/ 9285436 w 10873921"/>
              <a:gd name="connsiteY59" fmla="*/ 6371842 h 6858558"/>
              <a:gd name="connsiteX60" fmla="*/ 9282564 w 10873921"/>
              <a:gd name="connsiteY60" fmla="*/ 6423490 h 6858558"/>
              <a:gd name="connsiteX61" fmla="*/ 9300077 w 10873921"/>
              <a:gd name="connsiteY61" fmla="*/ 6467496 h 6858558"/>
              <a:gd name="connsiteX62" fmla="*/ 9289886 w 10873921"/>
              <a:gd name="connsiteY62" fmla="*/ 6508540 h 6858558"/>
              <a:gd name="connsiteX63" fmla="*/ 9262092 w 10873921"/>
              <a:gd name="connsiteY63" fmla="*/ 6511084 h 6858558"/>
              <a:gd name="connsiteX64" fmla="*/ 9259443 w 10873921"/>
              <a:gd name="connsiteY64" fmla="*/ 6557257 h 6858558"/>
              <a:gd name="connsiteX65" fmla="*/ 9258214 w 10873921"/>
              <a:gd name="connsiteY65" fmla="*/ 6628065 h 6858558"/>
              <a:gd name="connsiteX66" fmla="*/ 9250938 w 10873921"/>
              <a:gd name="connsiteY66" fmla="*/ 6667101 h 6858558"/>
              <a:gd name="connsiteX67" fmla="*/ 9238195 w 10873921"/>
              <a:gd name="connsiteY67" fmla="*/ 6775682 h 6858558"/>
              <a:gd name="connsiteX68" fmla="*/ 9230652 w 10873921"/>
              <a:gd name="connsiteY68" fmla="*/ 6855909 h 6858558"/>
              <a:gd name="connsiteX69" fmla="*/ 0 w 10873921"/>
              <a:gd name="connsiteY69" fmla="*/ 6858558 h 6858558"/>
              <a:gd name="connsiteX70" fmla="*/ 0 w 10873921"/>
              <a:gd name="connsiteY7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322 w 10873921"/>
              <a:gd name="connsiteY9" fmla="*/ 449520 h 6858558"/>
              <a:gd name="connsiteX10" fmla="*/ 10694154 w 10873921"/>
              <a:gd name="connsiteY10" fmla="*/ 534382 h 6858558"/>
              <a:gd name="connsiteX11" fmla="*/ 10585389 w 10873921"/>
              <a:gd name="connsiteY11" fmla="*/ 657817 h 6858558"/>
              <a:gd name="connsiteX12" fmla="*/ 10553040 w 10873921"/>
              <a:gd name="connsiteY12" fmla="*/ 736652 h 6858558"/>
              <a:gd name="connsiteX13" fmla="*/ 10549362 w 10873921"/>
              <a:gd name="connsiteY13" fmla="*/ 767381 h 6858558"/>
              <a:gd name="connsiteX14" fmla="*/ 10542712 w 10873921"/>
              <a:gd name="connsiteY14" fmla="*/ 818695 h 6858558"/>
              <a:gd name="connsiteX15" fmla="*/ 10556955 w 10873921"/>
              <a:gd name="connsiteY15" fmla="*/ 863814 h 6858558"/>
              <a:gd name="connsiteX16" fmla="*/ 10543783 w 10873921"/>
              <a:gd name="connsiteY16" fmla="*/ 904039 h 6858558"/>
              <a:gd name="connsiteX17" fmla="*/ 10509848 w 10873921"/>
              <a:gd name="connsiteY17" fmla="*/ 950499 h 6858558"/>
              <a:gd name="connsiteX18" fmla="*/ 10503433 w 10873921"/>
              <a:gd name="connsiteY18" fmla="*/ 1021040 h 6858558"/>
              <a:gd name="connsiteX19" fmla="*/ 10493315 w 10873921"/>
              <a:gd name="connsiteY19" fmla="*/ 1059465 h 6858558"/>
              <a:gd name="connsiteX20" fmla="*/ 10472650 w 10873921"/>
              <a:gd name="connsiteY20" fmla="*/ 1166876 h 6858558"/>
              <a:gd name="connsiteX21" fmla="*/ 10457261 w 10873921"/>
              <a:gd name="connsiteY21" fmla="*/ 1276330 h 6858558"/>
              <a:gd name="connsiteX22" fmla="*/ 10479612 w 10873921"/>
              <a:gd name="connsiteY22" fmla="*/ 1340205 h 6858558"/>
              <a:gd name="connsiteX23" fmla="*/ 10478804 w 10873921"/>
              <a:gd name="connsiteY23" fmla="*/ 1346492 h 6858558"/>
              <a:gd name="connsiteX24" fmla="*/ 10469399 w 10873921"/>
              <a:gd name="connsiteY24" fmla="*/ 1360254 h 6858558"/>
              <a:gd name="connsiteX25" fmla="*/ 10464675 w 10873921"/>
              <a:gd name="connsiteY25" fmla="*/ 1364867 h 6858558"/>
              <a:gd name="connsiteX26" fmla="*/ 10460288 w 10873921"/>
              <a:gd name="connsiteY26" fmla="*/ 1372815 h 6858558"/>
              <a:gd name="connsiteX27" fmla="*/ 10460557 w 10873921"/>
              <a:gd name="connsiteY27" fmla="*/ 1373191 h 6858558"/>
              <a:gd name="connsiteX28" fmla="*/ 10436481 w 10873921"/>
              <a:gd name="connsiteY28" fmla="*/ 1477797 h 6858558"/>
              <a:gd name="connsiteX29" fmla="*/ 10431659 w 10873921"/>
              <a:gd name="connsiteY29" fmla="*/ 1500615 h 6858558"/>
              <a:gd name="connsiteX30" fmla="*/ 10431103 w 10873921"/>
              <a:gd name="connsiteY30" fmla="*/ 1513756 h 6858558"/>
              <a:gd name="connsiteX31" fmla="*/ 10432371 w 10873921"/>
              <a:gd name="connsiteY31" fmla="*/ 1515188 h 6858558"/>
              <a:gd name="connsiteX32" fmla="*/ 10404863 w 10873921"/>
              <a:gd name="connsiteY32" fmla="*/ 1546203 h 6858558"/>
              <a:gd name="connsiteX33" fmla="*/ 10404251 w 10873921"/>
              <a:gd name="connsiteY33" fmla="*/ 1551761 h 6858558"/>
              <a:gd name="connsiteX34" fmla="*/ 10382431 w 10873921"/>
              <a:gd name="connsiteY34" fmla="*/ 1570136 h 6858558"/>
              <a:gd name="connsiteX35" fmla="*/ 10373233 w 10873921"/>
              <a:gd name="connsiteY35" fmla="*/ 1580611 h 6858558"/>
              <a:gd name="connsiteX36" fmla="*/ 10366354 w 10873921"/>
              <a:gd name="connsiteY36" fmla="*/ 1581543 h 6858558"/>
              <a:gd name="connsiteX37" fmla="*/ 10354948 w 10873921"/>
              <a:gd name="connsiteY37" fmla="*/ 1598036 h 6858558"/>
              <a:gd name="connsiteX38" fmla="*/ 10365856 w 10873921"/>
              <a:gd name="connsiteY38" fmla="*/ 1627197 h 6858558"/>
              <a:gd name="connsiteX39" fmla="*/ 10339843 w 10873921"/>
              <a:gd name="connsiteY39" fmla="*/ 1675061 h 6858558"/>
              <a:gd name="connsiteX40" fmla="*/ 10303766 w 10873921"/>
              <a:gd name="connsiteY40" fmla="*/ 1728350 h 6858558"/>
              <a:gd name="connsiteX41" fmla="*/ 10213612 w 10873921"/>
              <a:gd name="connsiteY41" fmla="*/ 1831639 h 6858558"/>
              <a:gd name="connsiteX42" fmla="*/ 10112893 w 10873921"/>
              <a:gd name="connsiteY42" fmla="*/ 1947999 h 6858558"/>
              <a:gd name="connsiteX43" fmla="*/ 10042411 w 10873921"/>
              <a:gd name="connsiteY43" fmla="*/ 2041320 h 6858558"/>
              <a:gd name="connsiteX44" fmla="*/ 9916869 w 10873921"/>
              <a:gd name="connsiteY44" fmla="*/ 2193981 h 6858558"/>
              <a:gd name="connsiteX45" fmla="*/ 9863224 w 10873921"/>
              <a:gd name="connsiteY45" fmla="*/ 2350764 h 6858558"/>
              <a:gd name="connsiteX46" fmla="*/ 9815833 w 10873921"/>
              <a:gd name="connsiteY46" fmla="*/ 2484015 h 6858558"/>
              <a:gd name="connsiteX47" fmla="*/ 9772154 w 10873921"/>
              <a:gd name="connsiteY47" fmla="*/ 2992899 h 6858558"/>
              <a:gd name="connsiteX48" fmla="*/ 9644932 w 10873921"/>
              <a:gd name="connsiteY48" fmla="*/ 4090138 h 6858558"/>
              <a:gd name="connsiteX49" fmla="*/ 9476803 w 10873921"/>
              <a:gd name="connsiteY49" fmla="*/ 5871230 h 6858558"/>
              <a:gd name="connsiteX50" fmla="*/ 9482048 w 10873921"/>
              <a:gd name="connsiteY50" fmla="*/ 5875581 h 6858558"/>
              <a:gd name="connsiteX51" fmla="*/ 9482918 w 10873921"/>
              <a:gd name="connsiteY51" fmla="*/ 5942515 h 6858558"/>
              <a:gd name="connsiteX52" fmla="*/ 9471123 w 10873921"/>
              <a:gd name="connsiteY52" fmla="*/ 6028951 h 6858558"/>
              <a:gd name="connsiteX53" fmla="*/ 9421412 w 10873921"/>
              <a:gd name="connsiteY53" fmla="*/ 6080818 h 6858558"/>
              <a:gd name="connsiteX54" fmla="*/ 9427038 w 10873921"/>
              <a:gd name="connsiteY54" fmla="*/ 6088099 h 6858558"/>
              <a:gd name="connsiteX55" fmla="*/ 9412784 w 10873921"/>
              <a:gd name="connsiteY55" fmla="*/ 6129303 h 6858558"/>
              <a:gd name="connsiteX56" fmla="*/ 9313343 w 10873921"/>
              <a:gd name="connsiteY56" fmla="*/ 6260036 h 6858558"/>
              <a:gd name="connsiteX57" fmla="*/ 9286856 w 10873921"/>
              <a:gd name="connsiteY57" fmla="*/ 6340934 h 6858558"/>
              <a:gd name="connsiteX58" fmla="*/ 9285436 w 10873921"/>
              <a:gd name="connsiteY58" fmla="*/ 6371842 h 6858558"/>
              <a:gd name="connsiteX59" fmla="*/ 9282564 w 10873921"/>
              <a:gd name="connsiteY59" fmla="*/ 6423490 h 6858558"/>
              <a:gd name="connsiteX60" fmla="*/ 9300077 w 10873921"/>
              <a:gd name="connsiteY60" fmla="*/ 6467496 h 6858558"/>
              <a:gd name="connsiteX61" fmla="*/ 9289886 w 10873921"/>
              <a:gd name="connsiteY61" fmla="*/ 6508540 h 6858558"/>
              <a:gd name="connsiteX62" fmla="*/ 9262092 w 10873921"/>
              <a:gd name="connsiteY62" fmla="*/ 6511084 h 6858558"/>
              <a:gd name="connsiteX63" fmla="*/ 9259443 w 10873921"/>
              <a:gd name="connsiteY63" fmla="*/ 6557257 h 6858558"/>
              <a:gd name="connsiteX64" fmla="*/ 9258214 w 10873921"/>
              <a:gd name="connsiteY64" fmla="*/ 6628065 h 6858558"/>
              <a:gd name="connsiteX65" fmla="*/ 9250938 w 10873921"/>
              <a:gd name="connsiteY65" fmla="*/ 6667101 h 6858558"/>
              <a:gd name="connsiteX66" fmla="*/ 9238195 w 10873921"/>
              <a:gd name="connsiteY66" fmla="*/ 6775682 h 6858558"/>
              <a:gd name="connsiteX67" fmla="*/ 9230652 w 10873921"/>
              <a:gd name="connsiteY67" fmla="*/ 6855909 h 6858558"/>
              <a:gd name="connsiteX68" fmla="*/ 0 w 10873921"/>
              <a:gd name="connsiteY68" fmla="*/ 6858558 h 6858558"/>
              <a:gd name="connsiteX69" fmla="*/ 0 w 10873921"/>
              <a:gd name="connsiteY69"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322 w 10873921"/>
              <a:gd name="connsiteY9" fmla="*/ 449520 h 6858558"/>
              <a:gd name="connsiteX10" fmla="*/ 10694154 w 10873921"/>
              <a:gd name="connsiteY10" fmla="*/ 534382 h 6858558"/>
              <a:gd name="connsiteX11" fmla="*/ 10585389 w 10873921"/>
              <a:gd name="connsiteY11" fmla="*/ 657817 h 6858558"/>
              <a:gd name="connsiteX12" fmla="*/ 10553040 w 10873921"/>
              <a:gd name="connsiteY12" fmla="*/ 736652 h 6858558"/>
              <a:gd name="connsiteX13" fmla="*/ 10549362 w 10873921"/>
              <a:gd name="connsiteY13" fmla="*/ 767381 h 6858558"/>
              <a:gd name="connsiteX14" fmla="*/ 10542712 w 10873921"/>
              <a:gd name="connsiteY14" fmla="*/ 818695 h 6858558"/>
              <a:gd name="connsiteX15" fmla="*/ 10556955 w 10873921"/>
              <a:gd name="connsiteY15" fmla="*/ 863814 h 6858558"/>
              <a:gd name="connsiteX16" fmla="*/ 10543783 w 10873921"/>
              <a:gd name="connsiteY16" fmla="*/ 904039 h 6858558"/>
              <a:gd name="connsiteX17" fmla="*/ 10509848 w 10873921"/>
              <a:gd name="connsiteY17" fmla="*/ 950499 h 6858558"/>
              <a:gd name="connsiteX18" fmla="*/ 10503433 w 10873921"/>
              <a:gd name="connsiteY18" fmla="*/ 1021040 h 6858558"/>
              <a:gd name="connsiteX19" fmla="*/ 10493315 w 10873921"/>
              <a:gd name="connsiteY19" fmla="*/ 1059465 h 6858558"/>
              <a:gd name="connsiteX20" fmla="*/ 10472650 w 10873921"/>
              <a:gd name="connsiteY20" fmla="*/ 1166876 h 6858558"/>
              <a:gd name="connsiteX21" fmla="*/ 10457261 w 10873921"/>
              <a:gd name="connsiteY21" fmla="*/ 1276330 h 6858558"/>
              <a:gd name="connsiteX22" fmla="*/ 10479612 w 10873921"/>
              <a:gd name="connsiteY22" fmla="*/ 1340205 h 6858558"/>
              <a:gd name="connsiteX23" fmla="*/ 10478804 w 10873921"/>
              <a:gd name="connsiteY23" fmla="*/ 1346492 h 6858558"/>
              <a:gd name="connsiteX24" fmla="*/ 10469399 w 10873921"/>
              <a:gd name="connsiteY24" fmla="*/ 1360254 h 6858558"/>
              <a:gd name="connsiteX25" fmla="*/ 10464675 w 10873921"/>
              <a:gd name="connsiteY25" fmla="*/ 1364867 h 6858558"/>
              <a:gd name="connsiteX26" fmla="*/ 10460288 w 10873921"/>
              <a:gd name="connsiteY26" fmla="*/ 1372815 h 6858558"/>
              <a:gd name="connsiteX27" fmla="*/ 10460557 w 10873921"/>
              <a:gd name="connsiteY27" fmla="*/ 1373191 h 6858558"/>
              <a:gd name="connsiteX28" fmla="*/ 10436481 w 10873921"/>
              <a:gd name="connsiteY28" fmla="*/ 1477797 h 6858558"/>
              <a:gd name="connsiteX29" fmla="*/ 10431659 w 10873921"/>
              <a:gd name="connsiteY29" fmla="*/ 1500615 h 6858558"/>
              <a:gd name="connsiteX30" fmla="*/ 10431103 w 10873921"/>
              <a:gd name="connsiteY30" fmla="*/ 1513756 h 6858558"/>
              <a:gd name="connsiteX31" fmla="*/ 10432371 w 10873921"/>
              <a:gd name="connsiteY31" fmla="*/ 1515188 h 6858558"/>
              <a:gd name="connsiteX32" fmla="*/ 10404251 w 10873921"/>
              <a:gd name="connsiteY32" fmla="*/ 1551761 h 6858558"/>
              <a:gd name="connsiteX33" fmla="*/ 10382431 w 10873921"/>
              <a:gd name="connsiteY33" fmla="*/ 1570136 h 6858558"/>
              <a:gd name="connsiteX34" fmla="*/ 10373233 w 10873921"/>
              <a:gd name="connsiteY34" fmla="*/ 1580611 h 6858558"/>
              <a:gd name="connsiteX35" fmla="*/ 10366354 w 10873921"/>
              <a:gd name="connsiteY35" fmla="*/ 1581543 h 6858558"/>
              <a:gd name="connsiteX36" fmla="*/ 10354948 w 10873921"/>
              <a:gd name="connsiteY36" fmla="*/ 1598036 h 6858558"/>
              <a:gd name="connsiteX37" fmla="*/ 10365856 w 10873921"/>
              <a:gd name="connsiteY37" fmla="*/ 1627197 h 6858558"/>
              <a:gd name="connsiteX38" fmla="*/ 10339843 w 10873921"/>
              <a:gd name="connsiteY38" fmla="*/ 1675061 h 6858558"/>
              <a:gd name="connsiteX39" fmla="*/ 10303766 w 10873921"/>
              <a:gd name="connsiteY39" fmla="*/ 1728350 h 6858558"/>
              <a:gd name="connsiteX40" fmla="*/ 10213612 w 10873921"/>
              <a:gd name="connsiteY40" fmla="*/ 1831639 h 6858558"/>
              <a:gd name="connsiteX41" fmla="*/ 10112893 w 10873921"/>
              <a:gd name="connsiteY41" fmla="*/ 1947999 h 6858558"/>
              <a:gd name="connsiteX42" fmla="*/ 10042411 w 10873921"/>
              <a:gd name="connsiteY42" fmla="*/ 2041320 h 6858558"/>
              <a:gd name="connsiteX43" fmla="*/ 9916869 w 10873921"/>
              <a:gd name="connsiteY43" fmla="*/ 2193981 h 6858558"/>
              <a:gd name="connsiteX44" fmla="*/ 9863224 w 10873921"/>
              <a:gd name="connsiteY44" fmla="*/ 2350764 h 6858558"/>
              <a:gd name="connsiteX45" fmla="*/ 9815833 w 10873921"/>
              <a:gd name="connsiteY45" fmla="*/ 2484015 h 6858558"/>
              <a:gd name="connsiteX46" fmla="*/ 9772154 w 10873921"/>
              <a:gd name="connsiteY46" fmla="*/ 2992899 h 6858558"/>
              <a:gd name="connsiteX47" fmla="*/ 9644932 w 10873921"/>
              <a:gd name="connsiteY47" fmla="*/ 4090138 h 6858558"/>
              <a:gd name="connsiteX48" fmla="*/ 9476803 w 10873921"/>
              <a:gd name="connsiteY48" fmla="*/ 5871230 h 6858558"/>
              <a:gd name="connsiteX49" fmla="*/ 9482048 w 10873921"/>
              <a:gd name="connsiteY49" fmla="*/ 5875581 h 6858558"/>
              <a:gd name="connsiteX50" fmla="*/ 9482918 w 10873921"/>
              <a:gd name="connsiteY50" fmla="*/ 5942515 h 6858558"/>
              <a:gd name="connsiteX51" fmla="*/ 9471123 w 10873921"/>
              <a:gd name="connsiteY51" fmla="*/ 6028951 h 6858558"/>
              <a:gd name="connsiteX52" fmla="*/ 9421412 w 10873921"/>
              <a:gd name="connsiteY52" fmla="*/ 6080818 h 6858558"/>
              <a:gd name="connsiteX53" fmla="*/ 9427038 w 10873921"/>
              <a:gd name="connsiteY53" fmla="*/ 6088099 h 6858558"/>
              <a:gd name="connsiteX54" fmla="*/ 9412784 w 10873921"/>
              <a:gd name="connsiteY54" fmla="*/ 6129303 h 6858558"/>
              <a:gd name="connsiteX55" fmla="*/ 9313343 w 10873921"/>
              <a:gd name="connsiteY55" fmla="*/ 6260036 h 6858558"/>
              <a:gd name="connsiteX56" fmla="*/ 9286856 w 10873921"/>
              <a:gd name="connsiteY56" fmla="*/ 6340934 h 6858558"/>
              <a:gd name="connsiteX57" fmla="*/ 9285436 w 10873921"/>
              <a:gd name="connsiteY57" fmla="*/ 6371842 h 6858558"/>
              <a:gd name="connsiteX58" fmla="*/ 9282564 w 10873921"/>
              <a:gd name="connsiteY58" fmla="*/ 6423490 h 6858558"/>
              <a:gd name="connsiteX59" fmla="*/ 9300077 w 10873921"/>
              <a:gd name="connsiteY59" fmla="*/ 6467496 h 6858558"/>
              <a:gd name="connsiteX60" fmla="*/ 9289886 w 10873921"/>
              <a:gd name="connsiteY60" fmla="*/ 6508540 h 6858558"/>
              <a:gd name="connsiteX61" fmla="*/ 9262092 w 10873921"/>
              <a:gd name="connsiteY61" fmla="*/ 6511084 h 6858558"/>
              <a:gd name="connsiteX62" fmla="*/ 9259443 w 10873921"/>
              <a:gd name="connsiteY62" fmla="*/ 6557257 h 6858558"/>
              <a:gd name="connsiteX63" fmla="*/ 9258214 w 10873921"/>
              <a:gd name="connsiteY63" fmla="*/ 6628065 h 6858558"/>
              <a:gd name="connsiteX64" fmla="*/ 9250938 w 10873921"/>
              <a:gd name="connsiteY64" fmla="*/ 6667101 h 6858558"/>
              <a:gd name="connsiteX65" fmla="*/ 9238195 w 10873921"/>
              <a:gd name="connsiteY65" fmla="*/ 6775682 h 6858558"/>
              <a:gd name="connsiteX66" fmla="*/ 9230652 w 10873921"/>
              <a:gd name="connsiteY66" fmla="*/ 6855909 h 6858558"/>
              <a:gd name="connsiteX67" fmla="*/ 0 w 10873921"/>
              <a:gd name="connsiteY67" fmla="*/ 6858558 h 6858558"/>
              <a:gd name="connsiteX68" fmla="*/ 0 w 10873921"/>
              <a:gd name="connsiteY68"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322 w 10873921"/>
              <a:gd name="connsiteY9" fmla="*/ 449520 h 6858558"/>
              <a:gd name="connsiteX10" fmla="*/ 10694154 w 10873921"/>
              <a:gd name="connsiteY10" fmla="*/ 534382 h 6858558"/>
              <a:gd name="connsiteX11" fmla="*/ 10585389 w 10873921"/>
              <a:gd name="connsiteY11" fmla="*/ 657817 h 6858558"/>
              <a:gd name="connsiteX12" fmla="*/ 10553040 w 10873921"/>
              <a:gd name="connsiteY12" fmla="*/ 736652 h 6858558"/>
              <a:gd name="connsiteX13" fmla="*/ 10549362 w 10873921"/>
              <a:gd name="connsiteY13" fmla="*/ 767381 h 6858558"/>
              <a:gd name="connsiteX14" fmla="*/ 10542712 w 10873921"/>
              <a:gd name="connsiteY14" fmla="*/ 818695 h 6858558"/>
              <a:gd name="connsiteX15" fmla="*/ 10556955 w 10873921"/>
              <a:gd name="connsiteY15" fmla="*/ 863814 h 6858558"/>
              <a:gd name="connsiteX16" fmla="*/ 10543783 w 10873921"/>
              <a:gd name="connsiteY16" fmla="*/ 904039 h 6858558"/>
              <a:gd name="connsiteX17" fmla="*/ 10509848 w 10873921"/>
              <a:gd name="connsiteY17" fmla="*/ 950499 h 6858558"/>
              <a:gd name="connsiteX18" fmla="*/ 10503433 w 10873921"/>
              <a:gd name="connsiteY18" fmla="*/ 1021040 h 6858558"/>
              <a:gd name="connsiteX19" fmla="*/ 10493315 w 10873921"/>
              <a:gd name="connsiteY19" fmla="*/ 1059465 h 6858558"/>
              <a:gd name="connsiteX20" fmla="*/ 10472650 w 10873921"/>
              <a:gd name="connsiteY20" fmla="*/ 1166876 h 6858558"/>
              <a:gd name="connsiteX21" fmla="*/ 10457261 w 10873921"/>
              <a:gd name="connsiteY21" fmla="*/ 1276330 h 6858558"/>
              <a:gd name="connsiteX22" fmla="*/ 10479612 w 10873921"/>
              <a:gd name="connsiteY22" fmla="*/ 1340205 h 6858558"/>
              <a:gd name="connsiteX23" fmla="*/ 10478804 w 10873921"/>
              <a:gd name="connsiteY23" fmla="*/ 1346492 h 6858558"/>
              <a:gd name="connsiteX24" fmla="*/ 10469399 w 10873921"/>
              <a:gd name="connsiteY24" fmla="*/ 1360254 h 6858558"/>
              <a:gd name="connsiteX25" fmla="*/ 10464675 w 10873921"/>
              <a:gd name="connsiteY25" fmla="*/ 1364867 h 6858558"/>
              <a:gd name="connsiteX26" fmla="*/ 10460288 w 10873921"/>
              <a:gd name="connsiteY26" fmla="*/ 1372815 h 6858558"/>
              <a:gd name="connsiteX27" fmla="*/ 10460557 w 10873921"/>
              <a:gd name="connsiteY27" fmla="*/ 1373191 h 6858558"/>
              <a:gd name="connsiteX28" fmla="*/ 10436481 w 10873921"/>
              <a:gd name="connsiteY28" fmla="*/ 1477797 h 6858558"/>
              <a:gd name="connsiteX29" fmla="*/ 10431659 w 10873921"/>
              <a:gd name="connsiteY29" fmla="*/ 1500615 h 6858558"/>
              <a:gd name="connsiteX30" fmla="*/ 10431103 w 10873921"/>
              <a:gd name="connsiteY30" fmla="*/ 1513756 h 6858558"/>
              <a:gd name="connsiteX31" fmla="*/ 10404251 w 10873921"/>
              <a:gd name="connsiteY31" fmla="*/ 1551761 h 6858558"/>
              <a:gd name="connsiteX32" fmla="*/ 10382431 w 10873921"/>
              <a:gd name="connsiteY32" fmla="*/ 1570136 h 6858558"/>
              <a:gd name="connsiteX33" fmla="*/ 10373233 w 10873921"/>
              <a:gd name="connsiteY33" fmla="*/ 1580611 h 6858558"/>
              <a:gd name="connsiteX34" fmla="*/ 10366354 w 10873921"/>
              <a:gd name="connsiteY34" fmla="*/ 1581543 h 6858558"/>
              <a:gd name="connsiteX35" fmla="*/ 10354948 w 10873921"/>
              <a:gd name="connsiteY35" fmla="*/ 1598036 h 6858558"/>
              <a:gd name="connsiteX36" fmla="*/ 10365856 w 10873921"/>
              <a:gd name="connsiteY36" fmla="*/ 1627197 h 6858558"/>
              <a:gd name="connsiteX37" fmla="*/ 10339843 w 10873921"/>
              <a:gd name="connsiteY37" fmla="*/ 1675061 h 6858558"/>
              <a:gd name="connsiteX38" fmla="*/ 10303766 w 10873921"/>
              <a:gd name="connsiteY38" fmla="*/ 1728350 h 6858558"/>
              <a:gd name="connsiteX39" fmla="*/ 10213612 w 10873921"/>
              <a:gd name="connsiteY39" fmla="*/ 1831639 h 6858558"/>
              <a:gd name="connsiteX40" fmla="*/ 10112893 w 10873921"/>
              <a:gd name="connsiteY40" fmla="*/ 1947999 h 6858558"/>
              <a:gd name="connsiteX41" fmla="*/ 10042411 w 10873921"/>
              <a:gd name="connsiteY41" fmla="*/ 2041320 h 6858558"/>
              <a:gd name="connsiteX42" fmla="*/ 9916869 w 10873921"/>
              <a:gd name="connsiteY42" fmla="*/ 2193981 h 6858558"/>
              <a:gd name="connsiteX43" fmla="*/ 9863224 w 10873921"/>
              <a:gd name="connsiteY43" fmla="*/ 2350764 h 6858558"/>
              <a:gd name="connsiteX44" fmla="*/ 9815833 w 10873921"/>
              <a:gd name="connsiteY44" fmla="*/ 2484015 h 6858558"/>
              <a:gd name="connsiteX45" fmla="*/ 9772154 w 10873921"/>
              <a:gd name="connsiteY45" fmla="*/ 2992899 h 6858558"/>
              <a:gd name="connsiteX46" fmla="*/ 9644932 w 10873921"/>
              <a:gd name="connsiteY46" fmla="*/ 4090138 h 6858558"/>
              <a:gd name="connsiteX47" fmla="*/ 9476803 w 10873921"/>
              <a:gd name="connsiteY47" fmla="*/ 5871230 h 6858558"/>
              <a:gd name="connsiteX48" fmla="*/ 9482048 w 10873921"/>
              <a:gd name="connsiteY48" fmla="*/ 5875581 h 6858558"/>
              <a:gd name="connsiteX49" fmla="*/ 9482918 w 10873921"/>
              <a:gd name="connsiteY49" fmla="*/ 5942515 h 6858558"/>
              <a:gd name="connsiteX50" fmla="*/ 9471123 w 10873921"/>
              <a:gd name="connsiteY50" fmla="*/ 6028951 h 6858558"/>
              <a:gd name="connsiteX51" fmla="*/ 9421412 w 10873921"/>
              <a:gd name="connsiteY51" fmla="*/ 6080818 h 6858558"/>
              <a:gd name="connsiteX52" fmla="*/ 9427038 w 10873921"/>
              <a:gd name="connsiteY52" fmla="*/ 6088099 h 6858558"/>
              <a:gd name="connsiteX53" fmla="*/ 9412784 w 10873921"/>
              <a:gd name="connsiteY53" fmla="*/ 6129303 h 6858558"/>
              <a:gd name="connsiteX54" fmla="*/ 9313343 w 10873921"/>
              <a:gd name="connsiteY54" fmla="*/ 6260036 h 6858558"/>
              <a:gd name="connsiteX55" fmla="*/ 9286856 w 10873921"/>
              <a:gd name="connsiteY55" fmla="*/ 6340934 h 6858558"/>
              <a:gd name="connsiteX56" fmla="*/ 9285436 w 10873921"/>
              <a:gd name="connsiteY56" fmla="*/ 6371842 h 6858558"/>
              <a:gd name="connsiteX57" fmla="*/ 9282564 w 10873921"/>
              <a:gd name="connsiteY57" fmla="*/ 6423490 h 6858558"/>
              <a:gd name="connsiteX58" fmla="*/ 9300077 w 10873921"/>
              <a:gd name="connsiteY58" fmla="*/ 6467496 h 6858558"/>
              <a:gd name="connsiteX59" fmla="*/ 9289886 w 10873921"/>
              <a:gd name="connsiteY59" fmla="*/ 6508540 h 6858558"/>
              <a:gd name="connsiteX60" fmla="*/ 9262092 w 10873921"/>
              <a:gd name="connsiteY60" fmla="*/ 6511084 h 6858558"/>
              <a:gd name="connsiteX61" fmla="*/ 9259443 w 10873921"/>
              <a:gd name="connsiteY61" fmla="*/ 6557257 h 6858558"/>
              <a:gd name="connsiteX62" fmla="*/ 9258214 w 10873921"/>
              <a:gd name="connsiteY62" fmla="*/ 6628065 h 6858558"/>
              <a:gd name="connsiteX63" fmla="*/ 9250938 w 10873921"/>
              <a:gd name="connsiteY63" fmla="*/ 6667101 h 6858558"/>
              <a:gd name="connsiteX64" fmla="*/ 9238195 w 10873921"/>
              <a:gd name="connsiteY64" fmla="*/ 6775682 h 6858558"/>
              <a:gd name="connsiteX65" fmla="*/ 9230652 w 10873921"/>
              <a:gd name="connsiteY65" fmla="*/ 6855909 h 6858558"/>
              <a:gd name="connsiteX66" fmla="*/ 0 w 10873921"/>
              <a:gd name="connsiteY66" fmla="*/ 6858558 h 6858558"/>
              <a:gd name="connsiteX67" fmla="*/ 0 w 10873921"/>
              <a:gd name="connsiteY67"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312 w 10873921"/>
              <a:gd name="connsiteY5" fmla="*/ 222070 h 6858558"/>
              <a:gd name="connsiteX6" fmla="*/ 10788250 w 10873921"/>
              <a:gd name="connsiteY6" fmla="*/ 249730 h 6858558"/>
              <a:gd name="connsiteX7" fmla="*/ 10781833 w 10873921"/>
              <a:gd name="connsiteY7" fmla="*/ 286161 h 6858558"/>
              <a:gd name="connsiteX8" fmla="*/ 10777796 w 10873921"/>
              <a:gd name="connsiteY8" fmla="*/ 352984 h 6858558"/>
              <a:gd name="connsiteX9" fmla="*/ 10759322 w 10873921"/>
              <a:gd name="connsiteY9" fmla="*/ 449520 h 6858558"/>
              <a:gd name="connsiteX10" fmla="*/ 10694154 w 10873921"/>
              <a:gd name="connsiteY10" fmla="*/ 534382 h 6858558"/>
              <a:gd name="connsiteX11" fmla="*/ 10585389 w 10873921"/>
              <a:gd name="connsiteY11" fmla="*/ 657817 h 6858558"/>
              <a:gd name="connsiteX12" fmla="*/ 10553040 w 10873921"/>
              <a:gd name="connsiteY12" fmla="*/ 736652 h 6858558"/>
              <a:gd name="connsiteX13" fmla="*/ 10549362 w 10873921"/>
              <a:gd name="connsiteY13" fmla="*/ 767381 h 6858558"/>
              <a:gd name="connsiteX14" fmla="*/ 10542712 w 10873921"/>
              <a:gd name="connsiteY14" fmla="*/ 818695 h 6858558"/>
              <a:gd name="connsiteX15" fmla="*/ 10556955 w 10873921"/>
              <a:gd name="connsiteY15" fmla="*/ 863814 h 6858558"/>
              <a:gd name="connsiteX16" fmla="*/ 10543783 w 10873921"/>
              <a:gd name="connsiteY16" fmla="*/ 904039 h 6858558"/>
              <a:gd name="connsiteX17" fmla="*/ 10509848 w 10873921"/>
              <a:gd name="connsiteY17" fmla="*/ 950499 h 6858558"/>
              <a:gd name="connsiteX18" fmla="*/ 10503433 w 10873921"/>
              <a:gd name="connsiteY18" fmla="*/ 1021040 h 6858558"/>
              <a:gd name="connsiteX19" fmla="*/ 10493315 w 10873921"/>
              <a:gd name="connsiteY19" fmla="*/ 1059465 h 6858558"/>
              <a:gd name="connsiteX20" fmla="*/ 10472650 w 10873921"/>
              <a:gd name="connsiteY20" fmla="*/ 1166876 h 6858558"/>
              <a:gd name="connsiteX21" fmla="*/ 10457261 w 10873921"/>
              <a:gd name="connsiteY21" fmla="*/ 1276330 h 6858558"/>
              <a:gd name="connsiteX22" fmla="*/ 10479612 w 10873921"/>
              <a:gd name="connsiteY22" fmla="*/ 1340205 h 6858558"/>
              <a:gd name="connsiteX23" fmla="*/ 10478804 w 10873921"/>
              <a:gd name="connsiteY23" fmla="*/ 1346492 h 6858558"/>
              <a:gd name="connsiteX24" fmla="*/ 10469399 w 10873921"/>
              <a:gd name="connsiteY24" fmla="*/ 1360254 h 6858558"/>
              <a:gd name="connsiteX25" fmla="*/ 10464675 w 10873921"/>
              <a:gd name="connsiteY25" fmla="*/ 1364867 h 6858558"/>
              <a:gd name="connsiteX26" fmla="*/ 10460288 w 10873921"/>
              <a:gd name="connsiteY26" fmla="*/ 1372815 h 6858558"/>
              <a:gd name="connsiteX27" fmla="*/ 10460557 w 10873921"/>
              <a:gd name="connsiteY27" fmla="*/ 1373191 h 6858558"/>
              <a:gd name="connsiteX28" fmla="*/ 10436481 w 10873921"/>
              <a:gd name="connsiteY28" fmla="*/ 1477797 h 6858558"/>
              <a:gd name="connsiteX29" fmla="*/ 10431659 w 10873921"/>
              <a:gd name="connsiteY29" fmla="*/ 1500615 h 6858558"/>
              <a:gd name="connsiteX30" fmla="*/ 10431103 w 10873921"/>
              <a:gd name="connsiteY30" fmla="*/ 1513756 h 6858558"/>
              <a:gd name="connsiteX31" fmla="*/ 10404251 w 10873921"/>
              <a:gd name="connsiteY31" fmla="*/ 1551761 h 6858558"/>
              <a:gd name="connsiteX32" fmla="*/ 10382431 w 10873921"/>
              <a:gd name="connsiteY32" fmla="*/ 1570136 h 6858558"/>
              <a:gd name="connsiteX33" fmla="*/ 10373233 w 10873921"/>
              <a:gd name="connsiteY33" fmla="*/ 1580611 h 6858558"/>
              <a:gd name="connsiteX34" fmla="*/ 10366354 w 10873921"/>
              <a:gd name="connsiteY34" fmla="*/ 1581543 h 6858558"/>
              <a:gd name="connsiteX35" fmla="*/ 10365856 w 10873921"/>
              <a:gd name="connsiteY35" fmla="*/ 1627197 h 6858558"/>
              <a:gd name="connsiteX36" fmla="*/ 10339843 w 10873921"/>
              <a:gd name="connsiteY36" fmla="*/ 1675061 h 6858558"/>
              <a:gd name="connsiteX37" fmla="*/ 10303766 w 10873921"/>
              <a:gd name="connsiteY37" fmla="*/ 1728350 h 6858558"/>
              <a:gd name="connsiteX38" fmla="*/ 10213612 w 10873921"/>
              <a:gd name="connsiteY38" fmla="*/ 1831639 h 6858558"/>
              <a:gd name="connsiteX39" fmla="*/ 10112893 w 10873921"/>
              <a:gd name="connsiteY39" fmla="*/ 1947999 h 6858558"/>
              <a:gd name="connsiteX40" fmla="*/ 10042411 w 10873921"/>
              <a:gd name="connsiteY40" fmla="*/ 2041320 h 6858558"/>
              <a:gd name="connsiteX41" fmla="*/ 9916869 w 10873921"/>
              <a:gd name="connsiteY41" fmla="*/ 2193981 h 6858558"/>
              <a:gd name="connsiteX42" fmla="*/ 9863224 w 10873921"/>
              <a:gd name="connsiteY42" fmla="*/ 2350764 h 6858558"/>
              <a:gd name="connsiteX43" fmla="*/ 9815833 w 10873921"/>
              <a:gd name="connsiteY43" fmla="*/ 2484015 h 6858558"/>
              <a:gd name="connsiteX44" fmla="*/ 9772154 w 10873921"/>
              <a:gd name="connsiteY44" fmla="*/ 2992899 h 6858558"/>
              <a:gd name="connsiteX45" fmla="*/ 9644932 w 10873921"/>
              <a:gd name="connsiteY45" fmla="*/ 4090138 h 6858558"/>
              <a:gd name="connsiteX46" fmla="*/ 9476803 w 10873921"/>
              <a:gd name="connsiteY46" fmla="*/ 5871230 h 6858558"/>
              <a:gd name="connsiteX47" fmla="*/ 9482048 w 10873921"/>
              <a:gd name="connsiteY47" fmla="*/ 5875581 h 6858558"/>
              <a:gd name="connsiteX48" fmla="*/ 9482918 w 10873921"/>
              <a:gd name="connsiteY48" fmla="*/ 5942515 h 6858558"/>
              <a:gd name="connsiteX49" fmla="*/ 9471123 w 10873921"/>
              <a:gd name="connsiteY49" fmla="*/ 6028951 h 6858558"/>
              <a:gd name="connsiteX50" fmla="*/ 9421412 w 10873921"/>
              <a:gd name="connsiteY50" fmla="*/ 6080818 h 6858558"/>
              <a:gd name="connsiteX51" fmla="*/ 9427038 w 10873921"/>
              <a:gd name="connsiteY51" fmla="*/ 6088099 h 6858558"/>
              <a:gd name="connsiteX52" fmla="*/ 9412784 w 10873921"/>
              <a:gd name="connsiteY52" fmla="*/ 6129303 h 6858558"/>
              <a:gd name="connsiteX53" fmla="*/ 9313343 w 10873921"/>
              <a:gd name="connsiteY53" fmla="*/ 6260036 h 6858558"/>
              <a:gd name="connsiteX54" fmla="*/ 9286856 w 10873921"/>
              <a:gd name="connsiteY54" fmla="*/ 6340934 h 6858558"/>
              <a:gd name="connsiteX55" fmla="*/ 9285436 w 10873921"/>
              <a:gd name="connsiteY55" fmla="*/ 6371842 h 6858558"/>
              <a:gd name="connsiteX56" fmla="*/ 9282564 w 10873921"/>
              <a:gd name="connsiteY56" fmla="*/ 6423490 h 6858558"/>
              <a:gd name="connsiteX57" fmla="*/ 9300077 w 10873921"/>
              <a:gd name="connsiteY57" fmla="*/ 6467496 h 6858558"/>
              <a:gd name="connsiteX58" fmla="*/ 9289886 w 10873921"/>
              <a:gd name="connsiteY58" fmla="*/ 6508540 h 6858558"/>
              <a:gd name="connsiteX59" fmla="*/ 9262092 w 10873921"/>
              <a:gd name="connsiteY59" fmla="*/ 6511084 h 6858558"/>
              <a:gd name="connsiteX60" fmla="*/ 9259443 w 10873921"/>
              <a:gd name="connsiteY60" fmla="*/ 6557257 h 6858558"/>
              <a:gd name="connsiteX61" fmla="*/ 9258214 w 10873921"/>
              <a:gd name="connsiteY61" fmla="*/ 6628065 h 6858558"/>
              <a:gd name="connsiteX62" fmla="*/ 9250938 w 10873921"/>
              <a:gd name="connsiteY62" fmla="*/ 6667101 h 6858558"/>
              <a:gd name="connsiteX63" fmla="*/ 9238195 w 10873921"/>
              <a:gd name="connsiteY63" fmla="*/ 6775682 h 6858558"/>
              <a:gd name="connsiteX64" fmla="*/ 9230652 w 10873921"/>
              <a:gd name="connsiteY64" fmla="*/ 6855909 h 6858558"/>
              <a:gd name="connsiteX65" fmla="*/ 0 w 10873921"/>
              <a:gd name="connsiteY65" fmla="*/ 6858558 h 6858558"/>
              <a:gd name="connsiteX66" fmla="*/ 0 w 10873921"/>
              <a:gd name="connsiteY66"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81833 w 10873921"/>
              <a:gd name="connsiteY6" fmla="*/ 286161 h 6858558"/>
              <a:gd name="connsiteX7" fmla="*/ 10777796 w 10873921"/>
              <a:gd name="connsiteY7" fmla="*/ 352984 h 6858558"/>
              <a:gd name="connsiteX8" fmla="*/ 10759322 w 10873921"/>
              <a:gd name="connsiteY8" fmla="*/ 449520 h 6858558"/>
              <a:gd name="connsiteX9" fmla="*/ 10694154 w 10873921"/>
              <a:gd name="connsiteY9" fmla="*/ 534382 h 6858558"/>
              <a:gd name="connsiteX10" fmla="*/ 10585389 w 10873921"/>
              <a:gd name="connsiteY10" fmla="*/ 657817 h 6858558"/>
              <a:gd name="connsiteX11" fmla="*/ 10553040 w 10873921"/>
              <a:gd name="connsiteY11" fmla="*/ 736652 h 6858558"/>
              <a:gd name="connsiteX12" fmla="*/ 10549362 w 10873921"/>
              <a:gd name="connsiteY12" fmla="*/ 767381 h 6858558"/>
              <a:gd name="connsiteX13" fmla="*/ 10542712 w 10873921"/>
              <a:gd name="connsiteY13" fmla="*/ 818695 h 6858558"/>
              <a:gd name="connsiteX14" fmla="*/ 10556955 w 10873921"/>
              <a:gd name="connsiteY14" fmla="*/ 863814 h 6858558"/>
              <a:gd name="connsiteX15" fmla="*/ 10543783 w 10873921"/>
              <a:gd name="connsiteY15" fmla="*/ 904039 h 6858558"/>
              <a:gd name="connsiteX16" fmla="*/ 10509848 w 10873921"/>
              <a:gd name="connsiteY16" fmla="*/ 950499 h 6858558"/>
              <a:gd name="connsiteX17" fmla="*/ 10503433 w 10873921"/>
              <a:gd name="connsiteY17" fmla="*/ 1021040 h 6858558"/>
              <a:gd name="connsiteX18" fmla="*/ 10493315 w 10873921"/>
              <a:gd name="connsiteY18" fmla="*/ 1059465 h 6858558"/>
              <a:gd name="connsiteX19" fmla="*/ 10472650 w 10873921"/>
              <a:gd name="connsiteY19" fmla="*/ 1166876 h 6858558"/>
              <a:gd name="connsiteX20" fmla="*/ 10457261 w 10873921"/>
              <a:gd name="connsiteY20" fmla="*/ 1276330 h 6858558"/>
              <a:gd name="connsiteX21" fmla="*/ 10479612 w 10873921"/>
              <a:gd name="connsiteY21" fmla="*/ 1340205 h 6858558"/>
              <a:gd name="connsiteX22" fmla="*/ 10478804 w 10873921"/>
              <a:gd name="connsiteY22" fmla="*/ 1346492 h 6858558"/>
              <a:gd name="connsiteX23" fmla="*/ 10469399 w 10873921"/>
              <a:gd name="connsiteY23" fmla="*/ 1360254 h 6858558"/>
              <a:gd name="connsiteX24" fmla="*/ 10464675 w 10873921"/>
              <a:gd name="connsiteY24" fmla="*/ 1364867 h 6858558"/>
              <a:gd name="connsiteX25" fmla="*/ 10460288 w 10873921"/>
              <a:gd name="connsiteY25" fmla="*/ 1372815 h 6858558"/>
              <a:gd name="connsiteX26" fmla="*/ 10460557 w 10873921"/>
              <a:gd name="connsiteY26" fmla="*/ 1373191 h 6858558"/>
              <a:gd name="connsiteX27" fmla="*/ 10436481 w 10873921"/>
              <a:gd name="connsiteY27" fmla="*/ 1477797 h 6858558"/>
              <a:gd name="connsiteX28" fmla="*/ 10431659 w 10873921"/>
              <a:gd name="connsiteY28" fmla="*/ 1500615 h 6858558"/>
              <a:gd name="connsiteX29" fmla="*/ 10431103 w 10873921"/>
              <a:gd name="connsiteY29" fmla="*/ 1513756 h 6858558"/>
              <a:gd name="connsiteX30" fmla="*/ 10404251 w 10873921"/>
              <a:gd name="connsiteY30" fmla="*/ 1551761 h 6858558"/>
              <a:gd name="connsiteX31" fmla="*/ 10382431 w 10873921"/>
              <a:gd name="connsiteY31" fmla="*/ 1570136 h 6858558"/>
              <a:gd name="connsiteX32" fmla="*/ 10373233 w 10873921"/>
              <a:gd name="connsiteY32" fmla="*/ 1580611 h 6858558"/>
              <a:gd name="connsiteX33" fmla="*/ 10366354 w 10873921"/>
              <a:gd name="connsiteY33" fmla="*/ 1581543 h 6858558"/>
              <a:gd name="connsiteX34" fmla="*/ 10365856 w 10873921"/>
              <a:gd name="connsiteY34" fmla="*/ 1627197 h 6858558"/>
              <a:gd name="connsiteX35" fmla="*/ 10339843 w 10873921"/>
              <a:gd name="connsiteY35" fmla="*/ 1675061 h 6858558"/>
              <a:gd name="connsiteX36" fmla="*/ 10303766 w 10873921"/>
              <a:gd name="connsiteY36" fmla="*/ 1728350 h 6858558"/>
              <a:gd name="connsiteX37" fmla="*/ 10213612 w 10873921"/>
              <a:gd name="connsiteY37" fmla="*/ 1831639 h 6858558"/>
              <a:gd name="connsiteX38" fmla="*/ 10112893 w 10873921"/>
              <a:gd name="connsiteY38" fmla="*/ 1947999 h 6858558"/>
              <a:gd name="connsiteX39" fmla="*/ 10042411 w 10873921"/>
              <a:gd name="connsiteY39" fmla="*/ 2041320 h 6858558"/>
              <a:gd name="connsiteX40" fmla="*/ 9916869 w 10873921"/>
              <a:gd name="connsiteY40" fmla="*/ 2193981 h 6858558"/>
              <a:gd name="connsiteX41" fmla="*/ 9863224 w 10873921"/>
              <a:gd name="connsiteY41" fmla="*/ 2350764 h 6858558"/>
              <a:gd name="connsiteX42" fmla="*/ 9815833 w 10873921"/>
              <a:gd name="connsiteY42" fmla="*/ 2484015 h 6858558"/>
              <a:gd name="connsiteX43" fmla="*/ 9772154 w 10873921"/>
              <a:gd name="connsiteY43" fmla="*/ 2992899 h 6858558"/>
              <a:gd name="connsiteX44" fmla="*/ 9644932 w 10873921"/>
              <a:gd name="connsiteY44" fmla="*/ 4090138 h 6858558"/>
              <a:gd name="connsiteX45" fmla="*/ 9476803 w 10873921"/>
              <a:gd name="connsiteY45" fmla="*/ 5871230 h 6858558"/>
              <a:gd name="connsiteX46" fmla="*/ 9482048 w 10873921"/>
              <a:gd name="connsiteY46" fmla="*/ 5875581 h 6858558"/>
              <a:gd name="connsiteX47" fmla="*/ 9482918 w 10873921"/>
              <a:gd name="connsiteY47" fmla="*/ 5942515 h 6858558"/>
              <a:gd name="connsiteX48" fmla="*/ 9471123 w 10873921"/>
              <a:gd name="connsiteY48" fmla="*/ 6028951 h 6858558"/>
              <a:gd name="connsiteX49" fmla="*/ 9421412 w 10873921"/>
              <a:gd name="connsiteY49" fmla="*/ 6080818 h 6858558"/>
              <a:gd name="connsiteX50" fmla="*/ 9427038 w 10873921"/>
              <a:gd name="connsiteY50" fmla="*/ 6088099 h 6858558"/>
              <a:gd name="connsiteX51" fmla="*/ 9412784 w 10873921"/>
              <a:gd name="connsiteY51" fmla="*/ 6129303 h 6858558"/>
              <a:gd name="connsiteX52" fmla="*/ 9313343 w 10873921"/>
              <a:gd name="connsiteY52" fmla="*/ 6260036 h 6858558"/>
              <a:gd name="connsiteX53" fmla="*/ 9286856 w 10873921"/>
              <a:gd name="connsiteY53" fmla="*/ 6340934 h 6858558"/>
              <a:gd name="connsiteX54" fmla="*/ 9285436 w 10873921"/>
              <a:gd name="connsiteY54" fmla="*/ 6371842 h 6858558"/>
              <a:gd name="connsiteX55" fmla="*/ 9282564 w 10873921"/>
              <a:gd name="connsiteY55" fmla="*/ 6423490 h 6858558"/>
              <a:gd name="connsiteX56" fmla="*/ 9300077 w 10873921"/>
              <a:gd name="connsiteY56" fmla="*/ 6467496 h 6858558"/>
              <a:gd name="connsiteX57" fmla="*/ 9289886 w 10873921"/>
              <a:gd name="connsiteY57" fmla="*/ 6508540 h 6858558"/>
              <a:gd name="connsiteX58" fmla="*/ 9262092 w 10873921"/>
              <a:gd name="connsiteY58" fmla="*/ 6511084 h 6858558"/>
              <a:gd name="connsiteX59" fmla="*/ 9259443 w 10873921"/>
              <a:gd name="connsiteY59" fmla="*/ 6557257 h 6858558"/>
              <a:gd name="connsiteX60" fmla="*/ 9258214 w 10873921"/>
              <a:gd name="connsiteY60" fmla="*/ 6628065 h 6858558"/>
              <a:gd name="connsiteX61" fmla="*/ 9250938 w 10873921"/>
              <a:gd name="connsiteY61" fmla="*/ 6667101 h 6858558"/>
              <a:gd name="connsiteX62" fmla="*/ 9238195 w 10873921"/>
              <a:gd name="connsiteY62" fmla="*/ 6775682 h 6858558"/>
              <a:gd name="connsiteX63" fmla="*/ 9230652 w 10873921"/>
              <a:gd name="connsiteY63" fmla="*/ 6855909 h 6858558"/>
              <a:gd name="connsiteX64" fmla="*/ 0 w 10873921"/>
              <a:gd name="connsiteY64" fmla="*/ 6858558 h 6858558"/>
              <a:gd name="connsiteX65" fmla="*/ 0 w 10873921"/>
              <a:gd name="connsiteY65"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49520 h 6858558"/>
              <a:gd name="connsiteX8" fmla="*/ 10694154 w 10873921"/>
              <a:gd name="connsiteY8" fmla="*/ 534382 h 6858558"/>
              <a:gd name="connsiteX9" fmla="*/ 10585389 w 10873921"/>
              <a:gd name="connsiteY9" fmla="*/ 657817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56955 w 10873921"/>
              <a:gd name="connsiteY13" fmla="*/ 863814 h 6858558"/>
              <a:gd name="connsiteX14" fmla="*/ 10543783 w 10873921"/>
              <a:gd name="connsiteY14" fmla="*/ 904039 h 6858558"/>
              <a:gd name="connsiteX15" fmla="*/ 10509848 w 10873921"/>
              <a:gd name="connsiteY15" fmla="*/ 950499 h 6858558"/>
              <a:gd name="connsiteX16" fmla="*/ 10503433 w 10873921"/>
              <a:gd name="connsiteY16" fmla="*/ 1021040 h 6858558"/>
              <a:gd name="connsiteX17" fmla="*/ 10493315 w 10873921"/>
              <a:gd name="connsiteY17" fmla="*/ 1059465 h 6858558"/>
              <a:gd name="connsiteX18" fmla="*/ 10472650 w 10873921"/>
              <a:gd name="connsiteY18" fmla="*/ 1166876 h 6858558"/>
              <a:gd name="connsiteX19" fmla="*/ 10457261 w 10873921"/>
              <a:gd name="connsiteY19" fmla="*/ 1276330 h 6858558"/>
              <a:gd name="connsiteX20" fmla="*/ 10479612 w 10873921"/>
              <a:gd name="connsiteY20" fmla="*/ 1340205 h 6858558"/>
              <a:gd name="connsiteX21" fmla="*/ 10478804 w 10873921"/>
              <a:gd name="connsiteY21" fmla="*/ 1346492 h 6858558"/>
              <a:gd name="connsiteX22" fmla="*/ 10469399 w 10873921"/>
              <a:gd name="connsiteY22" fmla="*/ 1360254 h 6858558"/>
              <a:gd name="connsiteX23" fmla="*/ 10464675 w 10873921"/>
              <a:gd name="connsiteY23" fmla="*/ 1364867 h 6858558"/>
              <a:gd name="connsiteX24" fmla="*/ 10460288 w 10873921"/>
              <a:gd name="connsiteY24" fmla="*/ 1372815 h 6858558"/>
              <a:gd name="connsiteX25" fmla="*/ 10460557 w 10873921"/>
              <a:gd name="connsiteY25" fmla="*/ 1373191 h 6858558"/>
              <a:gd name="connsiteX26" fmla="*/ 10436481 w 10873921"/>
              <a:gd name="connsiteY26" fmla="*/ 1477797 h 6858558"/>
              <a:gd name="connsiteX27" fmla="*/ 10431659 w 10873921"/>
              <a:gd name="connsiteY27" fmla="*/ 1500615 h 6858558"/>
              <a:gd name="connsiteX28" fmla="*/ 10431103 w 10873921"/>
              <a:gd name="connsiteY28" fmla="*/ 1513756 h 6858558"/>
              <a:gd name="connsiteX29" fmla="*/ 10404251 w 10873921"/>
              <a:gd name="connsiteY29" fmla="*/ 1551761 h 6858558"/>
              <a:gd name="connsiteX30" fmla="*/ 10382431 w 10873921"/>
              <a:gd name="connsiteY30" fmla="*/ 1570136 h 6858558"/>
              <a:gd name="connsiteX31" fmla="*/ 10373233 w 10873921"/>
              <a:gd name="connsiteY31" fmla="*/ 1580611 h 6858558"/>
              <a:gd name="connsiteX32" fmla="*/ 10366354 w 10873921"/>
              <a:gd name="connsiteY32" fmla="*/ 1581543 h 6858558"/>
              <a:gd name="connsiteX33" fmla="*/ 10365856 w 10873921"/>
              <a:gd name="connsiteY33" fmla="*/ 1627197 h 6858558"/>
              <a:gd name="connsiteX34" fmla="*/ 10339843 w 10873921"/>
              <a:gd name="connsiteY34" fmla="*/ 1675061 h 6858558"/>
              <a:gd name="connsiteX35" fmla="*/ 10303766 w 10873921"/>
              <a:gd name="connsiteY35" fmla="*/ 1728350 h 6858558"/>
              <a:gd name="connsiteX36" fmla="*/ 10213612 w 10873921"/>
              <a:gd name="connsiteY36" fmla="*/ 1831639 h 6858558"/>
              <a:gd name="connsiteX37" fmla="*/ 10112893 w 10873921"/>
              <a:gd name="connsiteY37" fmla="*/ 1947999 h 6858558"/>
              <a:gd name="connsiteX38" fmla="*/ 10042411 w 10873921"/>
              <a:gd name="connsiteY38" fmla="*/ 2041320 h 6858558"/>
              <a:gd name="connsiteX39" fmla="*/ 9916869 w 10873921"/>
              <a:gd name="connsiteY39" fmla="*/ 2193981 h 6858558"/>
              <a:gd name="connsiteX40" fmla="*/ 9863224 w 10873921"/>
              <a:gd name="connsiteY40" fmla="*/ 2350764 h 6858558"/>
              <a:gd name="connsiteX41" fmla="*/ 9815833 w 10873921"/>
              <a:gd name="connsiteY41" fmla="*/ 2484015 h 6858558"/>
              <a:gd name="connsiteX42" fmla="*/ 9772154 w 10873921"/>
              <a:gd name="connsiteY42" fmla="*/ 2992899 h 6858558"/>
              <a:gd name="connsiteX43" fmla="*/ 9644932 w 10873921"/>
              <a:gd name="connsiteY43" fmla="*/ 4090138 h 6858558"/>
              <a:gd name="connsiteX44" fmla="*/ 9476803 w 10873921"/>
              <a:gd name="connsiteY44" fmla="*/ 5871230 h 6858558"/>
              <a:gd name="connsiteX45" fmla="*/ 9482048 w 10873921"/>
              <a:gd name="connsiteY45" fmla="*/ 5875581 h 6858558"/>
              <a:gd name="connsiteX46" fmla="*/ 9482918 w 10873921"/>
              <a:gd name="connsiteY46" fmla="*/ 5942515 h 6858558"/>
              <a:gd name="connsiteX47" fmla="*/ 9471123 w 10873921"/>
              <a:gd name="connsiteY47" fmla="*/ 6028951 h 6858558"/>
              <a:gd name="connsiteX48" fmla="*/ 9421412 w 10873921"/>
              <a:gd name="connsiteY48" fmla="*/ 6080818 h 6858558"/>
              <a:gd name="connsiteX49" fmla="*/ 9427038 w 10873921"/>
              <a:gd name="connsiteY49" fmla="*/ 6088099 h 6858558"/>
              <a:gd name="connsiteX50" fmla="*/ 9412784 w 10873921"/>
              <a:gd name="connsiteY50" fmla="*/ 6129303 h 6858558"/>
              <a:gd name="connsiteX51" fmla="*/ 9313343 w 10873921"/>
              <a:gd name="connsiteY51" fmla="*/ 6260036 h 6858558"/>
              <a:gd name="connsiteX52" fmla="*/ 9286856 w 10873921"/>
              <a:gd name="connsiteY52" fmla="*/ 6340934 h 6858558"/>
              <a:gd name="connsiteX53" fmla="*/ 9285436 w 10873921"/>
              <a:gd name="connsiteY53" fmla="*/ 6371842 h 6858558"/>
              <a:gd name="connsiteX54" fmla="*/ 9282564 w 10873921"/>
              <a:gd name="connsiteY54" fmla="*/ 6423490 h 6858558"/>
              <a:gd name="connsiteX55" fmla="*/ 9300077 w 10873921"/>
              <a:gd name="connsiteY55" fmla="*/ 6467496 h 6858558"/>
              <a:gd name="connsiteX56" fmla="*/ 9289886 w 10873921"/>
              <a:gd name="connsiteY56" fmla="*/ 6508540 h 6858558"/>
              <a:gd name="connsiteX57" fmla="*/ 9262092 w 10873921"/>
              <a:gd name="connsiteY57" fmla="*/ 6511084 h 6858558"/>
              <a:gd name="connsiteX58" fmla="*/ 9259443 w 10873921"/>
              <a:gd name="connsiteY58" fmla="*/ 6557257 h 6858558"/>
              <a:gd name="connsiteX59" fmla="*/ 9258214 w 10873921"/>
              <a:gd name="connsiteY59" fmla="*/ 6628065 h 6858558"/>
              <a:gd name="connsiteX60" fmla="*/ 9250938 w 10873921"/>
              <a:gd name="connsiteY60" fmla="*/ 6667101 h 6858558"/>
              <a:gd name="connsiteX61" fmla="*/ 9238195 w 10873921"/>
              <a:gd name="connsiteY61" fmla="*/ 6775682 h 6858558"/>
              <a:gd name="connsiteX62" fmla="*/ 9230652 w 10873921"/>
              <a:gd name="connsiteY62" fmla="*/ 6855909 h 6858558"/>
              <a:gd name="connsiteX63" fmla="*/ 0 w 10873921"/>
              <a:gd name="connsiteY63" fmla="*/ 6858558 h 6858558"/>
              <a:gd name="connsiteX64" fmla="*/ 0 w 10873921"/>
              <a:gd name="connsiteY6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49520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56955 w 10873921"/>
              <a:gd name="connsiteY13" fmla="*/ 863814 h 6858558"/>
              <a:gd name="connsiteX14" fmla="*/ 10543783 w 10873921"/>
              <a:gd name="connsiteY14" fmla="*/ 904039 h 6858558"/>
              <a:gd name="connsiteX15" fmla="*/ 10509848 w 10873921"/>
              <a:gd name="connsiteY15" fmla="*/ 950499 h 6858558"/>
              <a:gd name="connsiteX16" fmla="*/ 10503433 w 10873921"/>
              <a:gd name="connsiteY16" fmla="*/ 1021040 h 6858558"/>
              <a:gd name="connsiteX17" fmla="*/ 10493315 w 10873921"/>
              <a:gd name="connsiteY17" fmla="*/ 1059465 h 6858558"/>
              <a:gd name="connsiteX18" fmla="*/ 10472650 w 10873921"/>
              <a:gd name="connsiteY18" fmla="*/ 1166876 h 6858558"/>
              <a:gd name="connsiteX19" fmla="*/ 10457261 w 10873921"/>
              <a:gd name="connsiteY19" fmla="*/ 1276330 h 6858558"/>
              <a:gd name="connsiteX20" fmla="*/ 10479612 w 10873921"/>
              <a:gd name="connsiteY20" fmla="*/ 1340205 h 6858558"/>
              <a:gd name="connsiteX21" fmla="*/ 10478804 w 10873921"/>
              <a:gd name="connsiteY21" fmla="*/ 1346492 h 6858558"/>
              <a:gd name="connsiteX22" fmla="*/ 10469399 w 10873921"/>
              <a:gd name="connsiteY22" fmla="*/ 1360254 h 6858558"/>
              <a:gd name="connsiteX23" fmla="*/ 10464675 w 10873921"/>
              <a:gd name="connsiteY23" fmla="*/ 1364867 h 6858558"/>
              <a:gd name="connsiteX24" fmla="*/ 10460288 w 10873921"/>
              <a:gd name="connsiteY24" fmla="*/ 1372815 h 6858558"/>
              <a:gd name="connsiteX25" fmla="*/ 10460557 w 10873921"/>
              <a:gd name="connsiteY25" fmla="*/ 1373191 h 6858558"/>
              <a:gd name="connsiteX26" fmla="*/ 10436481 w 10873921"/>
              <a:gd name="connsiteY26" fmla="*/ 1477797 h 6858558"/>
              <a:gd name="connsiteX27" fmla="*/ 10431659 w 10873921"/>
              <a:gd name="connsiteY27" fmla="*/ 1500615 h 6858558"/>
              <a:gd name="connsiteX28" fmla="*/ 10431103 w 10873921"/>
              <a:gd name="connsiteY28" fmla="*/ 1513756 h 6858558"/>
              <a:gd name="connsiteX29" fmla="*/ 10404251 w 10873921"/>
              <a:gd name="connsiteY29" fmla="*/ 1551761 h 6858558"/>
              <a:gd name="connsiteX30" fmla="*/ 10382431 w 10873921"/>
              <a:gd name="connsiteY30" fmla="*/ 1570136 h 6858558"/>
              <a:gd name="connsiteX31" fmla="*/ 10373233 w 10873921"/>
              <a:gd name="connsiteY31" fmla="*/ 1580611 h 6858558"/>
              <a:gd name="connsiteX32" fmla="*/ 10366354 w 10873921"/>
              <a:gd name="connsiteY32" fmla="*/ 1581543 h 6858558"/>
              <a:gd name="connsiteX33" fmla="*/ 10365856 w 10873921"/>
              <a:gd name="connsiteY33" fmla="*/ 1627197 h 6858558"/>
              <a:gd name="connsiteX34" fmla="*/ 10339843 w 10873921"/>
              <a:gd name="connsiteY34" fmla="*/ 1675061 h 6858558"/>
              <a:gd name="connsiteX35" fmla="*/ 10303766 w 10873921"/>
              <a:gd name="connsiteY35" fmla="*/ 1728350 h 6858558"/>
              <a:gd name="connsiteX36" fmla="*/ 10213612 w 10873921"/>
              <a:gd name="connsiteY36" fmla="*/ 1831639 h 6858558"/>
              <a:gd name="connsiteX37" fmla="*/ 10112893 w 10873921"/>
              <a:gd name="connsiteY37" fmla="*/ 1947999 h 6858558"/>
              <a:gd name="connsiteX38" fmla="*/ 10042411 w 10873921"/>
              <a:gd name="connsiteY38" fmla="*/ 2041320 h 6858558"/>
              <a:gd name="connsiteX39" fmla="*/ 9916869 w 10873921"/>
              <a:gd name="connsiteY39" fmla="*/ 2193981 h 6858558"/>
              <a:gd name="connsiteX40" fmla="*/ 9863224 w 10873921"/>
              <a:gd name="connsiteY40" fmla="*/ 2350764 h 6858558"/>
              <a:gd name="connsiteX41" fmla="*/ 9815833 w 10873921"/>
              <a:gd name="connsiteY41" fmla="*/ 2484015 h 6858558"/>
              <a:gd name="connsiteX42" fmla="*/ 9772154 w 10873921"/>
              <a:gd name="connsiteY42" fmla="*/ 2992899 h 6858558"/>
              <a:gd name="connsiteX43" fmla="*/ 9644932 w 10873921"/>
              <a:gd name="connsiteY43" fmla="*/ 4090138 h 6858558"/>
              <a:gd name="connsiteX44" fmla="*/ 9476803 w 10873921"/>
              <a:gd name="connsiteY44" fmla="*/ 5871230 h 6858558"/>
              <a:gd name="connsiteX45" fmla="*/ 9482048 w 10873921"/>
              <a:gd name="connsiteY45" fmla="*/ 5875581 h 6858558"/>
              <a:gd name="connsiteX46" fmla="*/ 9482918 w 10873921"/>
              <a:gd name="connsiteY46" fmla="*/ 5942515 h 6858558"/>
              <a:gd name="connsiteX47" fmla="*/ 9471123 w 10873921"/>
              <a:gd name="connsiteY47" fmla="*/ 6028951 h 6858558"/>
              <a:gd name="connsiteX48" fmla="*/ 9421412 w 10873921"/>
              <a:gd name="connsiteY48" fmla="*/ 6080818 h 6858558"/>
              <a:gd name="connsiteX49" fmla="*/ 9427038 w 10873921"/>
              <a:gd name="connsiteY49" fmla="*/ 6088099 h 6858558"/>
              <a:gd name="connsiteX50" fmla="*/ 9412784 w 10873921"/>
              <a:gd name="connsiteY50" fmla="*/ 6129303 h 6858558"/>
              <a:gd name="connsiteX51" fmla="*/ 9313343 w 10873921"/>
              <a:gd name="connsiteY51" fmla="*/ 6260036 h 6858558"/>
              <a:gd name="connsiteX52" fmla="*/ 9286856 w 10873921"/>
              <a:gd name="connsiteY52" fmla="*/ 6340934 h 6858558"/>
              <a:gd name="connsiteX53" fmla="*/ 9285436 w 10873921"/>
              <a:gd name="connsiteY53" fmla="*/ 6371842 h 6858558"/>
              <a:gd name="connsiteX54" fmla="*/ 9282564 w 10873921"/>
              <a:gd name="connsiteY54" fmla="*/ 6423490 h 6858558"/>
              <a:gd name="connsiteX55" fmla="*/ 9300077 w 10873921"/>
              <a:gd name="connsiteY55" fmla="*/ 6467496 h 6858558"/>
              <a:gd name="connsiteX56" fmla="*/ 9289886 w 10873921"/>
              <a:gd name="connsiteY56" fmla="*/ 6508540 h 6858558"/>
              <a:gd name="connsiteX57" fmla="*/ 9262092 w 10873921"/>
              <a:gd name="connsiteY57" fmla="*/ 6511084 h 6858558"/>
              <a:gd name="connsiteX58" fmla="*/ 9259443 w 10873921"/>
              <a:gd name="connsiteY58" fmla="*/ 6557257 h 6858558"/>
              <a:gd name="connsiteX59" fmla="*/ 9258214 w 10873921"/>
              <a:gd name="connsiteY59" fmla="*/ 6628065 h 6858558"/>
              <a:gd name="connsiteX60" fmla="*/ 9250938 w 10873921"/>
              <a:gd name="connsiteY60" fmla="*/ 6667101 h 6858558"/>
              <a:gd name="connsiteX61" fmla="*/ 9238195 w 10873921"/>
              <a:gd name="connsiteY61" fmla="*/ 6775682 h 6858558"/>
              <a:gd name="connsiteX62" fmla="*/ 9230652 w 10873921"/>
              <a:gd name="connsiteY62" fmla="*/ 6855909 h 6858558"/>
              <a:gd name="connsiteX63" fmla="*/ 0 w 10873921"/>
              <a:gd name="connsiteY63" fmla="*/ 6858558 h 6858558"/>
              <a:gd name="connsiteX64" fmla="*/ 0 w 10873921"/>
              <a:gd name="connsiteY64"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49520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72650 w 10873921"/>
              <a:gd name="connsiteY17" fmla="*/ 1166876 h 6858558"/>
              <a:gd name="connsiteX18" fmla="*/ 10457261 w 10873921"/>
              <a:gd name="connsiteY18" fmla="*/ 1276330 h 6858558"/>
              <a:gd name="connsiteX19" fmla="*/ 10479612 w 10873921"/>
              <a:gd name="connsiteY19" fmla="*/ 1340205 h 6858558"/>
              <a:gd name="connsiteX20" fmla="*/ 10478804 w 10873921"/>
              <a:gd name="connsiteY20" fmla="*/ 1346492 h 6858558"/>
              <a:gd name="connsiteX21" fmla="*/ 10469399 w 10873921"/>
              <a:gd name="connsiteY21" fmla="*/ 1360254 h 6858558"/>
              <a:gd name="connsiteX22" fmla="*/ 10464675 w 10873921"/>
              <a:gd name="connsiteY22" fmla="*/ 1364867 h 6858558"/>
              <a:gd name="connsiteX23" fmla="*/ 10460288 w 10873921"/>
              <a:gd name="connsiteY23" fmla="*/ 1372815 h 6858558"/>
              <a:gd name="connsiteX24" fmla="*/ 10460557 w 10873921"/>
              <a:gd name="connsiteY24" fmla="*/ 1373191 h 6858558"/>
              <a:gd name="connsiteX25" fmla="*/ 10436481 w 10873921"/>
              <a:gd name="connsiteY25" fmla="*/ 1477797 h 6858558"/>
              <a:gd name="connsiteX26" fmla="*/ 10431659 w 10873921"/>
              <a:gd name="connsiteY26" fmla="*/ 1500615 h 6858558"/>
              <a:gd name="connsiteX27" fmla="*/ 10431103 w 10873921"/>
              <a:gd name="connsiteY27" fmla="*/ 1513756 h 6858558"/>
              <a:gd name="connsiteX28" fmla="*/ 10404251 w 10873921"/>
              <a:gd name="connsiteY28" fmla="*/ 1551761 h 6858558"/>
              <a:gd name="connsiteX29" fmla="*/ 10382431 w 10873921"/>
              <a:gd name="connsiteY29" fmla="*/ 1570136 h 6858558"/>
              <a:gd name="connsiteX30" fmla="*/ 10373233 w 10873921"/>
              <a:gd name="connsiteY30" fmla="*/ 1580611 h 6858558"/>
              <a:gd name="connsiteX31" fmla="*/ 10366354 w 10873921"/>
              <a:gd name="connsiteY31" fmla="*/ 1581543 h 6858558"/>
              <a:gd name="connsiteX32" fmla="*/ 10365856 w 10873921"/>
              <a:gd name="connsiteY32" fmla="*/ 1627197 h 6858558"/>
              <a:gd name="connsiteX33" fmla="*/ 10339843 w 10873921"/>
              <a:gd name="connsiteY33" fmla="*/ 1675061 h 6858558"/>
              <a:gd name="connsiteX34" fmla="*/ 10303766 w 10873921"/>
              <a:gd name="connsiteY34" fmla="*/ 1728350 h 6858558"/>
              <a:gd name="connsiteX35" fmla="*/ 10213612 w 10873921"/>
              <a:gd name="connsiteY35" fmla="*/ 1831639 h 6858558"/>
              <a:gd name="connsiteX36" fmla="*/ 10112893 w 10873921"/>
              <a:gd name="connsiteY36" fmla="*/ 1947999 h 6858558"/>
              <a:gd name="connsiteX37" fmla="*/ 10042411 w 10873921"/>
              <a:gd name="connsiteY37" fmla="*/ 2041320 h 6858558"/>
              <a:gd name="connsiteX38" fmla="*/ 9916869 w 10873921"/>
              <a:gd name="connsiteY38" fmla="*/ 2193981 h 6858558"/>
              <a:gd name="connsiteX39" fmla="*/ 9863224 w 10873921"/>
              <a:gd name="connsiteY39" fmla="*/ 2350764 h 6858558"/>
              <a:gd name="connsiteX40" fmla="*/ 9815833 w 10873921"/>
              <a:gd name="connsiteY40" fmla="*/ 2484015 h 6858558"/>
              <a:gd name="connsiteX41" fmla="*/ 9772154 w 10873921"/>
              <a:gd name="connsiteY41" fmla="*/ 2992899 h 6858558"/>
              <a:gd name="connsiteX42" fmla="*/ 9644932 w 10873921"/>
              <a:gd name="connsiteY42" fmla="*/ 4090138 h 6858558"/>
              <a:gd name="connsiteX43" fmla="*/ 9476803 w 10873921"/>
              <a:gd name="connsiteY43" fmla="*/ 5871230 h 6858558"/>
              <a:gd name="connsiteX44" fmla="*/ 9482048 w 10873921"/>
              <a:gd name="connsiteY44" fmla="*/ 5875581 h 6858558"/>
              <a:gd name="connsiteX45" fmla="*/ 9482918 w 10873921"/>
              <a:gd name="connsiteY45" fmla="*/ 5942515 h 6858558"/>
              <a:gd name="connsiteX46" fmla="*/ 9471123 w 10873921"/>
              <a:gd name="connsiteY46" fmla="*/ 6028951 h 6858558"/>
              <a:gd name="connsiteX47" fmla="*/ 9421412 w 10873921"/>
              <a:gd name="connsiteY47" fmla="*/ 6080818 h 6858558"/>
              <a:gd name="connsiteX48" fmla="*/ 9427038 w 10873921"/>
              <a:gd name="connsiteY48" fmla="*/ 6088099 h 6858558"/>
              <a:gd name="connsiteX49" fmla="*/ 9412784 w 10873921"/>
              <a:gd name="connsiteY49" fmla="*/ 6129303 h 6858558"/>
              <a:gd name="connsiteX50" fmla="*/ 9313343 w 10873921"/>
              <a:gd name="connsiteY50" fmla="*/ 6260036 h 6858558"/>
              <a:gd name="connsiteX51" fmla="*/ 9286856 w 10873921"/>
              <a:gd name="connsiteY51" fmla="*/ 6340934 h 6858558"/>
              <a:gd name="connsiteX52" fmla="*/ 9285436 w 10873921"/>
              <a:gd name="connsiteY52" fmla="*/ 6371842 h 6858558"/>
              <a:gd name="connsiteX53" fmla="*/ 9282564 w 10873921"/>
              <a:gd name="connsiteY53" fmla="*/ 6423490 h 6858558"/>
              <a:gd name="connsiteX54" fmla="*/ 9300077 w 10873921"/>
              <a:gd name="connsiteY54" fmla="*/ 6467496 h 6858558"/>
              <a:gd name="connsiteX55" fmla="*/ 9289886 w 10873921"/>
              <a:gd name="connsiteY55" fmla="*/ 6508540 h 6858558"/>
              <a:gd name="connsiteX56" fmla="*/ 9262092 w 10873921"/>
              <a:gd name="connsiteY56" fmla="*/ 6511084 h 6858558"/>
              <a:gd name="connsiteX57" fmla="*/ 9259443 w 10873921"/>
              <a:gd name="connsiteY57" fmla="*/ 6557257 h 6858558"/>
              <a:gd name="connsiteX58" fmla="*/ 9258214 w 10873921"/>
              <a:gd name="connsiteY58" fmla="*/ 6628065 h 6858558"/>
              <a:gd name="connsiteX59" fmla="*/ 9250938 w 10873921"/>
              <a:gd name="connsiteY59" fmla="*/ 6667101 h 6858558"/>
              <a:gd name="connsiteX60" fmla="*/ 9238195 w 10873921"/>
              <a:gd name="connsiteY60" fmla="*/ 6775682 h 6858558"/>
              <a:gd name="connsiteX61" fmla="*/ 9230652 w 10873921"/>
              <a:gd name="connsiteY61" fmla="*/ 6855909 h 6858558"/>
              <a:gd name="connsiteX62" fmla="*/ 0 w 10873921"/>
              <a:gd name="connsiteY62" fmla="*/ 6858558 h 6858558"/>
              <a:gd name="connsiteX63" fmla="*/ 0 w 10873921"/>
              <a:gd name="connsiteY63"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49520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72650 w 10873921"/>
              <a:gd name="connsiteY17" fmla="*/ 1166876 h 6858558"/>
              <a:gd name="connsiteX18" fmla="*/ 10457261 w 10873921"/>
              <a:gd name="connsiteY18" fmla="*/ 1276330 h 6858558"/>
              <a:gd name="connsiteX19" fmla="*/ 10479612 w 10873921"/>
              <a:gd name="connsiteY19" fmla="*/ 1340205 h 6858558"/>
              <a:gd name="connsiteX20" fmla="*/ 10478804 w 10873921"/>
              <a:gd name="connsiteY20" fmla="*/ 1346492 h 6858558"/>
              <a:gd name="connsiteX21" fmla="*/ 10469399 w 10873921"/>
              <a:gd name="connsiteY21" fmla="*/ 1360254 h 6858558"/>
              <a:gd name="connsiteX22" fmla="*/ 10464675 w 10873921"/>
              <a:gd name="connsiteY22" fmla="*/ 1364867 h 6858558"/>
              <a:gd name="connsiteX23" fmla="*/ 10460288 w 10873921"/>
              <a:gd name="connsiteY23" fmla="*/ 1372815 h 6858558"/>
              <a:gd name="connsiteX24" fmla="*/ 10436481 w 10873921"/>
              <a:gd name="connsiteY24" fmla="*/ 1477797 h 6858558"/>
              <a:gd name="connsiteX25" fmla="*/ 10431659 w 10873921"/>
              <a:gd name="connsiteY25" fmla="*/ 1500615 h 6858558"/>
              <a:gd name="connsiteX26" fmla="*/ 10431103 w 10873921"/>
              <a:gd name="connsiteY26" fmla="*/ 1513756 h 6858558"/>
              <a:gd name="connsiteX27" fmla="*/ 10404251 w 10873921"/>
              <a:gd name="connsiteY27" fmla="*/ 1551761 h 6858558"/>
              <a:gd name="connsiteX28" fmla="*/ 10382431 w 10873921"/>
              <a:gd name="connsiteY28" fmla="*/ 1570136 h 6858558"/>
              <a:gd name="connsiteX29" fmla="*/ 10373233 w 10873921"/>
              <a:gd name="connsiteY29" fmla="*/ 1580611 h 6858558"/>
              <a:gd name="connsiteX30" fmla="*/ 10366354 w 10873921"/>
              <a:gd name="connsiteY30" fmla="*/ 1581543 h 6858558"/>
              <a:gd name="connsiteX31" fmla="*/ 10365856 w 10873921"/>
              <a:gd name="connsiteY31" fmla="*/ 1627197 h 6858558"/>
              <a:gd name="connsiteX32" fmla="*/ 10339843 w 10873921"/>
              <a:gd name="connsiteY32" fmla="*/ 1675061 h 6858558"/>
              <a:gd name="connsiteX33" fmla="*/ 10303766 w 10873921"/>
              <a:gd name="connsiteY33" fmla="*/ 1728350 h 6858558"/>
              <a:gd name="connsiteX34" fmla="*/ 10213612 w 10873921"/>
              <a:gd name="connsiteY34" fmla="*/ 1831639 h 6858558"/>
              <a:gd name="connsiteX35" fmla="*/ 10112893 w 10873921"/>
              <a:gd name="connsiteY35" fmla="*/ 1947999 h 6858558"/>
              <a:gd name="connsiteX36" fmla="*/ 10042411 w 10873921"/>
              <a:gd name="connsiteY36" fmla="*/ 2041320 h 6858558"/>
              <a:gd name="connsiteX37" fmla="*/ 9916869 w 10873921"/>
              <a:gd name="connsiteY37" fmla="*/ 2193981 h 6858558"/>
              <a:gd name="connsiteX38" fmla="*/ 9863224 w 10873921"/>
              <a:gd name="connsiteY38" fmla="*/ 2350764 h 6858558"/>
              <a:gd name="connsiteX39" fmla="*/ 9815833 w 10873921"/>
              <a:gd name="connsiteY39" fmla="*/ 2484015 h 6858558"/>
              <a:gd name="connsiteX40" fmla="*/ 9772154 w 10873921"/>
              <a:gd name="connsiteY40" fmla="*/ 2992899 h 6858558"/>
              <a:gd name="connsiteX41" fmla="*/ 9644932 w 10873921"/>
              <a:gd name="connsiteY41" fmla="*/ 4090138 h 6858558"/>
              <a:gd name="connsiteX42" fmla="*/ 9476803 w 10873921"/>
              <a:gd name="connsiteY42" fmla="*/ 5871230 h 6858558"/>
              <a:gd name="connsiteX43" fmla="*/ 9482048 w 10873921"/>
              <a:gd name="connsiteY43" fmla="*/ 5875581 h 6858558"/>
              <a:gd name="connsiteX44" fmla="*/ 9482918 w 10873921"/>
              <a:gd name="connsiteY44" fmla="*/ 5942515 h 6858558"/>
              <a:gd name="connsiteX45" fmla="*/ 9471123 w 10873921"/>
              <a:gd name="connsiteY45" fmla="*/ 6028951 h 6858558"/>
              <a:gd name="connsiteX46" fmla="*/ 9421412 w 10873921"/>
              <a:gd name="connsiteY46" fmla="*/ 6080818 h 6858558"/>
              <a:gd name="connsiteX47" fmla="*/ 9427038 w 10873921"/>
              <a:gd name="connsiteY47" fmla="*/ 6088099 h 6858558"/>
              <a:gd name="connsiteX48" fmla="*/ 9412784 w 10873921"/>
              <a:gd name="connsiteY48" fmla="*/ 6129303 h 6858558"/>
              <a:gd name="connsiteX49" fmla="*/ 9313343 w 10873921"/>
              <a:gd name="connsiteY49" fmla="*/ 6260036 h 6858558"/>
              <a:gd name="connsiteX50" fmla="*/ 9286856 w 10873921"/>
              <a:gd name="connsiteY50" fmla="*/ 6340934 h 6858558"/>
              <a:gd name="connsiteX51" fmla="*/ 9285436 w 10873921"/>
              <a:gd name="connsiteY51" fmla="*/ 6371842 h 6858558"/>
              <a:gd name="connsiteX52" fmla="*/ 9282564 w 10873921"/>
              <a:gd name="connsiteY52" fmla="*/ 6423490 h 6858558"/>
              <a:gd name="connsiteX53" fmla="*/ 9300077 w 10873921"/>
              <a:gd name="connsiteY53" fmla="*/ 6467496 h 6858558"/>
              <a:gd name="connsiteX54" fmla="*/ 9289886 w 10873921"/>
              <a:gd name="connsiteY54" fmla="*/ 6508540 h 6858558"/>
              <a:gd name="connsiteX55" fmla="*/ 9262092 w 10873921"/>
              <a:gd name="connsiteY55" fmla="*/ 6511084 h 6858558"/>
              <a:gd name="connsiteX56" fmla="*/ 9259443 w 10873921"/>
              <a:gd name="connsiteY56" fmla="*/ 6557257 h 6858558"/>
              <a:gd name="connsiteX57" fmla="*/ 9258214 w 10873921"/>
              <a:gd name="connsiteY57" fmla="*/ 6628065 h 6858558"/>
              <a:gd name="connsiteX58" fmla="*/ 9250938 w 10873921"/>
              <a:gd name="connsiteY58" fmla="*/ 6667101 h 6858558"/>
              <a:gd name="connsiteX59" fmla="*/ 9238195 w 10873921"/>
              <a:gd name="connsiteY59" fmla="*/ 6775682 h 6858558"/>
              <a:gd name="connsiteX60" fmla="*/ 9230652 w 10873921"/>
              <a:gd name="connsiteY60" fmla="*/ 6855909 h 6858558"/>
              <a:gd name="connsiteX61" fmla="*/ 0 w 10873921"/>
              <a:gd name="connsiteY61" fmla="*/ 6858558 h 6858558"/>
              <a:gd name="connsiteX62" fmla="*/ 0 w 10873921"/>
              <a:gd name="connsiteY62"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49520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72650 w 10873921"/>
              <a:gd name="connsiteY17" fmla="*/ 1166876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60288 w 10873921"/>
              <a:gd name="connsiteY22" fmla="*/ 1372815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412784 w 10873921"/>
              <a:gd name="connsiteY47" fmla="*/ 6129303 h 6858558"/>
              <a:gd name="connsiteX48" fmla="*/ 9313343 w 10873921"/>
              <a:gd name="connsiteY48" fmla="*/ 6260036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300077 w 10873921"/>
              <a:gd name="connsiteY52" fmla="*/ 6467496 h 6858558"/>
              <a:gd name="connsiteX53" fmla="*/ 9289886 w 10873921"/>
              <a:gd name="connsiteY53" fmla="*/ 6508540 h 6858558"/>
              <a:gd name="connsiteX54" fmla="*/ 9262092 w 10873921"/>
              <a:gd name="connsiteY54" fmla="*/ 6511084 h 6858558"/>
              <a:gd name="connsiteX55" fmla="*/ 9259443 w 10873921"/>
              <a:gd name="connsiteY55" fmla="*/ 6557257 h 6858558"/>
              <a:gd name="connsiteX56" fmla="*/ 9258214 w 10873921"/>
              <a:gd name="connsiteY56" fmla="*/ 6628065 h 6858558"/>
              <a:gd name="connsiteX57" fmla="*/ 9250938 w 10873921"/>
              <a:gd name="connsiteY57" fmla="*/ 6667101 h 6858558"/>
              <a:gd name="connsiteX58" fmla="*/ 9238195 w 10873921"/>
              <a:gd name="connsiteY58" fmla="*/ 6775682 h 6858558"/>
              <a:gd name="connsiteX59" fmla="*/ 9230652 w 10873921"/>
              <a:gd name="connsiteY59" fmla="*/ 6855909 h 6858558"/>
              <a:gd name="connsiteX60" fmla="*/ 0 w 10873921"/>
              <a:gd name="connsiteY60" fmla="*/ 6858558 h 6858558"/>
              <a:gd name="connsiteX61" fmla="*/ 0 w 10873921"/>
              <a:gd name="connsiteY61"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49520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72650 w 10873921"/>
              <a:gd name="connsiteY17" fmla="*/ 1166876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76190 w 10873921"/>
              <a:gd name="connsiteY22" fmla="*/ 1420523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412784 w 10873921"/>
              <a:gd name="connsiteY47" fmla="*/ 6129303 h 6858558"/>
              <a:gd name="connsiteX48" fmla="*/ 9313343 w 10873921"/>
              <a:gd name="connsiteY48" fmla="*/ 6260036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300077 w 10873921"/>
              <a:gd name="connsiteY52" fmla="*/ 6467496 h 6858558"/>
              <a:gd name="connsiteX53" fmla="*/ 9289886 w 10873921"/>
              <a:gd name="connsiteY53" fmla="*/ 6508540 h 6858558"/>
              <a:gd name="connsiteX54" fmla="*/ 9262092 w 10873921"/>
              <a:gd name="connsiteY54" fmla="*/ 6511084 h 6858558"/>
              <a:gd name="connsiteX55" fmla="*/ 9259443 w 10873921"/>
              <a:gd name="connsiteY55" fmla="*/ 6557257 h 6858558"/>
              <a:gd name="connsiteX56" fmla="*/ 9258214 w 10873921"/>
              <a:gd name="connsiteY56" fmla="*/ 6628065 h 6858558"/>
              <a:gd name="connsiteX57" fmla="*/ 9250938 w 10873921"/>
              <a:gd name="connsiteY57" fmla="*/ 6667101 h 6858558"/>
              <a:gd name="connsiteX58" fmla="*/ 9238195 w 10873921"/>
              <a:gd name="connsiteY58" fmla="*/ 6775682 h 6858558"/>
              <a:gd name="connsiteX59" fmla="*/ 9230652 w 10873921"/>
              <a:gd name="connsiteY59" fmla="*/ 6855909 h 6858558"/>
              <a:gd name="connsiteX60" fmla="*/ 0 w 10873921"/>
              <a:gd name="connsiteY60" fmla="*/ 6858558 h 6858558"/>
              <a:gd name="connsiteX61" fmla="*/ 0 w 10873921"/>
              <a:gd name="connsiteY61"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49520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76190 w 10873921"/>
              <a:gd name="connsiteY22" fmla="*/ 1420523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412784 w 10873921"/>
              <a:gd name="connsiteY47" fmla="*/ 6129303 h 6858558"/>
              <a:gd name="connsiteX48" fmla="*/ 9313343 w 10873921"/>
              <a:gd name="connsiteY48" fmla="*/ 6260036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300077 w 10873921"/>
              <a:gd name="connsiteY52" fmla="*/ 6467496 h 6858558"/>
              <a:gd name="connsiteX53" fmla="*/ 9289886 w 10873921"/>
              <a:gd name="connsiteY53" fmla="*/ 6508540 h 6858558"/>
              <a:gd name="connsiteX54" fmla="*/ 9262092 w 10873921"/>
              <a:gd name="connsiteY54" fmla="*/ 6511084 h 6858558"/>
              <a:gd name="connsiteX55" fmla="*/ 9259443 w 10873921"/>
              <a:gd name="connsiteY55" fmla="*/ 6557257 h 6858558"/>
              <a:gd name="connsiteX56" fmla="*/ 9258214 w 10873921"/>
              <a:gd name="connsiteY56" fmla="*/ 6628065 h 6858558"/>
              <a:gd name="connsiteX57" fmla="*/ 9250938 w 10873921"/>
              <a:gd name="connsiteY57" fmla="*/ 6667101 h 6858558"/>
              <a:gd name="connsiteX58" fmla="*/ 9238195 w 10873921"/>
              <a:gd name="connsiteY58" fmla="*/ 6775682 h 6858558"/>
              <a:gd name="connsiteX59" fmla="*/ 9230652 w 10873921"/>
              <a:gd name="connsiteY59" fmla="*/ 6855909 h 6858558"/>
              <a:gd name="connsiteX60" fmla="*/ 0 w 10873921"/>
              <a:gd name="connsiteY60" fmla="*/ 6858558 h 6858558"/>
              <a:gd name="connsiteX61" fmla="*/ 0 w 10873921"/>
              <a:gd name="connsiteY61"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49520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412784 w 10873921"/>
              <a:gd name="connsiteY47" fmla="*/ 6129303 h 6858558"/>
              <a:gd name="connsiteX48" fmla="*/ 9313343 w 10873921"/>
              <a:gd name="connsiteY48" fmla="*/ 6260036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300077 w 10873921"/>
              <a:gd name="connsiteY52" fmla="*/ 6467496 h 6858558"/>
              <a:gd name="connsiteX53" fmla="*/ 9289886 w 10873921"/>
              <a:gd name="connsiteY53" fmla="*/ 6508540 h 6858558"/>
              <a:gd name="connsiteX54" fmla="*/ 9262092 w 10873921"/>
              <a:gd name="connsiteY54" fmla="*/ 6511084 h 6858558"/>
              <a:gd name="connsiteX55" fmla="*/ 9259443 w 10873921"/>
              <a:gd name="connsiteY55" fmla="*/ 6557257 h 6858558"/>
              <a:gd name="connsiteX56" fmla="*/ 9258214 w 10873921"/>
              <a:gd name="connsiteY56" fmla="*/ 6628065 h 6858558"/>
              <a:gd name="connsiteX57" fmla="*/ 9250938 w 10873921"/>
              <a:gd name="connsiteY57" fmla="*/ 6667101 h 6858558"/>
              <a:gd name="connsiteX58" fmla="*/ 9238195 w 10873921"/>
              <a:gd name="connsiteY58" fmla="*/ 6775682 h 6858558"/>
              <a:gd name="connsiteX59" fmla="*/ 9230652 w 10873921"/>
              <a:gd name="connsiteY59" fmla="*/ 6855909 h 6858558"/>
              <a:gd name="connsiteX60" fmla="*/ 0 w 10873921"/>
              <a:gd name="connsiteY60" fmla="*/ 6858558 h 6858558"/>
              <a:gd name="connsiteX61" fmla="*/ 0 w 10873921"/>
              <a:gd name="connsiteY61"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412784 w 10873921"/>
              <a:gd name="connsiteY47" fmla="*/ 6129303 h 6858558"/>
              <a:gd name="connsiteX48" fmla="*/ 9313343 w 10873921"/>
              <a:gd name="connsiteY48" fmla="*/ 6260036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300077 w 10873921"/>
              <a:gd name="connsiteY52" fmla="*/ 6467496 h 6858558"/>
              <a:gd name="connsiteX53" fmla="*/ 9289886 w 10873921"/>
              <a:gd name="connsiteY53" fmla="*/ 6508540 h 6858558"/>
              <a:gd name="connsiteX54" fmla="*/ 9262092 w 10873921"/>
              <a:gd name="connsiteY54" fmla="*/ 6511084 h 6858558"/>
              <a:gd name="connsiteX55" fmla="*/ 9259443 w 10873921"/>
              <a:gd name="connsiteY55" fmla="*/ 6557257 h 6858558"/>
              <a:gd name="connsiteX56" fmla="*/ 9258214 w 10873921"/>
              <a:gd name="connsiteY56" fmla="*/ 6628065 h 6858558"/>
              <a:gd name="connsiteX57" fmla="*/ 9250938 w 10873921"/>
              <a:gd name="connsiteY57" fmla="*/ 6667101 h 6858558"/>
              <a:gd name="connsiteX58" fmla="*/ 9238195 w 10873921"/>
              <a:gd name="connsiteY58" fmla="*/ 6775682 h 6858558"/>
              <a:gd name="connsiteX59" fmla="*/ 9230652 w 10873921"/>
              <a:gd name="connsiteY59" fmla="*/ 6855909 h 6858558"/>
              <a:gd name="connsiteX60" fmla="*/ 0 w 10873921"/>
              <a:gd name="connsiteY60" fmla="*/ 6858558 h 6858558"/>
              <a:gd name="connsiteX61" fmla="*/ 0 w 10873921"/>
              <a:gd name="connsiteY61"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412784 w 10873921"/>
              <a:gd name="connsiteY47" fmla="*/ 6129303 h 6858558"/>
              <a:gd name="connsiteX48" fmla="*/ 9313343 w 10873921"/>
              <a:gd name="connsiteY48" fmla="*/ 6260036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300077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412784 w 10873921"/>
              <a:gd name="connsiteY47" fmla="*/ 6129303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300077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300077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482048 w 10873921"/>
              <a:gd name="connsiteY42" fmla="*/ 5875581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76803 w 10873921"/>
              <a:gd name="connsiteY41" fmla="*/ 5871230 h 6858558"/>
              <a:gd name="connsiteX42" fmla="*/ 9561561 w 10873921"/>
              <a:gd name="connsiteY42" fmla="*/ 5743059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561561 w 10873921"/>
              <a:gd name="connsiteY42" fmla="*/ 5743059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303766 w 10873921"/>
              <a:gd name="connsiteY32" fmla="*/ 1728350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339843 w 10873921"/>
              <a:gd name="connsiteY31" fmla="*/ 1675061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65856 w 10873921"/>
              <a:gd name="connsiteY30" fmla="*/ 1627197 h 6858558"/>
              <a:gd name="connsiteX31" fmla="*/ 10298374 w 10873921"/>
              <a:gd name="connsiteY31" fmla="*/ 1712383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66354 w 10873921"/>
              <a:gd name="connsiteY29" fmla="*/ 1581543 h 6858558"/>
              <a:gd name="connsiteX30" fmla="*/ 10324386 w 10873921"/>
              <a:gd name="connsiteY30" fmla="*/ 1664520 h 6858558"/>
              <a:gd name="connsiteX31" fmla="*/ 10298374 w 10873921"/>
              <a:gd name="connsiteY31" fmla="*/ 1712383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73233 w 10873921"/>
              <a:gd name="connsiteY28" fmla="*/ 1580611 h 6858558"/>
              <a:gd name="connsiteX29" fmla="*/ 10329031 w 10873921"/>
              <a:gd name="connsiteY29" fmla="*/ 1627159 h 6858558"/>
              <a:gd name="connsiteX30" fmla="*/ 10324386 w 10873921"/>
              <a:gd name="connsiteY30" fmla="*/ 1664520 h 6858558"/>
              <a:gd name="connsiteX31" fmla="*/ 10298374 w 10873921"/>
              <a:gd name="connsiteY31" fmla="*/ 1712383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31103 w 10873921"/>
              <a:gd name="connsiteY25" fmla="*/ 1513756 h 6858558"/>
              <a:gd name="connsiteX26" fmla="*/ 10404251 w 10873921"/>
              <a:gd name="connsiteY26" fmla="*/ 1551761 h 6858558"/>
              <a:gd name="connsiteX27" fmla="*/ 10382431 w 10873921"/>
              <a:gd name="connsiteY27" fmla="*/ 1570136 h 6858558"/>
              <a:gd name="connsiteX28" fmla="*/ 10356645 w 10873921"/>
              <a:gd name="connsiteY28" fmla="*/ 1597199 h 6858558"/>
              <a:gd name="connsiteX29" fmla="*/ 10329031 w 10873921"/>
              <a:gd name="connsiteY29" fmla="*/ 1627159 h 6858558"/>
              <a:gd name="connsiteX30" fmla="*/ 10324386 w 10873921"/>
              <a:gd name="connsiteY30" fmla="*/ 1664520 h 6858558"/>
              <a:gd name="connsiteX31" fmla="*/ 10298374 w 10873921"/>
              <a:gd name="connsiteY31" fmla="*/ 1712383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06221 w 10873921"/>
              <a:gd name="connsiteY25" fmla="*/ 1509609 h 6858558"/>
              <a:gd name="connsiteX26" fmla="*/ 10404251 w 10873921"/>
              <a:gd name="connsiteY26" fmla="*/ 1551761 h 6858558"/>
              <a:gd name="connsiteX27" fmla="*/ 10382431 w 10873921"/>
              <a:gd name="connsiteY27" fmla="*/ 1570136 h 6858558"/>
              <a:gd name="connsiteX28" fmla="*/ 10356645 w 10873921"/>
              <a:gd name="connsiteY28" fmla="*/ 1597199 h 6858558"/>
              <a:gd name="connsiteX29" fmla="*/ 10329031 w 10873921"/>
              <a:gd name="connsiteY29" fmla="*/ 1627159 h 6858558"/>
              <a:gd name="connsiteX30" fmla="*/ 10324386 w 10873921"/>
              <a:gd name="connsiteY30" fmla="*/ 1664520 h 6858558"/>
              <a:gd name="connsiteX31" fmla="*/ 10298374 w 10873921"/>
              <a:gd name="connsiteY31" fmla="*/ 1712383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500615 h 6858558"/>
              <a:gd name="connsiteX25" fmla="*/ 10406221 w 10873921"/>
              <a:gd name="connsiteY25" fmla="*/ 1509609 h 6858558"/>
              <a:gd name="connsiteX26" fmla="*/ 10404251 w 10873921"/>
              <a:gd name="connsiteY26" fmla="*/ 1551761 h 6858558"/>
              <a:gd name="connsiteX27" fmla="*/ 10374137 w 10873921"/>
              <a:gd name="connsiteY27" fmla="*/ 1570136 h 6858558"/>
              <a:gd name="connsiteX28" fmla="*/ 10356645 w 10873921"/>
              <a:gd name="connsiteY28" fmla="*/ 1597199 h 6858558"/>
              <a:gd name="connsiteX29" fmla="*/ 10329031 w 10873921"/>
              <a:gd name="connsiteY29" fmla="*/ 1627159 h 6858558"/>
              <a:gd name="connsiteX30" fmla="*/ 10324386 w 10873921"/>
              <a:gd name="connsiteY30" fmla="*/ 1664520 h 6858558"/>
              <a:gd name="connsiteX31" fmla="*/ 10298374 w 10873921"/>
              <a:gd name="connsiteY31" fmla="*/ 1712383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78804 w 10873921"/>
              <a:gd name="connsiteY19" fmla="*/ 1346492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488174 h 6858558"/>
              <a:gd name="connsiteX25" fmla="*/ 10406221 w 10873921"/>
              <a:gd name="connsiteY25" fmla="*/ 1509609 h 6858558"/>
              <a:gd name="connsiteX26" fmla="*/ 10404251 w 10873921"/>
              <a:gd name="connsiteY26" fmla="*/ 1551761 h 6858558"/>
              <a:gd name="connsiteX27" fmla="*/ 10374137 w 10873921"/>
              <a:gd name="connsiteY27" fmla="*/ 1570136 h 6858558"/>
              <a:gd name="connsiteX28" fmla="*/ 10356645 w 10873921"/>
              <a:gd name="connsiteY28" fmla="*/ 1597199 h 6858558"/>
              <a:gd name="connsiteX29" fmla="*/ 10329031 w 10873921"/>
              <a:gd name="connsiteY29" fmla="*/ 1627159 h 6858558"/>
              <a:gd name="connsiteX30" fmla="*/ 10324386 w 10873921"/>
              <a:gd name="connsiteY30" fmla="*/ 1664520 h 6858558"/>
              <a:gd name="connsiteX31" fmla="*/ 10298374 w 10873921"/>
              <a:gd name="connsiteY31" fmla="*/ 1712383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545155 w 10873921"/>
              <a:gd name="connsiteY19" fmla="*/ 1354786 h 6858558"/>
              <a:gd name="connsiteX20" fmla="*/ 10469399 w 10873921"/>
              <a:gd name="connsiteY20" fmla="*/ 1360254 h 6858558"/>
              <a:gd name="connsiteX21" fmla="*/ 10464675 w 10873921"/>
              <a:gd name="connsiteY21" fmla="*/ 1364867 h 6858558"/>
              <a:gd name="connsiteX22" fmla="*/ 10454987 w 10873921"/>
              <a:gd name="connsiteY22" fmla="*/ 1415222 h 6858558"/>
              <a:gd name="connsiteX23" fmla="*/ 10436481 w 10873921"/>
              <a:gd name="connsiteY23" fmla="*/ 1477797 h 6858558"/>
              <a:gd name="connsiteX24" fmla="*/ 10431659 w 10873921"/>
              <a:gd name="connsiteY24" fmla="*/ 1488174 h 6858558"/>
              <a:gd name="connsiteX25" fmla="*/ 10406221 w 10873921"/>
              <a:gd name="connsiteY25" fmla="*/ 1509609 h 6858558"/>
              <a:gd name="connsiteX26" fmla="*/ 10404251 w 10873921"/>
              <a:gd name="connsiteY26" fmla="*/ 1551761 h 6858558"/>
              <a:gd name="connsiteX27" fmla="*/ 10374137 w 10873921"/>
              <a:gd name="connsiteY27" fmla="*/ 1570136 h 6858558"/>
              <a:gd name="connsiteX28" fmla="*/ 10356645 w 10873921"/>
              <a:gd name="connsiteY28" fmla="*/ 1597199 h 6858558"/>
              <a:gd name="connsiteX29" fmla="*/ 10329031 w 10873921"/>
              <a:gd name="connsiteY29" fmla="*/ 1627159 h 6858558"/>
              <a:gd name="connsiteX30" fmla="*/ 10324386 w 10873921"/>
              <a:gd name="connsiteY30" fmla="*/ 1664520 h 6858558"/>
              <a:gd name="connsiteX31" fmla="*/ 10298374 w 10873921"/>
              <a:gd name="connsiteY31" fmla="*/ 1712383 h 6858558"/>
              <a:gd name="connsiteX32" fmla="*/ 10266443 w 10873921"/>
              <a:gd name="connsiteY32" fmla="*/ 1757378 h 6858558"/>
              <a:gd name="connsiteX33" fmla="*/ 10213612 w 10873921"/>
              <a:gd name="connsiteY33" fmla="*/ 1831639 h 6858558"/>
              <a:gd name="connsiteX34" fmla="*/ 10112893 w 10873921"/>
              <a:gd name="connsiteY34" fmla="*/ 1947999 h 6858558"/>
              <a:gd name="connsiteX35" fmla="*/ 10042411 w 10873921"/>
              <a:gd name="connsiteY35" fmla="*/ 2041320 h 6858558"/>
              <a:gd name="connsiteX36" fmla="*/ 9916869 w 10873921"/>
              <a:gd name="connsiteY36" fmla="*/ 2193981 h 6858558"/>
              <a:gd name="connsiteX37" fmla="*/ 9863224 w 10873921"/>
              <a:gd name="connsiteY37" fmla="*/ 2350764 h 6858558"/>
              <a:gd name="connsiteX38" fmla="*/ 9815833 w 10873921"/>
              <a:gd name="connsiteY38" fmla="*/ 2484015 h 6858558"/>
              <a:gd name="connsiteX39" fmla="*/ 9772154 w 10873921"/>
              <a:gd name="connsiteY39" fmla="*/ 2992899 h 6858558"/>
              <a:gd name="connsiteX40" fmla="*/ 9644932 w 10873921"/>
              <a:gd name="connsiteY40" fmla="*/ 4090138 h 6858558"/>
              <a:gd name="connsiteX41" fmla="*/ 9429095 w 10873921"/>
              <a:gd name="connsiteY41" fmla="*/ 5531975 h 6858558"/>
              <a:gd name="connsiteX42" fmla="*/ 9460845 w 10873921"/>
              <a:gd name="connsiteY42" fmla="*/ 5727156 h 6858558"/>
              <a:gd name="connsiteX43" fmla="*/ 9482918 w 10873921"/>
              <a:gd name="connsiteY43" fmla="*/ 5942515 h 6858558"/>
              <a:gd name="connsiteX44" fmla="*/ 9471123 w 10873921"/>
              <a:gd name="connsiteY44" fmla="*/ 6028951 h 6858558"/>
              <a:gd name="connsiteX45" fmla="*/ 9421412 w 10873921"/>
              <a:gd name="connsiteY45" fmla="*/ 6080818 h 6858558"/>
              <a:gd name="connsiteX46" fmla="*/ 9427038 w 10873921"/>
              <a:gd name="connsiteY46" fmla="*/ 6088099 h 6858558"/>
              <a:gd name="connsiteX47" fmla="*/ 9391581 w 10873921"/>
              <a:gd name="connsiteY47" fmla="*/ 6171710 h 6858558"/>
              <a:gd name="connsiteX48" fmla="*/ 9334546 w 10873921"/>
              <a:gd name="connsiteY48" fmla="*/ 6212328 h 6858558"/>
              <a:gd name="connsiteX49" fmla="*/ 9286856 w 10873921"/>
              <a:gd name="connsiteY49" fmla="*/ 6340934 h 6858558"/>
              <a:gd name="connsiteX50" fmla="*/ 9285436 w 10873921"/>
              <a:gd name="connsiteY50" fmla="*/ 6371842 h 6858558"/>
              <a:gd name="connsiteX51" fmla="*/ 9282564 w 10873921"/>
              <a:gd name="connsiteY51" fmla="*/ 6423490 h 6858558"/>
              <a:gd name="connsiteX52" fmla="*/ 9273573 w 10873921"/>
              <a:gd name="connsiteY52" fmla="*/ 6467496 h 6858558"/>
              <a:gd name="connsiteX53" fmla="*/ 9262092 w 10873921"/>
              <a:gd name="connsiteY53" fmla="*/ 6511084 h 6858558"/>
              <a:gd name="connsiteX54" fmla="*/ 9259443 w 10873921"/>
              <a:gd name="connsiteY54" fmla="*/ 6557257 h 6858558"/>
              <a:gd name="connsiteX55" fmla="*/ 9258214 w 10873921"/>
              <a:gd name="connsiteY55" fmla="*/ 6628065 h 6858558"/>
              <a:gd name="connsiteX56" fmla="*/ 9250938 w 10873921"/>
              <a:gd name="connsiteY56" fmla="*/ 6667101 h 6858558"/>
              <a:gd name="connsiteX57" fmla="*/ 9238195 w 10873921"/>
              <a:gd name="connsiteY57" fmla="*/ 6775682 h 6858558"/>
              <a:gd name="connsiteX58" fmla="*/ 9230652 w 10873921"/>
              <a:gd name="connsiteY58" fmla="*/ 6855909 h 6858558"/>
              <a:gd name="connsiteX59" fmla="*/ 0 w 10873921"/>
              <a:gd name="connsiteY59" fmla="*/ 6858558 h 6858558"/>
              <a:gd name="connsiteX60" fmla="*/ 0 w 10873921"/>
              <a:gd name="connsiteY60"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69399 w 10873921"/>
              <a:gd name="connsiteY19" fmla="*/ 1360254 h 6858558"/>
              <a:gd name="connsiteX20" fmla="*/ 10464675 w 10873921"/>
              <a:gd name="connsiteY20" fmla="*/ 1364867 h 6858558"/>
              <a:gd name="connsiteX21" fmla="*/ 10454987 w 10873921"/>
              <a:gd name="connsiteY21" fmla="*/ 1415222 h 6858558"/>
              <a:gd name="connsiteX22" fmla="*/ 10436481 w 10873921"/>
              <a:gd name="connsiteY22" fmla="*/ 1477797 h 6858558"/>
              <a:gd name="connsiteX23" fmla="*/ 10431659 w 10873921"/>
              <a:gd name="connsiteY23" fmla="*/ 1488174 h 6858558"/>
              <a:gd name="connsiteX24" fmla="*/ 10406221 w 10873921"/>
              <a:gd name="connsiteY24" fmla="*/ 1509609 h 6858558"/>
              <a:gd name="connsiteX25" fmla="*/ 10404251 w 10873921"/>
              <a:gd name="connsiteY25" fmla="*/ 1551761 h 6858558"/>
              <a:gd name="connsiteX26" fmla="*/ 10374137 w 10873921"/>
              <a:gd name="connsiteY26" fmla="*/ 1570136 h 6858558"/>
              <a:gd name="connsiteX27" fmla="*/ 10356645 w 10873921"/>
              <a:gd name="connsiteY27" fmla="*/ 1597199 h 6858558"/>
              <a:gd name="connsiteX28" fmla="*/ 10329031 w 10873921"/>
              <a:gd name="connsiteY28" fmla="*/ 1627159 h 6858558"/>
              <a:gd name="connsiteX29" fmla="*/ 10324386 w 10873921"/>
              <a:gd name="connsiteY29" fmla="*/ 1664520 h 6858558"/>
              <a:gd name="connsiteX30" fmla="*/ 10298374 w 10873921"/>
              <a:gd name="connsiteY30" fmla="*/ 1712383 h 6858558"/>
              <a:gd name="connsiteX31" fmla="*/ 10266443 w 10873921"/>
              <a:gd name="connsiteY31" fmla="*/ 1757378 h 6858558"/>
              <a:gd name="connsiteX32" fmla="*/ 10213612 w 10873921"/>
              <a:gd name="connsiteY32" fmla="*/ 1831639 h 6858558"/>
              <a:gd name="connsiteX33" fmla="*/ 10112893 w 10873921"/>
              <a:gd name="connsiteY33" fmla="*/ 1947999 h 6858558"/>
              <a:gd name="connsiteX34" fmla="*/ 10042411 w 10873921"/>
              <a:gd name="connsiteY34" fmla="*/ 2041320 h 6858558"/>
              <a:gd name="connsiteX35" fmla="*/ 9916869 w 10873921"/>
              <a:gd name="connsiteY35" fmla="*/ 2193981 h 6858558"/>
              <a:gd name="connsiteX36" fmla="*/ 9863224 w 10873921"/>
              <a:gd name="connsiteY36" fmla="*/ 2350764 h 6858558"/>
              <a:gd name="connsiteX37" fmla="*/ 9815833 w 10873921"/>
              <a:gd name="connsiteY37" fmla="*/ 2484015 h 6858558"/>
              <a:gd name="connsiteX38" fmla="*/ 9772154 w 10873921"/>
              <a:gd name="connsiteY38" fmla="*/ 2992899 h 6858558"/>
              <a:gd name="connsiteX39" fmla="*/ 9644932 w 10873921"/>
              <a:gd name="connsiteY39" fmla="*/ 4090138 h 6858558"/>
              <a:gd name="connsiteX40" fmla="*/ 9429095 w 10873921"/>
              <a:gd name="connsiteY40" fmla="*/ 5531975 h 6858558"/>
              <a:gd name="connsiteX41" fmla="*/ 9460845 w 10873921"/>
              <a:gd name="connsiteY41" fmla="*/ 5727156 h 6858558"/>
              <a:gd name="connsiteX42" fmla="*/ 9482918 w 10873921"/>
              <a:gd name="connsiteY42" fmla="*/ 5942515 h 6858558"/>
              <a:gd name="connsiteX43" fmla="*/ 9471123 w 10873921"/>
              <a:gd name="connsiteY43" fmla="*/ 6028951 h 6858558"/>
              <a:gd name="connsiteX44" fmla="*/ 9421412 w 10873921"/>
              <a:gd name="connsiteY44" fmla="*/ 6080818 h 6858558"/>
              <a:gd name="connsiteX45" fmla="*/ 9427038 w 10873921"/>
              <a:gd name="connsiteY45" fmla="*/ 6088099 h 6858558"/>
              <a:gd name="connsiteX46" fmla="*/ 9391581 w 10873921"/>
              <a:gd name="connsiteY46" fmla="*/ 6171710 h 6858558"/>
              <a:gd name="connsiteX47" fmla="*/ 9334546 w 10873921"/>
              <a:gd name="connsiteY47" fmla="*/ 6212328 h 6858558"/>
              <a:gd name="connsiteX48" fmla="*/ 9286856 w 10873921"/>
              <a:gd name="connsiteY48" fmla="*/ 6340934 h 6858558"/>
              <a:gd name="connsiteX49" fmla="*/ 9285436 w 10873921"/>
              <a:gd name="connsiteY49" fmla="*/ 6371842 h 6858558"/>
              <a:gd name="connsiteX50" fmla="*/ 9282564 w 10873921"/>
              <a:gd name="connsiteY50" fmla="*/ 6423490 h 6858558"/>
              <a:gd name="connsiteX51" fmla="*/ 9273573 w 10873921"/>
              <a:gd name="connsiteY51" fmla="*/ 6467496 h 6858558"/>
              <a:gd name="connsiteX52" fmla="*/ 9262092 w 10873921"/>
              <a:gd name="connsiteY52" fmla="*/ 6511084 h 6858558"/>
              <a:gd name="connsiteX53" fmla="*/ 9259443 w 10873921"/>
              <a:gd name="connsiteY53" fmla="*/ 6557257 h 6858558"/>
              <a:gd name="connsiteX54" fmla="*/ 9258214 w 10873921"/>
              <a:gd name="connsiteY54" fmla="*/ 6628065 h 6858558"/>
              <a:gd name="connsiteX55" fmla="*/ 9250938 w 10873921"/>
              <a:gd name="connsiteY55" fmla="*/ 6667101 h 6858558"/>
              <a:gd name="connsiteX56" fmla="*/ 9238195 w 10873921"/>
              <a:gd name="connsiteY56" fmla="*/ 6775682 h 6858558"/>
              <a:gd name="connsiteX57" fmla="*/ 9230652 w 10873921"/>
              <a:gd name="connsiteY57" fmla="*/ 6855909 h 6858558"/>
              <a:gd name="connsiteX58" fmla="*/ 0 w 10873921"/>
              <a:gd name="connsiteY58" fmla="*/ 6858558 h 6858558"/>
              <a:gd name="connsiteX59" fmla="*/ 0 w 10873921"/>
              <a:gd name="connsiteY59" fmla="*/ 0 h 6858558"/>
              <a:gd name="connsiteX0" fmla="*/ 0 w 10873921"/>
              <a:gd name="connsiteY0" fmla="*/ 0 h 6858558"/>
              <a:gd name="connsiteX1" fmla="*/ 10869426 w 10873921"/>
              <a:gd name="connsiteY1" fmla="*/ 559 h 6858558"/>
              <a:gd name="connsiteX2" fmla="*/ 10871723 w 10873921"/>
              <a:gd name="connsiteY2" fmla="*/ 8753 h 6858558"/>
              <a:gd name="connsiteX3" fmla="*/ 10864985 w 10873921"/>
              <a:gd name="connsiteY3" fmla="*/ 53973 h 6858558"/>
              <a:gd name="connsiteX4" fmla="*/ 10813262 w 10873921"/>
              <a:gd name="connsiteY4" fmla="*/ 157844 h 6858558"/>
              <a:gd name="connsiteX5" fmla="*/ 10788250 w 10873921"/>
              <a:gd name="connsiteY5" fmla="*/ 249730 h 6858558"/>
              <a:gd name="connsiteX6" fmla="*/ 10777796 w 10873921"/>
              <a:gd name="connsiteY6" fmla="*/ 352984 h 6858558"/>
              <a:gd name="connsiteX7" fmla="*/ 10759322 w 10873921"/>
              <a:gd name="connsiteY7" fmla="*/ 407113 h 6858558"/>
              <a:gd name="connsiteX8" fmla="*/ 10694154 w 10873921"/>
              <a:gd name="connsiteY8" fmla="*/ 534382 h 6858558"/>
              <a:gd name="connsiteX9" fmla="*/ 10617194 w 10873921"/>
              <a:gd name="connsiteY9" fmla="*/ 626012 h 6858558"/>
              <a:gd name="connsiteX10" fmla="*/ 10553040 w 10873921"/>
              <a:gd name="connsiteY10" fmla="*/ 736652 h 6858558"/>
              <a:gd name="connsiteX11" fmla="*/ 10549362 w 10873921"/>
              <a:gd name="connsiteY11" fmla="*/ 767381 h 6858558"/>
              <a:gd name="connsiteX12" fmla="*/ 10542712 w 10873921"/>
              <a:gd name="connsiteY12" fmla="*/ 818695 h 6858558"/>
              <a:gd name="connsiteX13" fmla="*/ 10543783 w 10873921"/>
              <a:gd name="connsiteY13" fmla="*/ 904039 h 6858558"/>
              <a:gd name="connsiteX14" fmla="*/ 10509848 w 10873921"/>
              <a:gd name="connsiteY14" fmla="*/ 950499 h 6858558"/>
              <a:gd name="connsiteX15" fmla="*/ 10503433 w 10873921"/>
              <a:gd name="connsiteY15" fmla="*/ 1021040 h 6858558"/>
              <a:gd name="connsiteX16" fmla="*/ 10493315 w 10873921"/>
              <a:gd name="connsiteY16" fmla="*/ 1059465 h 6858558"/>
              <a:gd name="connsiteX17" fmla="*/ 10483252 w 10873921"/>
              <a:gd name="connsiteY17" fmla="*/ 1193380 h 6858558"/>
              <a:gd name="connsiteX18" fmla="*/ 10479612 w 10873921"/>
              <a:gd name="connsiteY18" fmla="*/ 1340205 h 6858558"/>
              <a:gd name="connsiteX19" fmla="*/ 10481840 w 10873921"/>
              <a:gd name="connsiteY19" fmla="*/ 1322931 h 6858558"/>
              <a:gd name="connsiteX20" fmla="*/ 10464675 w 10873921"/>
              <a:gd name="connsiteY20" fmla="*/ 1364867 h 6858558"/>
              <a:gd name="connsiteX21" fmla="*/ 10454987 w 10873921"/>
              <a:gd name="connsiteY21" fmla="*/ 1415222 h 6858558"/>
              <a:gd name="connsiteX22" fmla="*/ 10436481 w 10873921"/>
              <a:gd name="connsiteY22" fmla="*/ 1477797 h 6858558"/>
              <a:gd name="connsiteX23" fmla="*/ 10431659 w 10873921"/>
              <a:gd name="connsiteY23" fmla="*/ 1488174 h 6858558"/>
              <a:gd name="connsiteX24" fmla="*/ 10406221 w 10873921"/>
              <a:gd name="connsiteY24" fmla="*/ 1509609 h 6858558"/>
              <a:gd name="connsiteX25" fmla="*/ 10404251 w 10873921"/>
              <a:gd name="connsiteY25" fmla="*/ 1551761 h 6858558"/>
              <a:gd name="connsiteX26" fmla="*/ 10374137 w 10873921"/>
              <a:gd name="connsiteY26" fmla="*/ 1570136 h 6858558"/>
              <a:gd name="connsiteX27" fmla="*/ 10356645 w 10873921"/>
              <a:gd name="connsiteY27" fmla="*/ 1597199 h 6858558"/>
              <a:gd name="connsiteX28" fmla="*/ 10329031 w 10873921"/>
              <a:gd name="connsiteY28" fmla="*/ 1627159 h 6858558"/>
              <a:gd name="connsiteX29" fmla="*/ 10324386 w 10873921"/>
              <a:gd name="connsiteY29" fmla="*/ 1664520 h 6858558"/>
              <a:gd name="connsiteX30" fmla="*/ 10298374 w 10873921"/>
              <a:gd name="connsiteY30" fmla="*/ 1712383 h 6858558"/>
              <a:gd name="connsiteX31" fmla="*/ 10266443 w 10873921"/>
              <a:gd name="connsiteY31" fmla="*/ 1757378 h 6858558"/>
              <a:gd name="connsiteX32" fmla="*/ 10213612 w 10873921"/>
              <a:gd name="connsiteY32" fmla="*/ 1831639 h 6858558"/>
              <a:gd name="connsiteX33" fmla="*/ 10112893 w 10873921"/>
              <a:gd name="connsiteY33" fmla="*/ 1947999 h 6858558"/>
              <a:gd name="connsiteX34" fmla="*/ 10042411 w 10873921"/>
              <a:gd name="connsiteY34" fmla="*/ 2041320 h 6858558"/>
              <a:gd name="connsiteX35" fmla="*/ 9916869 w 10873921"/>
              <a:gd name="connsiteY35" fmla="*/ 2193981 h 6858558"/>
              <a:gd name="connsiteX36" fmla="*/ 9863224 w 10873921"/>
              <a:gd name="connsiteY36" fmla="*/ 2350764 h 6858558"/>
              <a:gd name="connsiteX37" fmla="*/ 9815833 w 10873921"/>
              <a:gd name="connsiteY37" fmla="*/ 2484015 h 6858558"/>
              <a:gd name="connsiteX38" fmla="*/ 9772154 w 10873921"/>
              <a:gd name="connsiteY38" fmla="*/ 2992899 h 6858558"/>
              <a:gd name="connsiteX39" fmla="*/ 9644932 w 10873921"/>
              <a:gd name="connsiteY39" fmla="*/ 4090138 h 6858558"/>
              <a:gd name="connsiteX40" fmla="*/ 9429095 w 10873921"/>
              <a:gd name="connsiteY40" fmla="*/ 5531975 h 6858558"/>
              <a:gd name="connsiteX41" fmla="*/ 9460845 w 10873921"/>
              <a:gd name="connsiteY41" fmla="*/ 5727156 h 6858558"/>
              <a:gd name="connsiteX42" fmla="*/ 9482918 w 10873921"/>
              <a:gd name="connsiteY42" fmla="*/ 5942515 h 6858558"/>
              <a:gd name="connsiteX43" fmla="*/ 9471123 w 10873921"/>
              <a:gd name="connsiteY43" fmla="*/ 6028951 h 6858558"/>
              <a:gd name="connsiteX44" fmla="*/ 9421412 w 10873921"/>
              <a:gd name="connsiteY44" fmla="*/ 6080818 h 6858558"/>
              <a:gd name="connsiteX45" fmla="*/ 9427038 w 10873921"/>
              <a:gd name="connsiteY45" fmla="*/ 6088099 h 6858558"/>
              <a:gd name="connsiteX46" fmla="*/ 9391581 w 10873921"/>
              <a:gd name="connsiteY46" fmla="*/ 6171710 h 6858558"/>
              <a:gd name="connsiteX47" fmla="*/ 9334546 w 10873921"/>
              <a:gd name="connsiteY47" fmla="*/ 6212328 h 6858558"/>
              <a:gd name="connsiteX48" fmla="*/ 9286856 w 10873921"/>
              <a:gd name="connsiteY48" fmla="*/ 6340934 h 6858558"/>
              <a:gd name="connsiteX49" fmla="*/ 9285436 w 10873921"/>
              <a:gd name="connsiteY49" fmla="*/ 6371842 h 6858558"/>
              <a:gd name="connsiteX50" fmla="*/ 9282564 w 10873921"/>
              <a:gd name="connsiteY50" fmla="*/ 6423490 h 6858558"/>
              <a:gd name="connsiteX51" fmla="*/ 9273573 w 10873921"/>
              <a:gd name="connsiteY51" fmla="*/ 6467496 h 6858558"/>
              <a:gd name="connsiteX52" fmla="*/ 9262092 w 10873921"/>
              <a:gd name="connsiteY52" fmla="*/ 6511084 h 6858558"/>
              <a:gd name="connsiteX53" fmla="*/ 9259443 w 10873921"/>
              <a:gd name="connsiteY53" fmla="*/ 6557257 h 6858558"/>
              <a:gd name="connsiteX54" fmla="*/ 9258214 w 10873921"/>
              <a:gd name="connsiteY54" fmla="*/ 6628065 h 6858558"/>
              <a:gd name="connsiteX55" fmla="*/ 9250938 w 10873921"/>
              <a:gd name="connsiteY55" fmla="*/ 6667101 h 6858558"/>
              <a:gd name="connsiteX56" fmla="*/ 9238195 w 10873921"/>
              <a:gd name="connsiteY56" fmla="*/ 6775682 h 6858558"/>
              <a:gd name="connsiteX57" fmla="*/ 9230652 w 10873921"/>
              <a:gd name="connsiteY57" fmla="*/ 6855909 h 6858558"/>
              <a:gd name="connsiteX58" fmla="*/ 0 w 10873921"/>
              <a:gd name="connsiteY58" fmla="*/ 6858558 h 6858558"/>
              <a:gd name="connsiteX59" fmla="*/ 0 w 10873921"/>
              <a:gd name="connsiteY59" fmla="*/ 0 h 6858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0873921" h="6858558">
                <a:moveTo>
                  <a:pt x="0" y="0"/>
                </a:moveTo>
                <a:lnTo>
                  <a:pt x="10869426" y="559"/>
                </a:lnTo>
                <a:lnTo>
                  <a:pt x="10871723" y="8753"/>
                </a:lnTo>
                <a:cubicBezTo>
                  <a:pt x="10875142" y="23728"/>
                  <a:pt x="10875705" y="38957"/>
                  <a:pt x="10864985" y="53973"/>
                </a:cubicBezTo>
                <a:cubicBezTo>
                  <a:pt x="10830995" y="73132"/>
                  <a:pt x="10857440" y="135050"/>
                  <a:pt x="10813262" y="157844"/>
                </a:cubicBezTo>
                <a:cubicBezTo>
                  <a:pt x="10800473" y="190470"/>
                  <a:pt x="10793488" y="228344"/>
                  <a:pt x="10788250" y="249730"/>
                </a:cubicBezTo>
                <a:cubicBezTo>
                  <a:pt x="10782339" y="282253"/>
                  <a:pt x="10782617" y="319686"/>
                  <a:pt x="10777796" y="352984"/>
                </a:cubicBezTo>
                <a:cubicBezTo>
                  <a:pt x="10765209" y="386395"/>
                  <a:pt x="10770390" y="383563"/>
                  <a:pt x="10759322" y="407113"/>
                </a:cubicBezTo>
                <a:cubicBezTo>
                  <a:pt x="10745382" y="437346"/>
                  <a:pt x="10714308" y="505850"/>
                  <a:pt x="10694154" y="534382"/>
                </a:cubicBezTo>
                <a:cubicBezTo>
                  <a:pt x="10632784" y="570697"/>
                  <a:pt x="10644933" y="585617"/>
                  <a:pt x="10617194" y="626012"/>
                </a:cubicBezTo>
                <a:cubicBezTo>
                  <a:pt x="10590097" y="673298"/>
                  <a:pt x="10617417" y="688947"/>
                  <a:pt x="10553040" y="736652"/>
                </a:cubicBezTo>
                <a:cubicBezTo>
                  <a:pt x="10565420" y="748916"/>
                  <a:pt x="10562638" y="756967"/>
                  <a:pt x="10549362" y="767381"/>
                </a:cubicBezTo>
                <a:cubicBezTo>
                  <a:pt x="10537344" y="790780"/>
                  <a:pt x="10576834" y="803120"/>
                  <a:pt x="10542712" y="818695"/>
                </a:cubicBezTo>
                <a:cubicBezTo>
                  <a:pt x="10541782" y="841471"/>
                  <a:pt x="10549260" y="882072"/>
                  <a:pt x="10543783" y="904039"/>
                </a:cubicBezTo>
                <a:cubicBezTo>
                  <a:pt x="10535932" y="918486"/>
                  <a:pt x="10516573" y="930999"/>
                  <a:pt x="10509848" y="950499"/>
                </a:cubicBezTo>
                <a:cubicBezTo>
                  <a:pt x="10487263" y="970728"/>
                  <a:pt x="10507033" y="983465"/>
                  <a:pt x="10503433" y="1021040"/>
                </a:cubicBezTo>
                <a:cubicBezTo>
                  <a:pt x="10485183" y="1030687"/>
                  <a:pt x="10486288" y="1044151"/>
                  <a:pt x="10493315" y="1059465"/>
                </a:cubicBezTo>
                <a:cubicBezTo>
                  <a:pt x="10476137" y="1091092"/>
                  <a:pt x="10491813" y="1153945"/>
                  <a:pt x="10483252" y="1193380"/>
                </a:cubicBezTo>
                <a:cubicBezTo>
                  <a:pt x="10480968" y="1240170"/>
                  <a:pt x="10478586" y="1310269"/>
                  <a:pt x="10479612" y="1340205"/>
                </a:cubicBezTo>
                <a:cubicBezTo>
                  <a:pt x="10477303" y="1368017"/>
                  <a:pt x="10484330" y="1318821"/>
                  <a:pt x="10481840" y="1322931"/>
                </a:cubicBezTo>
                <a:lnTo>
                  <a:pt x="10464675" y="1364867"/>
                </a:lnTo>
                <a:cubicBezTo>
                  <a:pt x="10461863" y="1368255"/>
                  <a:pt x="10455260" y="1413184"/>
                  <a:pt x="10454987" y="1415222"/>
                </a:cubicBezTo>
                <a:lnTo>
                  <a:pt x="10436481" y="1477797"/>
                </a:lnTo>
                <a:cubicBezTo>
                  <a:pt x="10424405" y="1491881"/>
                  <a:pt x="10402576" y="1481078"/>
                  <a:pt x="10431659" y="1488174"/>
                </a:cubicBezTo>
                <a:cubicBezTo>
                  <a:pt x="10428434" y="1493161"/>
                  <a:pt x="10404006" y="1505685"/>
                  <a:pt x="10406221" y="1509609"/>
                </a:cubicBezTo>
                <a:cubicBezTo>
                  <a:pt x="10405564" y="1523660"/>
                  <a:pt x="10404908" y="1537710"/>
                  <a:pt x="10404251" y="1551761"/>
                </a:cubicBezTo>
                <a:lnTo>
                  <a:pt x="10374137" y="1570136"/>
                </a:lnTo>
                <a:lnTo>
                  <a:pt x="10356645" y="1597199"/>
                </a:lnTo>
                <a:lnTo>
                  <a:pt x="10329031" y="1627159"/>
                </a:lnTo>
                <a:cubicBezTo>
                  <a:pt x="10327802" y="1634923"/>
                  <a:pt x="10328804" y="1648934"/>
                  <a:pt x="10324386" y="1664520"/>
                </a:cubicBezTo>
                <a:lnTo>
                  <a:pt x="10298374" y="1712383"/>
                </a:lnTo>
                <a:cubicBezTo>
                  <a:pt x="10292369" y="1715353"/>
                  <a:pt x="10273961" y="1756769"/>
                  <a:pt x="10266443" y="1757378"/>
                </a:cubicBezTo>
                <a:cubicBezTo>
                  <a:pt x="10269695" y="1820361"/>
                  <a:pt x="10237778" y="1776373"/>
                  <a:pt x="10213612" y="1831639"/>
                </a:cubicBezTo>
                <a:cubicBezTo>
                  <a:pt x="10179204" y="1903298"/>
                  <a:pt x="10109728" y="1921506"/>
                  <a:pt x="10112893" y="1947999"/>
                </a:cubicBezTo>
                <a:cubicBezTo>
                  <a:pt x="10094691" y="1998361"/>
                  <a:pt x="10102389" y="1983766"/>
                  <a:pt x="10042411" y="2041320"/>
                </a:cubicBezTo>
                <a:cubicBezTo>
                  <a:pt x="10008857" y="2095569"/>
                  <a:pt x="9952918" y="2127388"/>
                  <a:pt x="9916869" y="2193981"/>
                </a:cubicBezTo>
                <a:lnTo>
                  <a:pt x="9863224" y="2350764"/>
                </a:lnTo>
                <a:cubicBezTo>
                  <a:pt x="9863330" y="2352774"/>
                  <a:pt x="9815727" y="2482005"/>
                  <a:pt x="9815833" y="2484015"/>
                </a:cubicBezTo>
                <a:lnTo>
                  <a:pt x="9772154" y="2992899"/>
                </a:lnTo>
                <a:lnTo>
                  <a:pt x="9644932" y="4090138"/>
                </a:lnTo>
                <a:cubicBezTo>
                  <a:pt x="9572986" y="4570750"/>
                  <a:pt x="9336714" y="5040761"/>
                  <a:pt x="9429095" y="5531975"/>
                </a:cubicBezTo>
                <a:lnTo>
                  <a:pt x="9460845" y="5727156"/>
                </a:lnTo>
                <a:cubicBezTo>
                  <a:pt x="9434202" y="5741673"/>
                  <a:pt x="9503485" y="5873314"/>
                  <a:pt x="9482918" y="5942515"/>
                </a:cubicBezTo>
                <a:cubicBezTo>
                  <a:pt x="9458391" y="5952520"/>
                  <a:pt x="9483913" y="5987751"/>
                  <a:pt x="9471123" y="6028951"/>
                </a:cubicBezTo>
                <a:cubicBezTo>
                  <a:pt x="9443176" y="6039559"/>
                  <a:pt x="9462784" y="6056805"/>
                  <a:pt x="9421412" y="6080818"/>
                </a:cubicBezTo>
                <a:cubicBezTo>
                  <a:pt x="9423647" y="6083002"/>
                  <a:pt x="9432010" y="6072950"/>
                  <a:pt x="9427038" y="6088099"/>
                </a:cubicBezTo>
                <a:cubicBezTo>
                  <a:pt x="9422066" y="6103248"/>
                  <a:pt x="9408141" y="6164326"/>
                  <a:pt x="9391581" y="6171710"/>
                </a:cubicBezTo>
                <a:cubicBezTo>
                  <a:pt x="9333029" y="6212229"/>
                  <a:pt x="9359251" y="6170095"/>
                  <a:pt x="9334546" y="6212328"/>
                </a:cubicBezTo>
                <a:cubicBezTo>
                  <a:pt x="9310985" y="6261390"/>
                  <a:pt x="9347570" y="6288844"/>
                  <a:pt x="9286856" y="6340934"/>
                </a:cubicBezTo>
                <a:cubicBezTo>
                  <a:pt x="9300100" y="6352300"/>
                  <a:pt x="9297914" y="6360525"/>
                  <a:pt x="9285436" y="6371842"/>
                </a:cubicBezTo>
                <a:cubicBezTo>
                  <a:pt x="9275164" y="6396022"/>
                  <a:pt x="9315456" y="6405567"/>
                  <a:pt x="9282564" y="6423490"/>
                </a:cubicBezTo>
                <a:cubicBezTo>
                  <a:pt x="9305465" y="6425186"/>
                  <a:pt x="9247312" y="6472461"/>
                  <a:pt x="9273573" y="6467496"/>
                </a:cubicBezTo>
                <a:cubicBezTo>
                  <a:pt x="9270161" y="6482095"/>
                  <a:pt x="9268864" y="6496124"/>
                  <a:pt x="9262092" y="6511084"/>
                </a:cubicBezTo>
                <a:cubicBezTo>
                  <a:pt x="9255270" y="6535696"/>
                  <a:pt x="9216266" y="6524401"/>
                  <a:pt x="9259443" y="6557257"/>
                </a:cubicBezTo>
                <a:cubicBezTo>
                  <a:pt x="9238398" y="6579015"/>
                  <a:pt x="9259051" y="6590335"/>
                  <a:pt x="9258214" y="6628065"/>
                </a:cubicBezTo>
                <a:cubicBezTo>
                  <a:pt x="9240716" y="6638965"/>
                  <a:pt x="9242806" y="6652318"/>
                  <a:pt x="9250938" y="6667101"/>
                </a:cubicBezTo>
                <a:cubicBezTo>
                  <a:pt x="9236122" y="6699849"/>
                  <a:pt x="9243844" y="6735749"/>
                  <a:pt x="9238195" y="6775682"/>
                </a:cubicBezTo>
                <a:cubicBezTo>
                  <a:pt x="9217030" y="6803360"/>
                  <a:pt x="9226967" y="6827554"/>
                  <a:pt x="9230652" y="6855909"/>
                </a:cubicBezTo>
                <a:lnTo>
                  <a:pt x="0" y="6858558"/>
                </a:lnTo>
                <a:lnTo>
                  <a:pt x="0"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3788145-D392-A0FE-4527-6B2AFC7D73B9}"/>
              </a:ext>
            </a:extLst>
          </p:cNvPr>
          <p:cNvSpPr>
            <a:spLocks noGrp="1"/>
          </p:cNvSpPr>
          <p:nvPr>
            <p:ph type="title"/>
          </p:nvPr>
        </p:nvSpPr>
        <p:spPr>
          <a:xfrm>
            <a:off x="1050878" y="603623"/>
            <a:ext cx="9335068" cy="1222001"/>
          </a:xfrm>
        </p:spPr>
        <p:txBody>
          <a:bodyPr>
            <a:normAutofit/>
          </a:bodyPr>
          <a:lstStyle/>
          <a:p>
            <a:r>
              <a:rPr lang="en-US" dirty="0"/>
              <a:t>Applications of AI</a:t>
            </a:r>
          </a:p>
        </p:txBody>
      </p:sp>
      <p:sp>
        <p:nvSpPr>
          <p:cNvPr id="1043" name="Content Placeholder 1029">
            <a:extLst>
              <a:ext uri="{FF2B5EF4-FFF2-40B4-BE49-F238E27FC236}">
                <a16:creationId xmlns:a16="http://schemas.microsoft.com/office/drawing/2014/main" id="{5906E980-E3D9-18DE-87EC-301FDA78BCAF}"/>
              </a:ext>
            </a:extLst>
          </p:cNvPr>
          <p:cNvSpPr>
            <a:spLocks noGrp="1"/>
          </p:cNvSpPr>
          <p:nvPr>
            <p:ph idx="1"/>
          </p:nvPr>
        </p:nvSpPr>
        <p:spPr>
          <a:xfrm>
            <a:off x="1050878" y="2147355"/>
            <a:ext cx="6037130" cy="4107021"/>
          </a:xfrm>
        </p:spPr>
        <p:txBody>
          <a:bodyPr>
            <a:normAutofit/>
          </a:bodyPr>
          <a:lstStyle/>
          <a:p>
            <a:pPr marL="0" indent="0">
              <a:buNone/>
            </a:pPr>
            <a:endParaRPr lang="en-US" b="1" dirty="0"/>
          </a:p>
          <a:p>
            <a:r>
              <a:rPr lang="en-US" dirty="0"/>
              <a:t>AI is being used in a variety of fields, from healthcare to finance. AI can be used to diagnose diseases, predict stock market trends, and automate mundane tasks. AI can also be used to improve customer service, manage logistics, and control robots.</a:t>
            </a:r>
          </a:p>
          <a:p>
            <a:r>
              <a:rPr lang="en-US" dirty="0"/>
              <a:t>AI is also being used to create virtual assistants, such as Siri and Alexa. These virtual assistants can help users with tasks such as scheduling appointments, playing music, and ordering items online.</a:t>
            </a:r>
          </a:p>
          <a:p>
            <a:endParaRPr lang="en-US" dirty="0"/>
          </a:p>
        </p:txBody>
      </p:sp>
      <p:sp>
        <p:nvSpPr>
          <p:cNvPr id="1044" name="Freeform: Shape 1036">
            <a:extLst>
              <a:ext uri="{FF2B5EF4-FFF2-40B4-BE49-F238E27FC236}">
                <a16:creationId xmlns:a16="http://schemas.microsoft.com/office/drawing/2014/main" id="{B7D3B4FC-79F4-47D2-9D79-DA876E6AD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10024" y="2022496"/>
            <a:ext cx="3477029" cy="3848176"/>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026" name="Picture 2" descr="Ai background Vectors &amp; Illustrations for Free Download | Freepik">
            <a:extLst>
              <a:ext uri="{FF2B5EF4-FFF2-40B4-BE49-F238E27FC236}">
                <a16:creationId xmlns:a16="http://schemas.microsoft.com/office/drawing/2014/main" id="{9B72E552-A9E4-308E-C713-2AB8B5FAD5E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036" r="4206" b="-1"/>
          <a:stretch/>
        </p:blipFill>
        <p:spPr bwMode="auto">
          <a:xfrm>
            <a:off x="7230649" y="2184134"/>
            <a:ext cx="3155297" cy="4070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401755"/>
      </p:ext>
    </p:extLst>
  </p:cSld>
  <p:clrMapOvr>
    <a:masterClrMapping/>
  </p:clrMapOvr>
</p:sld>
</file>

<file path=ppt/theme/theme1.xml><?xml version="1.0" encoding="utf-8"?>
<a:theme xmlns:a="http://schemas.openxmlformats.org/drawingml/2006/main" name="ArchiveVTI">
  <a:themeElements>
    <a:clrScheme name="AnalogousFromRegularSeedLeftStep">
      <a:dk1>
        <a:srgbClr val="000000"/>
      </a:dk1>
      <a:lt1>
        <a:srgbClr val="FFFFFF"/>
      </a:lt1>
      <a:dk2>
        <a:srgbClr val="1B2B31"/>
      </a:dk2>
      <a:lt2>
        <a:srgbClr val="F2F3F0"/>
      </a:lt2>
      <a:accent1>
        <a:srgbClr val="894DC3"/>
      </a:accent1>
      <a:accent2>
        <a:srgbClr val="5147B6"/>
      </a:accent2>
      <a:accent3>
        <a:srgbClr val="4D73C3"/>
      </a:accent3>
      <a:accent4>
        <a:srgbClr val="3B93B1"/>
      </a:accent4>
      <a:accent5>
        <a:srgbClr val="4BBFAD"/>
      </a:accent5>
      <a:accent6>
        <a:srgbClr val="3BB16D"/>
      </a:accent6>
      <a:hlink>
        <a:srgbClr val="659933"/>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emplate>TM03457452[[fn=Celestial]]</Template>
  <TotalTime>23</TotalTime>
  <Words>304</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Bembo</vt:lpstr>
      <vt:lpstr>clcicgqyw0002obe2xroteu2c</vt:lpstr>
      <vt:lpstr>ArchiveVTI</vt:lpstr>
      <vt:lpstr>artificial intelligence</vt:lpstr>
      <vt:lpstr>Main topics</vt:lpstr>
      <vt:lpstr>What is Artificial Intelligence? </vt:lpstr>
      <vt:lpstr>Types of AI</vt:lpstr>
      <vt:lpstr>Applications of 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dc:title>
  <dc:creator>Tarek Hammad</dc:creator>
  <cp:lastModifiedBy>Tarek Hammad</cp:lastModifiedBy>
  <cp:revision>3</cp:revision>
  <dcterms:created xsi:type="dcterms:W3CDTF">2023-02-09T19:08:28Z</dcterms:created>
  <dcterms:modified xsi:type="dcterms:W3CDTF">2023-02-09T19:39:34Z</dcterms:modified>
</cp:coreProperties>
</file>