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99ED"/>
    <a:srgbClr val="2D24AB"/>
    <a:srgbClr val="005396"/>
    <a:srgbClr val="C45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1B27C-B20D-4F9D-80D7-4DEBD33A9919}" v="287" dt="2023-02-09T16:56:50.080"/>
    <p1510:client id="{44500571-DAE8-4E7A-BDC8-08FAE91EFF67}" v="170" dt="2023-02-09T17:22:24.117"/>
    <p1510:client id="{EC9135DA-79AD-4D24-9BD5-C6580D9F7BFB}" v="1161" dt="2023-02-09T18:44:46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nd Habash" userId="3a98d3b65b6f97f6" providerId="Windows Live" clId="Web-{44500571-DAE8-4E7A-BDC8-08FAE91EFF67}"/>
    <pc:docChg chg="addSld modSld">
      <pc:chgData name="Hind Habash" userId="3a98d3b65b6f97f6" providerId="Windows Live" clId="Web-{44500571-DAE8-4E7A-BDC8-08FAE91EFF67}" dt="2023-02-09T17:22:24.117" v="158" actId="20577"/>
      <pc:docMkLst>
        <pc:docMk/>
      </pc:docMkLst>
      <pc:sldChg chg="addSp delSp modSp">
        <pc:chgData name="Hind Habash" userId="3a98d3b65b6f97f6" providerId="Windows Live" clId="Web-{44500571-DAE8-4E7A-BDC8-08FAE91EFF67}" dt="2023-02-09T17:02:27.391" v="55"/>
        <pc:sldMkLst>
          <pc:docMk/>
          <pc:sldMk cId="2378924137" sldId="257"/>
        </pc:sldMkLst>
        <pc:picChg chg="add del mod">
          <ac:chgData name="Hind Habash" userId="3a98d3b65b6f97f6" providerId="Windows Live" clId="Web-{44500571-DAE8-4E7A-BDC8-08FAE91EFF67}" dt="2023-02-09T17:02:27.391" v="55"/>
          <ac:picMkLst>
            <pc:docMk/>
            <pc:sldMk cId="2378924137" sldId="257"/>
            <ac:picMk id="4" creationId="{88C197B1-EFF6-8346-6022-825AD0807DBB}"/>
          </ac:picMkLst>
        </pc:picChg>
      </pc:sldChg>
      <pc:sldChg chg="addSp delSp modSp new">
        <pc:chgData name="Hind Habash" userId="3a98d3b65b6f97f6" providerId="Windows Live" clId="Web-{44500571-DAE8-4E7A-BDC8-08FAE91EFF67}" dt="2023-02-09T17:22:24.117" v="158" actId="20577"/>
        <pc:sldMkLst>
          <pc:docMk/>
          <pc:sldMk cId="1077581149" sldId="259"/>
        </pc:sldMkLst>
        <pc:spChg chg="mod">
          <ac:chgData name="Hind Habash" userId="3a98d3b65b6f97f6" providerId="Windows Live" clId="Web-{44500571-DAE8-4E7A-BDC8-08FAE91EFF67}" dt="2023-02-09T17:21:53.350" v="154" actId="20577"/>
          <ac:spMkLst>
            <pc:docMk/>
            <pc:sldMk cId="1077581149" sldId="259"/>
            <ac:spMk id="2" creationId="{8DF16E7D-DE0A-0851-BC2D-E53A838427DA}"/>
          </ac:spMkLst>
        </pc:spChg>
        <pc:spChg chg="del">
          <ac:chgData name="Hind Habash" userId="3a98d3b65b6f97f6" providerId="Windows Live" clId="Web-{44500571-DAE8-4E7A-BDC8-08FAE91EFF67}" dt="2023-02-09T16:59:33.972" v="49"/>
          <ac:spMkLst>
            <pc:docMk/>
            <pc:sldMk cId="1077581149" sldId="259"/>
            <ac:spMk id="3" creationId="{621DA043-BAFD-0D84-5783-A49F0284E990}"/>
          </ac:spMkLst>
        </pc:spChg>
        <pc:spChg chg="add mod">
          <ac:chgData name="Hind Habash" userId="3a98d3b65b6f97f6" providerId="Windows Live" clId="Web-{44500571-DAE8-4E7A-BDC8-08FAE91EFF67}" dt="2023-02-09T17:22:24.117" v="158" actId="20577"/>
          <ac:spMkLst>
            <pc:docMk/>
            <pc:sldMk cId="1077581149" sldId="259"/>
            <ac:spMk id="4" creationId="{6CD8EB53-14AA-5015-3DF9-0F53B02B187E}"/>
          </ac:spMkLst>
        </pc:spChg>
        <pc:spChg chg="add del">
          <ac:chgData name="Hind Habash" userId="3a98d3b65b6f97f6" providerId="Windows Live" clId="Web-{44500571-DAE8-4E7A-BDC8-08FAE91EFF67}" dt="2023-02-09T17:07:12.692" v="82"/>
          <ac:spMkLst>
            <pc:docMk/>
            <pc:sldMk cId="1077581149" sldId="259"/>
            <ac:spMk id="5" creationId="{4BE42EBC-BB94-BE7F-8A42-361A4F1BC2C5}"/>
          </ac:spMkLst>
        </pc:spChg>
        <pc:spChg chg="add del mod">
          <ac:chgData name="Hind Habash" userId="3a98d3b65b6f97f6" providerId="Windows Live" clId="Web-{44500571-DAE8-4E7A-BDC8-08FAE91EFF67}" dt="2023-02-09T17:07:10.583" v="81"/>
          <ac:spMkLst>
            <pc:docMk/>
            <pc:sldMk cId="1077581149" sldId="259"/>
            <ac:spMk id="6" creationId="{4F115C3A-0C59-2C72-4A23-D222D84BB329}"/>
          </ac:spMkLst>
        </pc:spChg>
        <pc:spChg chg="add del mod">
          <ac:chgData name="Hind Habash" userId="3a98d3b65b6f97f6" providerId="Windows Live" clId="Web-{44500571-DAE8-4E7A-BDC8-08FAE91EFF67}" dt="2023-02-09T17:07:16.349" v="83"/>
          <ac:spMkLst>
            <pc:docMk/>
            <pc:sldMk cId="1077581149" sldId="259"/>
            <ac:spMk id="7" creationId="{99BB612C-CB6E-BD75-E20B-B3053626FD84}"/>
          </ac:spMkLst>
        </pc:spChg>
        <pc:spChg chg="add mod">
          <ac:chgData name="Hind Habash" userId="3a98d3b65b6f97f6" providerId="Windows Live" clId="Web-{44500571-DAE8-4E7A-BDC8-08FAE91EFF67}" dt="2023-02-09T17:10:09.768" v="117" actId="20577"/>
          <ac:spMkLst>
            <pc:docMk/>
            <pc:sldMk cId="1077581149" sldId="259"/>
            <ac:spMk id="8" creationId="{8B758451-31A2-360A-E0FC-4E7EB28A538F}"/>
          </ac:spMkLst>
        </pc:spChg>
        <pc:spChg chg="add mod">
          <ac:chgData name="Hind Habash" userId="3a98d3b65b6f97f6" providerId="Windows Live" clId="Web-{44500571-DAE8-4E7A-BDC8-08FAE91EFF67}" dt="2023-02-09T17:09:29.234" v="102" actId="20577"/>
          <ac:spMkLst>
            <pc:docMk/>
            <pc:sldMk cId="1077581149" sldId="259"/>
            <ac:spMk id="9" creationId="{4681D087-CFD0-2D63-1887-1D1D279E9968}"/>
          </ac:spMkLst>
        </pc:spChg>
        <pc:spChg chg="add mod">
          <ac:chgData name="Hind Habash" userId="3a98d3b65b6f97f6" providerId="Windows Live" clId="Web-{44500571-DAE8-4E7A-BDC8-08FAE91EFF67}" dt="2023-02-09T17:09:39.531" v="105" actId="14100"/>
          <ac:spMkLst>
            <pc:docMk/>
            <pc:sldMk cId="1077581149" sldId="259"/>
            <ac:spMk id="10" creationId="{49100A74-A032-60D8-D7FF-8E709B2BCF4B}"/>
          </ac:spMkLst>
        </pc:spChg>
        <pc:spChg chg="add mod">
          <ac:chgData name="Hind Habash" userId="3a98d3b65b6f97f6" providerId="Windows Live" clId="Web-{44500571-DAE8-4E7A-BDC8-08FAE91EFF67}" dt="2023-02-09T17:15:48.011" v="135" actId="20577"/>
          <ac:spMkLst>
            <pc:docMk/>
            <pc:sldMk cId="1077581149" sldId="259"/>
            <ac:spMk id="11" creationId="{8B6F3A2A-1FA2-5A41-AAE7-D38F404D3370}"/>
          </ac:spMkLst>
        </pc:spChg>
        <pc:spChg chg="add mod">
          <ac:chgData name="Hind Habash" userId="3a98d3b65b6f97f6" providerId="Windows Live" clId="Web-{44500571-DAE8-4E7A-BDC8-08FAE91EFF67}" dt="2023-02-09T17:09:57.267" v="111" actId="1076"/>
          <ac:spMkLst>
            <pc:docMk/>
            <pc:sldMk cId="1077581149" sldId="259"/>
            <ac:spMk id="12" creationId="{9874F8F9-0237-8FFD-89E8-960B2D9F6E46}"/>
          </ac:spMkLst>
        </pc:spChg>
        <pc:spChg chg="add del mod">
          <ac:chgData name="Hind Habash" userId="3a98d3b65b6f97f6" providerId="Windows Live" clId="Web-{44500571-DAE8-4E7A-BDC8-08FAE91EFF67}" dt="2023-02-09T17:16:57.891" v="142"/>
          <ac:spMkLst>
            <pc:docMk/>
            <pc:sldMk cId="1077581149" sldId="259"/>
            <ac:spMk id="14" creationId="{91DE11B9-4E95-068D-876D-851C981837DC}"/>
          </ac:spMkLst>
        </pc:spChg>
        <pc:spChg chg="add del mod">
          <ac:chgData name="Hind Habash" userId="3a98d3b65b6f97f6" providerId="Windows Live" clId="Web-{44500571-DAE8-4E7A-BDC8-08FAE91EFF67}" dt="2023-02-09T17:19:02.931" v="147"/>
          <ac:spMkLst>
            <pc:docMk/>
            <pc:sldMk cId="1077581149" sldId="259"/>
            <ac:spMk id="16" creationId="{4A833D84-A320-BE60-C280-92DF55122D88}"/>
          </ac:spMkLst>
        </pc:spChg>
        <pc:picChg chg="add del mod">
          <ac:chgData name="Hind Habash" userId="3a98d3b65b6f97f6" providerId="Windows Live" clId="Web-{44500571-DAE8-4E7A-BDC8-08FAE91EFF67}" dt="2023-02-09T17:16:57.891" v="142"/>
          <ac:picMkLst>
            <pc:docMk/>
            <pc:sldMk cId="1077581149" sldId="259"/>
            <ac:picMk id="13" creationId="{3D205433-5F8C-DC8B-4B4A-9BEBCE9CA9D7}"/>
          </ac:picMkLst>
        </pc:picChg>
        <pc:picChg chg="add del mod">
          <ac:chgData name="Hind Habash" userId="3a98d3b65b6f97f6" providerId="Windows Live" clId="Web-{44500571-DAE8-4E7A-BDC8-08FAE91EFF67}" dt="2023-02-09T17:21:58.006" v="155"/>
          <ac:picMkLst>
            <pc:docMk/>
            <pc:sldMk cId="1077581149" sldId="259"/>
            <ac:picMk id="17" creationId="{9B817064-C220-D830-BCA8-6A45003C9238}"/>
          </ac:picMkLst>
        </pc:picChg>
        <pc:picChg chg="add del mod">
          <ac:chgData name="Hind Habash" userId="3a98d3b65b6f97f6" providerId="Windows Live" clId="Web-{44500571-DAE8-4E7A-BDC8-08FAE91EFF67}" dt="2023-02-09T17:22:08.945" v="157"/>
          <ac:picMkLst>
            <pc:docMk/>
            <pc:sldMk cId="1077581149" sldId="259"/>
            <ac:picMk id="18" creationId="{5148CA8A-D658-9490-7D0C-A7AE93DABB69}"/>
          </ac:picMkLst>
        </pc:picChg>
      </pc:sldChg>
      <pc:sldChg chg="new">
        <pc:chgData name="Hind Habash" userId="3a98d3b65b6f97f6" providerId="Windows Live" clId="Web-{44500571-DAE8-4E7A-BDC8-08FAE91EFF67}" dt="2023-02-09T17:08:53.700" v="91"/>
        <pc:sldMkLst>
          <pc:docMk/>
          <pc:sldMk cId="2688841738" sldId="260"/>
        </pc:sldMkLst>
      </pc:sldChg>
    </pc:docChg>
  </pc:docChgLst>
  <pc:docChgLst>
    <pc:chgData clId="Web-{EC9135DA-79AD-4D24-9BD5-C6580D9F7BFB}"/>
    <pc:docChg chg="modSld">
      <pc:chgData name="" userId="" providerId="" clId="Web-{EC9135DA-79AD-4D24-9BD5-C6580D9F7BFB}" dt="2023-02-09T17:22:59.211" v="0"/>
      <pc:docMkLst>
        <pc:docMk/>
      </pc:docMkLst>
      <pc:sldChg chg="delSp">
        <pc:chgData name="" userId="" providerId="" clId="Web-{EC9135DA-79AD-4D24-9BD5-C6580D9F7BFB}" dt="2023-02-09T17:22:59.211" v="0"/>
        <pc:sldMkLst>
          <pc:docMk/>
          <pc:sldMk cId="1077581149" sldId="259"/>
        </pc:sldMkLst>
        <pc:spChg chg="del">
          <ac:chgData name="" userId="" providerId="" clId="Web-{EC9135DA-79AD-4D24-9BD5-C6580D9F7BFB}" dt="2023-02-09T17:22:59.211" v="0"/>
          <ac:spMkLst>
            <pc:docMk/>
            <pc:sldMk cId="1077581149" sldId="259"/>
            <ac:spMk id="4" creationId="{6CD8EB53-14AA-5015-3DF9-0F53B02B187E}"/>
          </ac:spMkLst>
        </pc:spChg>
      </pc:sldChg>
    </pc:docChg>
  </pc:docChgLst>
  <pc:docChgLst>
    <pc:chgData name="Hind Habash" userId="3a98d3b65b6f97f6" providerId="Windows Live" clId="Web-{EC9135DA-79AD-4D24-9BD5-C6580D9F7BFB}"/>
    <pc:docChg chg="addSld delSld modSld sldOrd modMainMaster">
      <pc:chgData name="Hind Habash" userId="3a98d3b65b6f97f6" providerId="Windows Live" clId="Web-{EC9135DA-79AD-4D24-9BD5-C6580D9F7BFB}" dt="2023-02-09T18:44:46.300" v="907"/>
      <pc:docMkLst>
        <pc:docMk/>
      </pc:docMkLst>
      <pc:sldChg chg="mod modTransition addAnim modAnim">
        <pc:chgData name="Hind Habash" userId="3a98d3b65b6f97f6" providerId="Windows Live" clId="Web-{EC9135DA-79AD-4D24-9BD5-C6580D9F7BFB}" dt="2023-02-09T18:39:44.668" v="825"/>
        <pc:sldMkLst>
          <pc:docMk/>
          <pc:sldMk cId="109857222" sldId="256"/>
        </pc:sldMkLst>
      </pc:sldChg>
      <pc:sldChg chg="mod modTransition addAnim modAnim">
        <pc:chgData name="Hind Habash" userId="3a98d3b65b6f97f6" providerId="Windows Live" clId="Web-{EC9135DA-79AD-4D24-9BD5-C6580D9F7BFB}" dt="2023-02-09T18:40:14.624" v="829"/>
        <pc:sldMkLst>
          <pc:docMk/>
          <pc:sldMk cId="2378924137" sldId="257"/>
        </pc:sldMkLst>
      </pc:sldChg>
      <pc:sldChg chg="addSp modSp mod modTransition">
        <pc:chgData name="Hind Habash" userId="3a98d3b65b6f97f6" providerId="Windows Live" clId="Web-{EC9135DA-79AD-4D24-9BD5-C6580D9F7BFB}" dt="2023-02-09T18:39:08.150" v="821"/>
        <pc:sldMkLst>
          <pc:docMk/>
          <pc:sldMk cId="2300110906" sldId="258"/>
        </pc:sldMkLst>
        <pc:spChg chg="mod">
          <ac:chgData name="Hind Habash" userId="3a98d3b65b6f97f6" providerId="Windows Live" clId="Web-{EC9135DA-79AD-4D24-9BD5-C6580D9F7BFB}" dt="2023-02-09T18:25:20.403" v="658" actId="1076"/>
          <ac:spMkLst>
            <pc:docMk/>
            <pc:sldMk cId="2300110906" sldId="258"/>
            <ac:spMk id="2" creationId="{C13F5443-52FA-FFB6-1A68-24DB001EA583}"/>
          </ac:spMkLst>
        </pc:spChg>
        <pc:spChg chg="add mod">
          <ac:chgData name="Hind Habash" userId="3a98d3b65b6f97f6" providerId="Windows Live" clId="Web-{EC9135DA-79AD-4D24-9BD5-C6580D9F7BFB}" dt="2023-02-09T18:25:30.654" v="660" actId="1076"/>
          <ac:spMkLst>
            <pc:docMk/>
            <pc:sldMk cId="2300110906" sldId="258"/>
            <ac:spMk id="3" creationId="{047795D5-985B-AA74-BA7D-9065694512F9}"/>
          </ac:spMkLst>
        </pc:spChg>
        <pc:spChg chg="mod">
          <ac:chgData name="Hind Habash" userId="3a98d3b65b6f97f6" providerId="Windows Live" clId="Web-{EC9135DA-79AD-4D24-9BD5-C6580D9F7BFB}" dt="2023-02-09T18:25:24.606" v="659" actId="1076"/>
          <ac:spMkLst>
            <pc:docMk/>
            <pc:sldMk cId="2300110906" sldId="258"/>
            <ac:spMk id="4" creationId="{232F7A7E-57A6-21C9-165E-2AE1343F0235}"/>
          </ac:spMkLst>
        </pc:spChg>
        <pc:spChg chg="add mod">
          <ac:chgData name="Hind Habash" userId="3a98d3b65b6f97f6" providerId="Windows Live" clId="Web-{EC9135DA-79AD-4D24-9BD5-C6580D9F7BFB}" dt="2023-02-09T18:25:39.498" v="661" actId="1076"/>
          <ac:spMkLst>
            <pc:docMk/>
            <pc:sldMk cId="2300110906" sldId="258"/>
            <ac:spMk id="5" creationId="{4B05B7C7-6380-2E0F-AEE3-9AB4507D7722}"/>
          </ac:spMkLst>
        </pc:spChg>
        <pc:spChg chg="add mod">
          <ac:chgData name="Hind Habash" userId="3a98d3b65b6f97f6" providerId="Windows Live" clId="Web-{EC9135DA-79AD-4D24-9BD5-C6580D9F7BFB}" dt="2023-02-09T18:25:48.827" v="662" actId="1076"/>
          <ac:spMkLst>
            <pc:docMk/>
            <pc:sldMk cId="2300110906" sldId="258"/>
            <ac:spMk id="6" creationId="{D061DDE0-D122-E2BB-1231-2CB801401861}"/>
          </ac:spMkLst>
        </pc:spChg>
        <pc:spChg chg="add mod">
          <ac:chgData name="Hind Habash" userId="3a98d3b65b6f97f6" providerId="Windows Live" clId="Web-{EC9135DA-79AD-4D24-9BD5-C6580D9F7BFB}" dt="2023-02-09T18:26:15.204" v="674" actId="1076"/>
          <ac:spMkLst>
            <pc:docMk/>
            <pc:sldMk cId="2300110906" sldId="258"/>
            <ac:spMk id="7" creationId="{72DA679C-B7FC-E916-5671-C0E45F42582D}"/>
          </ac:spMkLst>
        </pc:spChg>
      </pc:sldChg>
      <pc:sldChg chg="addSp delSp modSp mod modTransition addAnim modAnim">
        <pc:chgData name="Hind Habash" userId="3a98d3b65b6f97f6" providerId="Windows Live" clId="Web-{EC9135DA-79AD-4D24-9BD5-C6580D9F7BFB}" dt="2023-02-09T18:41:20.535" v="843"/>
        <pc:sldMkLst>
          <pc:docMk/>
          <pc:sldMk cId="1077581149" sldId="259"/>
        </pc:sldMkLst>
        <pc:spChg chg="mod">
          <ac:chgData name="Hind Habash" userId="3a98d3b65b6f97f6" providerId="Windows Live" clId="Web-{EC9135DA-79AD-4D24-9BD5-C6580D9F7BFB}" dt="2023-02-09T17:27:24.136" v="24" actId="20577"/>
          <ac:spMkLst>
            <pc:docMk/>
            <pc:sldMk cId="1077581149" sldId="259"/>
            <ac:spMk id="2" creationId="{8DF16E7D-DE0A-0851-BC2D-E53A838427DA}"/>
          </ac:spMkLst>
        </pc:spChg>
        <pc:spChg chg="add mod">
          <ac:chgData name="Hind Habash" userId="3a98d3b65b6f97f6" providerId="Windows Live" clId="Web-{EC9135DA-79AD-4D24-9BD5-C6580D9F7BFB}" dt="2023-02-09T17:25:16.955" v="15"/>
          <ac:spMkLst>
            <pc:docMk/>
            <pc:sldMk cId="1077581149" sldId="259"/>
            <ac:spMk id="4" creationId="{6CD8EB53-14AA-5015-3DF9-0F53B02B187E}"/>
          </ac:spMkLst>
        </pc:spChg>
        <pc:spChg chg="mod">
          <ac:chgData name="Hind Habash" userId="3a98d3b65b6f97f6" providerId="Windows Live" clId="Web-{EC9135DA-79AD-4D24-9BD5-C6580D9F7BFB}" dt="2023-02-09T18:16:49.210" v="557" actId="1076"/>
          <ac:spMkLst>
            <pc:docMk/>
            <pc:sldMk cId="1077581149" sldId="259"/>
            <ac:spMk id="8" creationId="{8B758451-31A2-360A-E0FC-4E7EB28A538F}"/>
          </ac:spMkLst>
        </pc:spChg>
        <pc:spChg chg="mod">
          <ac:chgData name="Hind Habash" userId="3a98d3b65b6f97f6" providerId="Windows Live" clId="Web-{EC9135DA-79AD-4D24-9BD5-C6580D9F7BFB}" dt="2023-02-09T17:24:43.921" v="13"/>
          <ac:spMkLst>
            <pc:docMk/>
            <pc:sldMk cId="1077581149" sldId="259"/>
            <ac:spMk id="9" creationId="{4681D087-CFD0-2D63-1887-1D1D279E9968}"/>
          </ac:spMkLst>
        </pc:spChg>
        <pc:spChg chg="mod">
          <ac:chgData name="Hind Habash" userId="3a98d3b65b6f97f6" providerId="Windows Live" clId="Web-{EC9135DA-79AD-4D24-9BD5-C6580D9F7BFB}" dt="2023-02-09T17:25:26.612" v="16"/>
          <ac:spMkLst>
            <pc:docMk/>
            <pc:sldMk cId="1077581149" sldId="259"/>
            <ac:spMk id="10" creationId="{49100A74-A032-60D8-D7FF-8E709B2BCF4B}"/>
          </ac:spMkLst>
        </pc:spChg>
        <pc:spChg chg="del mod">
          <ac:chgData name="Hind Habash" userId="3a98d3b65b6f97f6" providerId="Windows Live" clId="Web-{EC9135DA-79AD-4D24-9BD5-C6580D9F7BFB}" dt="2023-02-09T18:16:42.131" v="555"/>
          <ac:spMkLst>
            <pc:docMk/>
            <pc:sldMk cId="1077581149" sldId="259"/>
            <ac:spMk id="11" creationId="{8B6F3A2A-1FA2-5A41-AAE7-D38F404D3370}"/>
          </ac:spMkLst>
        </pc:spChg>
        <pc:spChg chg="mod">
          <ac:chgData name="Hind Habash" userId="3a98d3b65b6f97f6" providerId="Windows Live" clId="Web-{EC9135DA-79AD-4D24-9BD5-C6580D9F7BFB}" dt="2023-02-09T18:16:56.992" v="558" actId="1076"/>
          <ac:spMkLst>
            <pc:docMk/>
            <pc:sldMk cId="1077581149" sldId="259"/>
            <ac:spMk id="12" creationId="{9874F8F9-0237-8FFD-89E8-960B2D9F6E46}"/>
          </ac:spMkLst>
        </pc:spChg>
        <pc:picChg chg="add mod">
          <ac:chgData name="Hind Habash" userId="3a98d3b65b6f97f6" providerId="Windows Live" clId="Web-{EC9135DA-79AD-4D24-9BD5-C6580D9F7BFB}" dt="2023-02-09T17:27:19.636" v="22" actId="1076"/>
          <ac:picMkLst>
            <pc:docMk/>
            <pc:sldMk cId="1077581149" sldId="259"/>
            <ac:picMk id="3" creationId="{3CA1DA9E-C52B-98C0-DFF4-B1236AEC3E76}"/>
          </ac:picMkLst>
        </pc:picChg>
      </pc:sldChg>
      <pc:sldChg chg="addSp delSp modSp mod modTransition setBg addAnim modAnim modShow">
        <pc:chgData name="Hind Habash" userId="3a98d3b65b6f97f6" providerId="Windows Live" clId="Web-{EC9135DA-79AD-4D24-9BD5-C6580D9F7BFB}" dt="2023-02-09T18:41:45.693" v="853"/>
        <pc:sldMkLst>
          <pc:docMk/>
          <pc:sldMk cId="2688841738" sldId="260"/>
        </pc:sldMkLst>
        <pc:spChg chg="mod">
          <ac:chgData name="Hind Habash" userId="3a98d3b65b6f97f6" providerId="Windows Live" clId="Web-{EC9135DA-79AD-4D24-9BD5-C6580D9F7BFB}" dt="2023-02-09T17:28:27.297" v="40" actId="20577"/>
          <ac:spMkLst>
            <pc:docMk/>
            <pc:sldMk cId="2688841738" sldId="260"/>
            <ac:spMk id="2" creationId="{9BAFA858-FE93-F328-D254-E10D10B01CE1}"/>
          </ac:spMkLst>
        </pc:spChg>
        <pc:spChg chg="del mod">
          <ac:chgData name="Hind Habash" userId="3a98d3b65b6f97f6" providerId="Windows Live" clId="Web-{EC9135DA-79AD-4D24-9BD5-C6580D9F7BFB}" dt="2023-02-09T17:28:08.124" v="35"/>
          <ac:spMkLst>
            <pc:docMk/>
            <pc:sldMk cId="2688841738" sldId="260"/>
            <ac:spMk id="3" creationId="{9E6FF768-DF57-7D9C-7B75-F01F147F020C}"/>
          </ac:spMkLst>
        </pc:spChg>
        <pc:spChg chg="add mod">
          <ac:chgData name="Hind Habash" userId="3a98d3b65b6f97f6" providerId="Windows Live" clId="Web-{EC9135DA-79AD-4D24-9BD5-C6580D9F7BFB}" dt="2023-02-09T17:42:24.248" v="247" actId="20577"/>
          <ac:spMkLst>
            <pc:docMk/>
            <pc:sldMk cId="2688841738" sldId="260"/>
            <ac:spMk id="4" creationId="{133B5EB1-B5B0-8B14-B20F-67E9D1F03557}"/>
          </ac:spMkLst>
        </pc:spChg>
        <pc:spChg chg="add mod">
          <ac:chgData name="Hind Habash" userId="3a98d3b65b6f97f6" providerId="Windows Live" clId="Web-{EC9135DA-79AD-4D24-9BD5-C6580D9F7BFB}" dt="2023-02-09T17:34:45.152" v="152" actId="1076"/>
          <ac:spMkLst>
            <pc:docMk/>
            <pc:sldMk cId="2688841738" sldId="260"/>
            <ac:spMk id="5" creationId="{5C010B0B-BDC9-6353-D46A-9B9F86747835}"/>
          </ac:spMkLst>
        </pc:spChg>
        <pc:spChg chg="add mod">
          <ac:chgData name="Hind Habash" userId="3a98d3b65b6f97f6" providerId="Windows Live" clId="Web-{EC9135DA-79AD-4D24-9BD5-C6580D9F7BFB}" dt="2023-02-09T17:37:52.213" v="222" actId="20577"/>
          <ac:spMkLst>
            <pc:docMk/>
            <pc:sldMk cId="2688841738" sldId="260"/>
            <ac:spMk id="6" creationId="{9A44AF78-11E7-8721-949F-4135F515F5F2}"/>
          </ac:spMkLst>
        </pc:spChg>
        <pc:spChg chg="add">
          <ac:chgData name="Hind Habash" userId="3a98d3b65b6f97f6" providerId="Windows Live" clId="Web-{EC9135DA-79AD-4D24-9BD5-C6580D9F7BFB}" dt="2023-02-09T17:28:08.124" v="35"/>
          <ac:spMkLst>
            <pc:docMk/>
            <pc:sldMk cId="2688841738" sldId="260"/>
            <ac:spMk id="8" creationId="{48D7368D-31D9-8101-473D-CD39E706FD22}"/>
          </ac:spMkLst>
        </pc:spChg>
        <pc:spChg chg="add del mod">
          <ac:chgData name="Hind Habash" userId="3a98d3b65b6f97f6" providerId="Windows Live" clId="Web-{EC9135DA-79AD-4D24-9BD5-C6580D9F7BFB}" dt="2023-02-09T17:38:48.686" v="232"/>
          <ac:spMkLst>
            <pc:docMk/>
            <pc:sldMk cId="2688841738" sldId="260"/>
            <ac:spMk id="9" creationId="{BFB19912-4583-B23F-FA71-618A618449F3}"/>
          </ac:spMkLst>
        </pc:spChg>
        <pc:spChg chg="add">
          <ac:chgData name="Hind Habash" userId="3a98d3b65b6f97f6" providerId="Windows Live" clId="Web-{EC9135DA-79AD-4D24-9BD5-C6580D9F7BFB}" dt="2023-02-09T17:28:08.124" v="35"/>
          <ac:spMkLst>
            <pc:docMk/>
            <pc:sldMk cId="2688841738" sldId="260"/>
            <ac:spMk id="10" creationId="{9F84B89C-BB5C-7BD7-E0CB-97CE48938CBB}"/>
          </ac:spMkLst>
        </pc:spChg>
        <pc:spChg chg="add">
          <ac:chgData name="Hind Habash" userId="3a98d3b65b6f97f6" providerId="Windows Live" clId="Web-{EC9135DA-79AD-4D24-9BD5-C6580D9F7BFB}" dt="2023-02-09T17:28:08.124" v="35"/>
          <ac:spMkLst>
            <pc:docMk/>
            <pc:sldMk cId="2688841738" sldId="260"/>
            <ac:spMk id="12" creationId="{278FD2D9-A6F5-F7AD-0532-D15327197514}"/>
          </ac:spMkLst>
        </pc:spChg>
        <pc:picChg chg="add del mod">
          <ac:chgData name="Hind Habash" userId="3a98d3b65b6f97f6" providerId="Windows Live" clId="Web-{EC9135DA-79AD-4D24-9BD5-C6580D9F7BFB}" dt="2023-02-09T17:39:05.624" v="235"/>
          <ac:picMkLst>
            <pc:docMk/>
            <pc:sldMk cId="2688841738" sldId="260"/>
            <ac:picMk id="7" creationId="{B6CD2A94-5593-F050-186D-AEB4A052C05B}"/>
          </ac:picMkLst>
        </pc:picChg>
        <pc:picChg chg="add mod">
          <ac:chgData name="Hind Habash" userId="3a98d3b65b6f97f6" providerId="Windows Live" clId="Web-{EC9135DA-79AD-4D24-9BD5-C6580D9F7BFB}" dt="2023-02-09T17:45:03.322" v="270" actId="1076"/>
          <ac:picMkLst>
            <pc:docMk/>
            <pc:sldMk cId="2688841738" sldId="260"/>
            <ac:picMk id="14" creationId="{FFCAD1F4-76A8-780F-FF30-C3949417CB3E}"/>
          </ac:picMkLst>
        </pc:picChg>
      </pc:sldChg>
      <pc:sldChg chg="addSp delSp modSp new del mod setBg">
        <pc:chgData name="Hind Habash" userId="3a98d3b65b6f97f6" providerId="Windows Live" clId="Web-{EC9135DA-79AD-4D24-9BD5-C6580D9F7BFB}" dt="2023-02-09T17:46:36.048" v="288"/>
        <pc:sldMkLst>
          <pc:docMk/>
          <pc:sldMk cId="515318024" sldId="261"/>
        </pc:sldMkLst>
        <pc:spChg chg="mod ord">
          <ac:chgData name="Hind Habash" userId="3a98d3b65b6f97f6" providerId="Windows Live" clId="Web-{EC9135DA-79AD-4D24-9BD5-C6580D9F7BFB}" dt="2023-02-09T17:45:56.889" v="273"/>
          <ac:spMkLst>
            <pc:docMk/>
            <pc:sldMk cId="515318024" sldId="261"/>
            <ac:spMk id="2" creationId="{C3DED79A-2184-EB1B-1AF8-796DDA20DB39}"/>
          </ac:spMkLst>
        </pc:spChg>
        <pc:spChg chg="del">
          <ac:chgData name="Hind Habash" userId="3a98d3b65b6f97f6" providerId="Windows Live" clId="Web-{EC9135DA-79AD-4D24-9BD5-C6580D9F7BFB}" dt="2023-02-09T17:43:18.471" v="253"/>
          <ac:spMkLst>
            <pc:docMk/>
            <pc:sldMk cId="515318024" sldId="261"/>
            <ac:spMk id="3" creationId="{611D7128-4F00-673A-8B85-1C6BD7C4947B}"/>
          </ac:spMkLst>
        </pc:spChg>
        <pc:spChg chg="add mod ord">
          <ac:chgData name="Hind Habash" userId="3a98d3b65b6f97f6" providerId="Windows Live" clId="Web-{EC9135DA-79AD-4D24-9BD5-C6580D9F7BFB}" dt="2023-02-09T17:45:56.889" v="273"/>
          <ac:spMkLst>
            <pc:docMk/>
            <pc:sldMk cId="515318024" sldId="261"/>
            <ac:spMk id="4" creationId="{94F4EA3C-FE1F-80EC-D570-19999A9E53EC}"/>
          </ac:spMkLst>
        </pc:spChg>
        <pc:spChg chg="add del mod">
          <ac:chgData name="Hind Habash" userId="3a98d3b65b6f97f6" providerId="Windows Live" clId="Web-{EC9135DA-79AD-4D24-9BD5-C6580D9F7BFB}" dt="2023-02-09T17:46:25.875" v="287"/>
          <ac:spMkLst>
            <pc:docMk/>
            <pc:sldMk cId="515318024" sldId="261"/>
            <ac:spMk id="6" creationId="{6B41D7AB-0428-A898-6EB2-62ED653081BD}"/>
          </ac:spMkLst>
        </pc:spChg>
        <pc:spChg chg="add del">
          <ac:chgData name="Hind Habash" userId="3a98d3b65b6f97f6" providerId="Windows Live" clId="Web-{EC9135DA-79AD-4D24-9BD5-C6580D9F7BFB}" dt="2023-02-09T17:43:59.427" v="259"/>
          <ac:spMkLst>
            <pc:docMk/>
            <pc:sldMk cId="515318024" sldId="261"/>
            <ac:spMk id="8" creationId="{48D7368D-31D9-8101-473D-CD39E706FD22}"/>
          </ac:spMkLst>
        </pc:spChg>
        <pc:spChg chg="add del">
          <ac:chgData name="Hind Habash" userId="3a98d3b65b6f97f6" providerId="Windows Live" clId="Web-{EC9135DA-79AD-4D24-9BD5-C6580D9F7BFB}" dt="2023-02-09T17:43:59.427" v="259"/>
          <ac:spMkLst>
            <pc:docMk/>
            <pc:sldMk cId="515318024" sldId="261"/>
            <ac:spMk id="10" creationId="{9F84B89C-BB5C-7BD7-E0CB-97CE48938CBB}"/>
          </ac:spMkLst>
        </pc:spChg>
        <pc:spChg chg="add del">
          <ac:chgData name="Hind Habash" userId="3a98d3b65b6f97f6" providerId="Windows Live" clId="Web-{EC9135DA-79AD-4D24-9BD5-C6580D9F7BFB}" dt="2023-02-09T17:43:59.427" v="259"/>
          <ac:spMkLst>
            <pc:docMk/>
            <pc:sldMk cId="515318024" sldId="261"/>
            <ac:spMk id="12" creationId="{278FD2D9-A6F5-F7AD-0532-D15327197514}"/>
          </ac:spMkLst>
        </pc:spChg>
        <pc:spChg chg="add del">
          <ac:chgData name="Hind Habash" userId="3a98d3b65b6f97f6" providerId="Windows Live" clId="Web-{EC9135DA-79AD-4D24-9BD5-C6580D9F7BFB}" dt="2023-02-09T17:44:26.085" v="262"/>
          <ac:spMkLst>
            <pc:docMk/>
            <pc:sldMk cId="515318024" sldId="261"/>
            <ac:spMk id="17" creationId="{48D7368D-31D9-8101-473D-CD39E706FD22}"/>
          </ac:spMkLst>
        </pc:spChg>
        <pc:spChg chg="add del">
          <ac:chgData name="Hind Habash" userId="3a98d3b65b6f97f6" providerId="Windows Live" clId="Web-{EC9135DA-79AD-4D24-9BD5-C6580D9F7BFB}" dt="2023-02-09T17:44:26.085" v="262"/>
          <ac:spMkLst>
            <pc:docMk/>
            <pc:sldMk cId="515318024" sldId="261"/>
            <ac:spMk id="19" creationId="{4C17FB6D-1600-4E66-7284-B891E8CAE3D0}"/>
          </ac:spMkLst>
        </pc:spChg>
        <pc:spChg chg="add del">
          <ac:chgData name="Hind Habash" userId="3a98d3b65b6f97f6" providerId="Windows Live" clId="Web-{EC9135DA-79AD-4D24-9BD5-C6580D9F7BFB}" dt="2023-02-09T17:45:56.889" v="273"/>
          <ac:spMkLst>
            <pc:docMk/>
            <pc:sldMk cId="515318024" sldId="261"/>
            <ac:spMk id="24" creationId="{48D7368D-31D9-8101-473D-CD39E706FD22}"/>
          </ac:spMkLst>
        </pc:spChg>
        <pc:spChg chg="add del">
          <ac:chgData name="Hind Habash" userId="3a98d3b65b6f97f6" providerId="Windows Live" clId="Web-{EC9135DA-79AD-4D24-9BD5-C6580D9F7BFB}" dt="2023-02-09T17:45:56.889" v="273"/>
          <ac:spMkLst>
            <pc:docMk/>
            <pc:sldMk cId="515318024" sldId="261"/>
            <ac:spMk id="26" creationId="{789EBE4E-5983-B393-1D5E-731351065799}"/>
          </ac:spMkLst>
        </pc:spChg>
        <pc:spChg chg="add">
          <ac:chgData name="Hind Habash" userId="3a98d3b65b6f97f6" providerId="Windows Live" clId="Web-{EC9135DA-79AD-4D24-9BD5-C6580D9F7BFB}" dt="2023-02-09T17:45:56.889" v="273"/>
          <ac:spMkLst>
            <pc:docMk/>
            <pc:sldMk cId="515318024" sldId="261"/>
            <ac:spMk id="31" creationId="{B5CE8706-C904-73E3-C523-33027F7D3499}"/>
          </ac:spMkLst>
        </pc:spChg>
        <pc:spChg chg="add">
          <ac:chgData name="Hind Habash" userId="3a98d3b65b6f97f6" providerId="Windows Live" clId="Web-{EC9135DA-79AD-4D24-9BD5-C6580D9F7BFB}" dt="2023-02-09T17:45:56.889" v="273"/>
          <ac:spMkLst>
            <pc:docMk/>
            <pc:sldMk cId="515318024" sldId="261"/>
            <ac:spMk id="33" creationId="{8753201B-432F-7A72-6FF6-CF0404210168}"/>
          </ac:spMkLst>
        </pc:spChg>
        <pc:picChg chg="add mod ord">
          <ac:chgData name="Hind Habash" userId="3a98d3b65b6f97f6" providerId="Windows Live" clId="Web-{EC9135DA-79AD-4D24-9BD5-C6580D9F7BFB}" dt="2023-02-09T17:45:56.889" v="273"/>
          <ac:picMkLst>
            <pc:docMk/>
            <pc:sldMk cId="515318024" sldId="261"/>
            <ac:picMk id="5" creationId="{41AEB567-3CD2-62D0-6415-21E3C9EDC3AA}"/>
          </ac:picMkLst>
        </pc:picChg>
      </pc:sldChg>
      <pc:sldChg chg="addSp delSp modSp new mod ord modTransition setBg addAnim modAnim">
        <pc:chgData name="Hind Habash" userId="3a98d3b65b6f97f6" providerId="Windows Live" clId="Web-{EC9135DA-79AD-4D24-9BD5-C6580D9F7BFB}" dt="2023-02-09T18:42:16.070" v="864"/>
        <pc:sldMkLst>
          <pc:docMk/>
          <pc:sldMk cId="2466569826" sldId="261"/>
        </pc:sldMkLst>
        <pc:spChg chg="mod">
          <ac:chgData name="Hind Habash" userId="3a98d3b65b6f97f6" providerId="Windows Live" clId="Web-{EC9135DA-79AD-4D24-9BD5-C6580D9F7BFB}" dt="2023-02-09T17:50:54.566" v="326" actId="1076"/>
          <ac:spMkLst>
            <pc:docMk/>
            <pc:sldMk cId="2466569826" sldId="261"/>
            <ac:spMk id="2" creationId="{B44C5CF0-427F-5DE9-4E09-9A1E924E03D3}"/>
          </ac:spMkLst>
        </pc:spChg>
        <pc:spChg chg="del">
          <ac:chgData name="Hind Habash" userId="3a98d3b65b6f97f6" providerId="Windows Live" clId="Web-{EC9135DA-79AD-4D24-9BD5-C6580D9F7BFB}" dt="2023-02-09T17:48:03.992" v="307"/>
          <ac:spMkLst>
            <pc:docMk/>
            <pc:sldMk cId="2466569826" sldId="261"/>
            <ac:spMk id="3" creationId="{C7E3E250-B478-CCD7-7032-06F616493EDF}"/>
          </ac:spMkLst>
        </pc:spChg>
        <pc:spChg chg="add mod">
          <ac:chgData name="Hind Habash" userId="3a98d3b65b6f97f6" providerId="Windows Live" clId="Web-{EC9135DA-79AD-4D24-9BD5-C6580D9F7BFB}" dt="2023-02-09T17:50:23.455" v="319"/>
          <ac:spMkLst>
            <pc:docMk/>
            <pc:sldMk cId="2466569826" sldId="261"/>
            <ac:spMk id="5" creationId="{52962DD3-21A9-6221-F029-43CCB385F10B}"/>
          </ac:spMkLst>
        </pc:spChg>
        <pc:spChg chg="add mod ord">
          <ac:chgData name="Hind Habash" userId="3a98d3b65b6f97f6" providerId="Windows Live" clId="Web-{EC9135DA-79AD-4D24-9BD5-C6580D9F7BFB}" dt="2023-02-09T17:51:11.943" v="329" actId="1076"/>
          <ac:spMkLst>
            <pc:docMk/>
            <pc:sldMk cId="2466569826" sldId="261"/>
            <ac:spMk id="7" creationId="{8EE762F0-7509-890F-7C3C-0A6F2E4EF118}"/>
          </ac:spMkLst>
        </pc:spChg>
        <pc:spChg chg="add del">
          <ac:chgData name="Hind Habash" userId="3a98d3b65b6f97f6" providerId="Windows Live" clId="Web-{EC9135DA-79AD-4D24-9BD5-C6580D9F7BFB}" dt="2023-02-09T17:48:39.979" v="312"/>
          <ac:spMkLst>
            <pc:docMk/>
            <pc:sldMk cId="2466569826" sldId="261"/>
            <ac:spMk id="8" creationId="{48D7368D-31D9-8101-473D-CD39E706FD22}"/>
          </ac:spMkLst>
        </pc:spChg>
        <pc:spChg chg="add mod">
          <ac:chgData name="Hind Habash" userId="3a98d3b65b6f97f6" providerId="Windows Live" clId="Web-{EC9135DA-79AD-4D24-9BD5-C6580D9F7BFB}" dt="2023-02-09T17:53:41.360" v="345" actId="20577"/>
          <ac:spMkLst>
            <pc:docMk/>
            <pc:sldMk cId="2466569826" sldId="261"/>
            <ac:spMk id="9" creationId="{F8D871EF-C767-23A4-F9B2-18A5B29F9448}"/>
          </ac:spMkLst>
        </pc:spChg>
        <pc:spChg chg="add del">
          <ac:chgData name="Hind Habash" userId="3a98d3b65b6f97f6" providerId="Windows Live" clId="Web-{EC9135DA-79AD-4D24-9BD5-C6580D9F7BFB}" dt="2023-02-09T17:48:39.979" v="312"/>
          <ac:spMkLst>
            <pc:docMk/>
            <pc:sldMk cId="2466569826" sldId="261"/>
            <ac:spMk id="10" creationId="{0B4F0AD4-7619-011B-2FA7-793E0764AA32}"/>
          </ac:spMkLst>
        </pc:spChg>
        <pc:spChg chg="add del">
          <ac:chgData name="Hind Habash" userId="3a98d3b65b6f97f6" providerId="Windows Live" clId="Web-{EC9135DA-79AD-4D24-9BD5-C6580D9F7BFB}" dt="2023-02-09T17:48:39.979" v="312"/>
          <ac:spMkLst>
            <pc:docMk/>
            <pc:sldMk cId="2466569826" sldId="261"/>
            <ac:spMk id="12" creationId="{A65114C3-015C-6D16-DD63-F1A2D3D8F8E2}"/>
          </ac:spMkLst>
        </pc:spChg>
        <pc:spChg chg="add del mod">
          <ac:chgData name="Hind Habash" userId="3a98d3b65b6f97f6" providerId="Windows Live" clId="Web-{EC9135DA-79AD-4D24-9BD5-C6580D9F7BFB}" dt="2023-02-09T17:54:44.583" v="359"/>
          <ac:spMkLst>
            <pc:docMk/>
            <pc:sldMk cId="2466569826" sldId="261"/>
            <ac:spMk id="13" creationId="{1C431C18-483E-21F4-DD36-41CFAC73682C}"/>
          </ac:spMkLst>
        </pc:spChg>
        <pc:spChg chg="add del">
          <ac:chgData name="Hind Habash" userId="3a98d3b65b6f97f6" providerId="Windows Live" clId="Web-{EC9135DA-79AD-4D24-9BD5-C6580D9F7BFB}" dt="2023-02-09T17:50:23.455" v="319"/>
          <ac:spMkLst>
            <pc:docMk/>
            <pc:sldMk cId="2466569826" sldId="261"/>
            <ac:spMk id="17" creationId="{48D7368D-31D9-8101-473D-CD39E706FD22}"/>
          </ac:spMkLst>
        </pc:spChg>
        <pc:spChg chg="add del">
          <ac:chgData name="Hind Habash" userId="3a98d3b65b6f97f6" providerId="Windows Live" clId="Web-{EC9135DA-79AD-4D24-9BD5-C6580D9F7BFB}" dt="2023-02-09T17:50:23.455" v="319"/>
          <ac:spMkLst>
            <pc:docMk/>
            <pc:sldMk cId="2466569826" sldId="261"/>
            <ac:spMk id="19" creationId="{789EBE4E-5983-B393-1D5E-731351065799}"/>
          </ac:spMkLst>
        </pc:spChg>
        <pc:spChg chg="add">
          <ac:chgData name="Hind Habash" userId="3a98d3b65b6f97f6" providerId="Windows Live" clId="Web-{EC9135DA-79AD-4D24-9BD5-C6580D9F7BFB}" dt="2023-02-09T17:50:23.455" v="319"/>
          <ac:spMkLst>
            <pc:docMk/>
            <pc:sldMk cId="2466569826" sldId="261"/>
            <ac:spMk id="24" creationId="{72AA3712-C5CA-A663-E80E-253CE093079F}"/>
          </ac:spMkLst>
        </pc:spChg>
        <pc:picChg chg="add mod">
          <ac:chgData name="Hind Habash" userId="3a98d3b65b6f97f6" providerId="Windows Live" clId="Web-{EC9135DA-79AD-4D24-9BD5-C6580D9F7BFB}" dt="2023-02-09T17:53:24.390" v="341" actId="1076"/>
          <ac:picMkLst>
            <pc:docMk/>
            <pc:sldMk cId="2466569826" sldId="261"/>
            <ac:picMk id="4" creationId="{F9263640-7035-5675-A7CE-56C39CA35CF2}"/>
          </ac:picMkLst>
        </pc:picChg>
        <pc:picChg chg="add mod">
          <ac:chgData name="Hind Habash" userId="3a98d3b65b6f97f6" providerId="Windows Live" clId="Web-{EC9135DA-79AD-4D24-9BD5-C6580D9F7BFB}" dt="2023-02-09T17:54:48.505" v="360" actId="14100"/>
          <ac:picMkLst>
            <pc:docMk/>
            <pc:sldMk cId="2466569826" sldId="261"/>
            <ac:picMk id="11" creationId="{EEB56E5C-74CB-3B80-E028-A0E056106D14}"/>
          </ac:picMkLst>
        </pc:picChg>
      </pc:sldChg>
      <pc:sldChg chg="addSp delSp modSp new mod modTransition setBg addAnim modAnim">
        <pc:chgData name="Hind Habash" userId="3a98d3b65b6f97f6" providerId="Windows Live" clId="Web-{EC9135DA-79AD-4D24-9BD5-C6580D9F7BFB}" dt="2023-02-09T18:43:14.590" v="883"/>
        <pc:sldMkLst>
          <pc:docMk/>
          <pc:sldMk cId="3273336324" sldId="262"/>
        </pc:sldMkLst>
        <pc:spChg chg="mod">
          <ac:chgData name="Hind Habash" userId="3a98d3b65b6f97f6" providerId="Windows Live" clId="Web-{EC9135DA-79AD-4D24-9BD5-C6580D9F7BFB}" dt="2023-02-09T18:07:24.701" v="488"/>
          <ac:spMkLst>
            <pc:docMk/>
            <pc:sldMk cId="3273336324" sldId="262"/>
            <ac:spMk id="2" creationId="{388E7DCC-1D29-23EF-773E-4A63EF6186C4}"/>
          </ac:spMkLst>
        </pc:spChg>
        <pc:spChg chg="mod">
          <ac:chgData name="Hind Habash" userId="3a98d3b65b6f97f6" providerId="Windows Live" clId="Web-{EC9135DA-79AD-4D24-9BD5-C6580D9F7BFB}" dt="2023-02-09T18:07:24.701" v="488"/>
          <ac:spMkLst>
            <pc:docMk/>
            <pc:sldMk cId="3273336324" sldId="262"/>
            <ac:spMk id="3" creationId="{E631366A-B700-F481-6CA4-B17B37EFFB8E}"/>
          </ac:spMkLst>
        </pc:spChg>
        <pc:spChg chg="add mod">
          <ac:chgData name="Hind Habash" userId="3a98d3b65b6f97f6" providerId="Windows Live" clId="Web-{EC9135DA-79AD-4D24-9BD5-C6580D9F7BFB}" dt="2023-02-09T18:07:24.701" v="488"/>
          <ac:spMkLst>
            <pc:docMk/>
            <pc:sldMk cId="3273336324" sldId="262"/>
            <ac:spMk id="4" creationId="{688816E1-7920-4964-AA44-B0CD9A317F5E}"/>
          </ac:spMkLst>
        </pc:spChg>
        <pc:spChg chg="add mod">
          <ac:chgData name="Hind Habash" userId="3a98d3b65b6f97f6" providerId="Windows Live" clId="Web-{EC9135DA-79AD-4D24-9BD5-C6580D9F7BFB}" dt="2023-02-09T18:07:24.701" v="488"/>
          <ac:spMkLst>
            <pc:docMk/>
            <pc:sldMk cId="3273336324" sldId="262"/>
            <ac:spMk id="5" creationId="{B95EFD3F-F81C-8602-05E5-3E9C04D2505D}"/>
          </ac:spMkLst>
        </pc:spChg>
        <pc:spChg chg="add mod">
          <ac:chgData name="Hind Habash" userId="3a98d3b65b6f97f6" providerId="Windows Live" clId="Web-{EC9135DA-79AD-4D24-9BD5-C6580D9F7BFB}" dt="2023-02-09T18:07:24.701" v="488"/>
          <ac:spMkLst>
            <pc:docMk/>
            <pc:sldMk cId="3273336324" sldId="262"/>
            <ac:spMk id="6" creationId="{0C6CBB8D-262E-996E-B7A0-525F3ED248FE}"/>
          </ac:spMkLst>
        </pc:spChg>
        <pc:spChg chg="add mod">
          <ac:chgData name="Hind Habash" userId="3a98d3b65b6f97f6" providerId="Windows Live" clId="Web-{EC9135DA-79AD-4D24-9BD5-C6580D9F7BFB}" dt="2023-02-09T18:07:24.701" v="488"/>
          <ac:spMkLst>
            <pc:docMk/>
            <pc:sldMk cId="3273336324" sldId="262"/>
            <ac:spMk id="7" creationId="{35A975BA-9C49-D981-6BEF-C4EDBAE89A50}"/>
          </ac:spMkLst>
        </pc:spChg>
        <pc:spChg chg="add del">
          <ac:chgData name="Hind Habash" userId="3a98d3b65b6f97f6" providerId="Windows Live" clId="Web-{EC9135DA-79AD-4D24-9BD5-C6580D9F7BFB}" dt="2023-02-09T18:07:24.701" v="488"/>
          <ac:spMkLst>
            <pc:docMk/>
            <pc:sldMk cId="3273336324" sldId="262"/>
            <ac:spMk id="8" creationId="{6A364E18-0909-04B8-85B7-1D75F7673370}"/>
          </ac:spMkLst>
        </pc:spChg>
        <pc:spChg chg="add mod ord">
          <ac:chgData name="Hind Habash" userId="3a98d3b65b6f97f6" providerId="Windows Live" clId="Web-{EC9135DA-79AD-4D24-9BD5-C6580D9F7BFB}" dt="2023-02-09T18:07:24.701" v="488"/>
          <ac:spMkLst>
            <pc:docMk/>
            <pc:sldMk cId="3273336324" sldId="262"/>
            <ac:spMk id="9" creationId="{12002336-165E-9A81-9B2A-3E34930D25DC}"/>
          </ac:spMkLst>
        </pc:spChg>
        <pc:spChg chg="add del">
          <ac:chgData name="Hind Habash" userId="3a98d3b65b6f97f6" providerId="Windows Live" clId="Web-{EC9135DA-79AD-4D24-9BD5-C6580D9F7BFB}" dt="2023-02-09T18:07:24.701" v="488"/>
          <ac:spMkLst>
            <pc:docMk/>
            <pc:sldMk cId="3273336324" sldId="262"/>
            <ac:spMk id="10" creationId="{5A4E4C0D-6BCA-FC17-62BD-B629662A9DF1}"/>
          </ac:spMkLst>
        </pc:spChg>
        <pc:spChg chg="add del">
          <ac:chgData name="Hind Habash" userId="3a98d3b65b6f97f6" providerId="Windows Live" clId="Web-{EC9135DA-79AD-4D24-9BD5-C6580D9F7BFB}" dt="2023-02-09T18:07:24.701" v="488"/>
          <ac:spMkLst>
            <pc:docMk/>
            <pc:sldMk cId="3273336324" sldId="262"/>
            <ac:spMk id="12" creationId="{8B08FA76-1ED5-E432-8E59-C7ABAAB69F5E}"/>
          </ac:spMkLst>
        </pc:spChg>
        <pc:spChg chg="add del mod">
          <ac:chgData name="Hind Habash" userId="3a98d3b65b6f97f6" providerId="Windows Live" clId="Web-{EC9135DA-79AD-4D24-9BD5-C6580D9F7BFB}" dt="2023-02-09T18:07:32.889" v="491"/>
          <ac:spMkLst>
            <pc:docMk/>
            <pc:sldMk cId="3273336324" sldId="262"/>
            <ac:spMk id="13" creationId="{809578C2-8840-C6F5-3513-29DBDC74CFAC}"/>
          </ac:spMkLst>
        </pc:spChg>
        <pc:spChg chg="add del mod">
          <ac:chgData name="Hind Habash" userId="3a98d3b65b6f97f6" providerId="Windows Live" clId="Web-{EC9135DA-79AD-4D24-9BD5-C6580D9F7BFB}" dt="2023-02-09T18:10:33.589" v="514"/>
          <ac:spMkLst>
            <pc:docMk/>
            <pc:sldMk cId="3273336324" sldId="262"/>
            <ac:spMk id="18" creationId="{23883A84-3889-D83D-68DE-7E4A777621AC}"/>
          </ac:spMkLst>
        </pc:spChg>
        <pc:spChg chg="add del">
          <ac:chgData name="Hind Habash" userId="3a98d3b65b6f97f6" providerId="Windows Live" clId="Web-{EC9135DA-79AD-4D24-9BD5-C6580D9F7BFB}" dt="2023-02-09T18:07:24.701" v="488"/>
          <ac:spMkLst>
            <pc:docMk/>
            <pc:sldMk cId="3273336324" sldId="262"/>
            <ac:spMk id="19" creationId="{7E259EAA-3827-BEFD-3AE5-26669D20B4B8}"/>
          </ac:spMkLst>
        </pc:spChg>
        <pc:picChg chg="add del mod">
          <ac:chgData name="Hind Habash" userId="3a98d3b65b6f97f6" providerId="Windows Live" clId="Web-{EC9135DA-79AD-4D24-9BD5-C6580D9F7BFB}" dt="2023-02-09T18:08:13.860" v="495"/>
          <ac:picMkLst>
            <pc:docMk/>
            <pc:sldMk cId="3273336324" sldId="262"/>
            <ac:picMk id="11" creationId="{4D98B531-E7CF-A558-F51F-0FBB5D77EE2B}"/>
          </ac:picMkLst>
        </pc:picChg>
        <pc:picChg chg="add mod">
          <ac:chgData name="Hind Habash" userId="3a98d3b65b6f97f6" providerId="Windows Live" clId="Web-{EC9135DA-79AD-4D24-9BD5-C6580D9F7BFB}" dt="2023-02-09T18:09:57.055" v="499" actId="1076"/>
          <ac:picMkLst>
            <pc:docMk/>
            <pc:sldMk cId="3273336324" sldId="262"/>
            <ac:picMk id="16" creationId="{3479C5D3-C0C5-A946-085A-7F16DF378EDA}"/>
          </ac:picMkLst>
        </pc:picChg>
        <pc:picChg chg="add mod">
          <ac:chgData name="Hind Habash" userId="3a98d3b65b6f97f6" providerId="Windows Live" clId="Web-{EC9135DA-79AD-4D24-9BD5-C6580D9F7BFB}" dt="2023-02-09T18:10:47.465" v="516" actId="1076"/>
          <ac:picMkLst>
            <pc:docMk/>
            <pc:sldMk cId="3273336324" sldId="262"/>
            <ac:picMk id="17" creationId="{E758A99D-46B5-CD8C-8CEF-6321796C8230}"/>
          </ac:picMkLst>
        </pc:picChg>
      </pc:sldChg>
      <pc:sldChg chg="addSp delSp modSp new mod modTransition setBg addAnim delAnim modAnim">
        <pc:chgData name="Hind Habash" userId="3a98d3b65b6f97f6" providerId="Windows Live" clId="Web-{EC9135DA-79AD-4D24-9BD5-C6580D9F7BFB}" dt="2023-02-09T18:43:54.546" v="895"/>
        <pc:sldMkLst>
          <pc:docMk/>
          <pc:sldMk cId="2182848561" sldId="263"/>
        </pc:sldMkLst>
        <pc:spChg chg="mod ord">
          <ac:chgData name="Hind Habash" userId="3a98d3b65b6f97f6" providerId="Windows Live" clId="Web-{EC9135DA-79AD-4D24-9BD5-C6580D9F7BFB}" dt="2023-02-09T18:19:00.219" v="560" actId="1076"/>
          <ac:spMkLst>
            <pc:docMk/>
            <pc:sldMk cId="2182848561" sldId="263"/>
            <ac:spMk id="2" creationId="{23A3957F-1BA4-522A-372C-B1EFD0CEBFD8}"/>
          </ac:spMkLst>
        </pc:spChg>
        <pc:spChg chg="del">
          <ac:chgData name="Hind Habash" userId="3a98d3b65b6f97f6" providerId="Windows Live" clId="Web-{EC9135DA-79AD-4D24-9BD5-C6580D9F7BFB}" dt="2023-02-09T18:11:46.548" v="529"/>
          <ac:spMkLst>
            <pc:docMk/>
            <pc:sldMk cId="2182848561" sldId="263"/>
            <ac:spMk id="3" creationId="{2EAD0C2C-7B44-B087-BDD0-23342B18C0CF}"/>
          </ac:spMkLst>
        </pc:spChg>
        <pc:spChg chg="add mod">
          <ac:chgData name="Hind Habash" userId="3a98d3b65b6f97f6" providerId="Windows Live" clId="Web-{EC9135DA-79AD-4D24-9BD5-C6580D9F7BFB}" dt="2023-02-09T18:13:43.931" v="554"/>
          <ac:spMkLst>
            <pc:docMk/>
            <pc:sldMk cId="2182848561" sldId="263"/>
            <ac:spMk id="5" creationId="{7BD2E86E-266A-C913-329F-CD04B6AE953E}"/>
          </ac:spMkLst>
        </pc:spChg>
        <pc:spChg chg="add mod">
          <ac:chgData name="Hind Habash" userId="3a98d3b65b6f97f6" providerId="Windows Live" clId="Web-{EC9135DA-79AD-4D24-9BD5-C6580D9F7BFB}" dt="2023-02-09T18:19:24.909" v="569" actId="20577"/>
          <ac:spMkLst>
            <pc:docMk/>
            <pc:sldMk cId="2182848561" sldId="263"/>
            <ac:spMk id="7" creationId="{0B675043-9F15-947C-130A-79FF923D7855}"/>
          </ac:spMkLst>
        </pc:spChg>
        <pc:spChg chg="add del">
          <ac:chgData name="Hind Habash" userId="3a98d3b65b6f97f6" providerId="Windows Live" clId="Web-{EC9135DA-79AD-4D24-9BD5-C6580D9F7BFB}" dt="2023-02-09T18:12:07.065" v="531"/>
          <ac:spMkLst>
            <pc:docMk/>
            <pc:sldMk cId="2182848561" sldId="263"/>
            <ac:spMk id="8" creationId="{48D7368D-31D9-8101-473D-CD39E706FD22}"/>
          </ac:spMkLst>
        </pc:spChg>
        <pc:spChg chg="add mod">
          <ac:chgData name="Hind Habash" userId="3a98d3b65b6f97f6" providerId="Windows Live" clId="Web-{EC9135DA-79AD-4D24-9BD5-C6580D9F7BFB}" dt="2023-02-09T18:20:09.959" v="583" actId="1076"/>
          <ac:spMkLst>
            <pc:docMk/>
            <pc:sldMk cId="2182848561" sldId="263"/>
            <ac:spMk id="9" creationId="{339080F2-9197-E477-9AAE-89C66F2B5DF4}"/>
          </ac:spMkLst>
        </pc:spChg>
        <pc:spChg chg="add del">
          <ac:chgData name="Hind Habash" userId="3a98d3b65b6f97f6" providerId="Windows Live" clId="Web-{EC9135DA-79AD-4D24-9BD5-C6580D9F7BFB}" dt="2023-02-09T18:12:07.065" v="531"/>
          <ac:spMkLst>
            <pc:docMk/>
            <pc:sldMk cId="2182848561" sldId="263"/>
            <ac:spMk id="10" creationId="{0B4F0AD4-7619-011B-2FA7-793E0764AA32}"/>
          </ac:spMkLst>
        </pc:spChg>
        <pc:spChg chg="add mod">
          <ac:chgData name="Hind Habash" userId="3a98d3b65b6f97f6" providerId="Windows Live" clId="Web-{EC9135DA-79AD-4D24-9BD5-C6580D9F7BFB}" dt="2023-02-09T18:20:52.821" v="594" actId="14100"/>
          <ac:spMkLst>
            <pc:docMk/>
            <pc:sldMk cId="2182848561" sldId="263"/>
            <ac:spMk id="11" creationId="{D18A4405-568D-49EE-719D-B012CCF448D2}"/>
          </ac:spMkLst>
        </pc:spChg>
        <pc:spChg chg="add del">
          <ac:chgData name="Hind Habash" userId="3a98d3b65b6f97f6" providerId="Windows Live" clId="Web-{EC9135DA-79AD-4D24-9BD5-C6580D9F7BFB}" dt="2023-02-09T18:12:07.065" v="531"/>
          <ac:spMkLst>
            <pc:docMk/>
            <pc:sldMk cId="2182848561" sldId="263"/>
            <ac:spMk id="12" creationId="{A65114C3-015C-6D16-DD63-F1A2D3D8F8E2}"/>
          </ac:spMkLst>
        </pc:spChg>
        <pc:spChg chg="add mod">
          <ac:chgData name="Hind Habash" userId="3a98d3b65b6f97f6" providerId="Windows Live" clId="Web-{EC9135DA-79AD-4D24-9BD5-C6580D9F7BFB}" dt="2023-02-09T18:21:48.685" v="613" actId="1076"/>
          <ac:spMkLst>
            <pc:docMk/>
            <pc:sldMk cId="2182848561" sldId="263"/>
            <ac:spMk id="13" creationId="{A639E5CA-48A9-0CFE-7E63-E13F6AA83803}"/>
          </ac:spMkLst>
        </pc:spChg>
        <pc:spChg chg="add mod">
          <ac:chgData name="Hind Habash" userId="3a98d3b65b6f97f6" providerId="Windows Live" clId="Web-{EC9135DA-79AD-4D24-9BD5-C6580D9F7BFB}" dt="2023-02-09T18:23:18.394" v="626" actId="1076"/>
          <ac:spMkLst>
            <pc:docMk/>
            <pc:sldMk cId="2182848561" sldId="263"/>
            <ac:spMk id="14" creationId="{07262141-81C3-6615-1DD2-DFDD25DAAEA3}"/>
          </ac:spMkLst>
        </pc:spChg>
        <pc:spChg chg="add del">
          <ac:chgData name="Hind Habash" userId="3a98d3b65b6f97f6" providerId="Windows Live" clId="Web-{EC9135DA-79AD-4D24-9BD5-C6580D9F7BFB}" dt="2023-02-09T18:13:43.931" v="554"/>
          <ac:spMkLst>
            <pc:docMk/>
            <pc:sldMk cId="2182848561" sldId="263"/>
            <ac:spMk id="17" creationId="{48D7368D-31D9-8101-473D-CD39E706FD22}"/>
          </ac:spMkLst>
        </pc:spChg>
        <pc:spChg chg="add del">
          <ac:chgData name="Hind Habash" userId="3a98d3b65b6f97f6" providerId="Windows Live" clId="Web-{EC9135DA-79AD-4D24-9BD5-C6580D9F7BFB}" dt="2023-02-09T18:13:43.931" v="554"/>
          <ac:spMkLst>
            <pc:docMk/>
            <pc:sldMk cId="2182848561" sldId="263"/>
            <ac:spMk id="19" creationId="{8630C961-0799-6F2C-F4A0-764ED342E681}"/>
          </ac:spMkLst>
        </pc:spChg>
        <pc:spChg chg="add del">
          <ac:chgData name="Hind Habash" userId="3a98d3b65b6f97f6" providerId="Windows Live" clId="Web-{EC9135DA-79AD-4D24-9BD5-C6580D9F7BFB}" dt="2023-02-09T18:13:43.931" v="554"/>
          <ac:spMkLst>
            <pc:docMk/>
            <pc:sldMk cId="2182848561" sldId="263"/>
            <ac:spMk id="21" creationId="{77B0CBB1-5421-8AB0-8BD6-C8F8859F94E1}"/>
          </ac:spMkLst>
        </pc:spChg>
        <pc:spChg chg="add del">
          <ac:chgData name="Hind Habash" userId="3a98d3b65b6f97f6" providerId="Windows Live" clId="Web-{EC9135DA-79AD-4D24-9BD5-C6580D9F7BFB}" dt="2023-02-09T18:13:43.931" v="554"/>
          <ac:spMkLst>
            <pc:docMk/>
            <pc:sldMk cId="2182848561" sldId="263"/>
            <ac:spMk id="23" creationId="{F8CBFC43-B5A1-1ADD-90E0-C5427EC75391}"/>
          </ac:spMkLst>
        </pc:spChg>
        <pc:spChg chg="add del">
          <ac:chgData name="Hind Habash" userId="3a98d3b65b6f97f6" providerId="Windows Live" clId="Web-{EC9135DA-79AD-4D24-9BD5-C6580D9F7BFB}" dt="2023-02-09T18:13:35.899" v="551"/>
          <ac:spMkLst>
            <pc:docMk/>
            <pc:sldMk cId="2182848561" sldId="263"/>
            <ac:spMk id="28" creationId="{48D7368D-31D9-8101-473D-CD39E706FD22}"/>
          </ac:spMkLst>
        </pc:spChg>
        <pc:spChg chg="add del">
          <ac:chgData name="Hind Habash" userId="3a98d3b65b6f97f6" providerId="Windows Live" clId="Web-{EC9135DA-79AD-4D24-9BD5-C6580D9F7BFB}" dt="2023-02-09T18:13:35.899" v="551"/>
          <ac:spMkLst>
            <pc:docMk/>
            <pc:sldMk cId="2182848561" sldId="263"/>
            <ac:spMk id="30" creationId="{3768F94E-2BF1-56A5-87AC-0C427079334B}"/>
          </ac:spMkLst>
        </pc:spChg>
        <pc:spChg chg="add del">
          <ac:chgData name="Hind Habash" userId="3a98d3b65b6f97f6" providerId="Windows Live" clId="Web-{EC9135DA-79AD-4D24-9BD5-C6580D9F7BFB}" dt="2023-02-09T18:13:35.899" v="551"/>
          <ac:spMkLst>
            <pc:docMk/>
            <pc:sldMk cId="2182848561" sldId="263"/>
            <ac:spMk id="32" creationId="{393D8CD4-7FBE-9118-0CEB-9C1A2FA6AE5A}"/>
          </ac:spMkLst>
        </pc:spChg>
        <pc:spChg chg="add del">
          <ac:chgData name="Hind Habash" userId="3a98d3b65b6f97f6" providerId="Windows Live" clId="Web-{EC9135DA-79AD-4D24-9BD5-C6580D9F7BFB}" dt="2023-02-09T18:13:43.915" v="553"/>
          <ac:spMkLst>
            <pc:docMk/>
            <pc:sldMk cId="2182848561" sldId="263"/>
            <ac:spMk id="34" creationId="{48D7368D-31D9-8101-473D-CD39E706FD22}"/>
          </ac:spMkLst>
        </pc:spChg>
        <pc:spChg chg="add del">
          <ac:chgData name="Hind Habash" userId="3a98d3b65b6f97f6" providerId="Windows Live" clId="Web-{EC9135DA-79AD-4D24-9BD5-C6580D9F7BFB}" dt="2023-02-09T18:13:43.915" v="553"/>
          <ac:spMkLst>
            <pc:docMk/>
            <pc:sldMk cId="2182848561" sldId="263"/>
            <ac:spMk id="35" creationId="{C4F049F8-87E1-403E-2A50-2F4544BF8589}"/>
          </ac:spMkLst>
        </pc:spChg>
        <pc:spChg chg="add">
          <ac:chgData name="Hind Habash" userId="3a98d3b65b6f97f6" providerId="Windows Live" clId="Web-{EC9135DA-79AD-4D24-9BD5-C6580D9F7BFB}" dt="2023-02-09T18:13:43.931" v="554"/>
          <ac:spMkLst>
            <pc:docMk/>
            <pc:sldMk cId="2182848561" sldId="263"/>
            <ac:spMk id="37" creationId="{48D7368D-31D9-8101-473D-CD39E706FD22}"/>
          </ac:spMkLst>
        </pc:spChg>
        <pc:spChg chg="add">
          <ac:chgData name="Hind Habash" userId="3a98d3b65b6f97f6" providerId="Windows Live" clId="Web-{EC9135DA-79AD-4D24-9BD5-C6580D9F7BFB}" dt="2023-02-09T18:13:43.931" v="554"/>
          <ac:spMkLst>
            <pc:docMk/>
            <pc:sldMk cId="2182848561" sldId="263"/>
            <ac:spMk id="38" creationId="{2B3259A0-CD9E-DBBB-0D44-49007D1F0AFF}"/>
          </ac:spMkLst>
        </pc:spChg>
        <pc:picChg chg="add mod">
          <ac:chgData name="Hind Habash" userId="3a98d3b65b6f97f6" providerId="Windows Live" clId="Web-{EC9135DA-79AD-4D24-9BD5-C6580D9F7BFB}" dt="2023-02-09T18:22:02.686" v="615" actId="14100"/>
          <ac:picMkLst>
            <pc:docMk/>
            <pc:sldMk cId="2182848561" sldId="263"/>
            <ac:picMk id="4" creationId="{869E0BAF-8BA5-CE8C-00BD-CF7D7CBB1A00}"/>
          </ac:picMkLst>
        </pc:picChg>
      </pc:sldChg>
      <pc:sldChg chg="addSp delSp modSp new del mod setBg">
        <pc:chgData name="Hind Habash" userId="3a98d3b65b6f97f6" providerId="Windows Live" clId="Web-{EC9135DA-79AD-4D24-9BD5-C6580D9F7BFB}" dt="2023-02-09T18:10:53.294" v="517"/>
        <pc:sldMkLst>
          <pc:docMk/>
          <pc:sldMk cId="2397091686" sldId="263"/>
        </pc:sldMkLst>
        <pc:spChg chg="mod ord">
          <ac:chgData name="Hind Habash" userId="3a98d3b65b6f97f6" providerId="Windows Live" clId="Web-{EC9135DA-79AD-4D24-9BD5-C6580D9F7BFB}" dt="2023-02-09T18:07:26.310" v="489"/>
          <ac:spMkLst>
            <pc:docMk/>
            <pc:sldMk cId="2397091686" sldId="263"/>
            <ac:spMk id="2" creationId="{8C9E0FE1-159E-F7A6-1B65-393A81F8D2F8}"/>
          </ac:spMkLst>
        </pc:spChg>
        <pc:spChg chg="del">
          <ac:chgData name="Hind Habash" userId="3a98d3b65b6f97f6" providerId="Windows Live" clId="Web-{EC9135DA-79AD-4D24-9BD5-C6580D9F7BFB}" dt="2023-02-09T18:06:44.510" v="480"/>
          <ac:spMkLst>
            <pc:docMk/>
            <pc:sldMk cId="2397091686" sldId="263"/>
            <ac:spMk id="3" creationId="{D99A322D-DE83-78DD-6E29-F893B4A8B767}"/>
          </ac:spMkLst>
        </pc:spChg>
        <pc:spChg chg="add mod">
          <ac:chgData name="Hind Habash" userId="3a98d3b65b6f97f6" providerId="Windows Live" clId="Web-{EC9135DA-79AD-4D24-9BD5-C6580D9F7BFB}" dt="2023-02-09T18:07:26.310" v="489"/>
          <ac:spMkLst>
            <pc:docMk/>
            <pc:sldMk cId="2397091686" sldId="263"/>
            <ac:spMk id="5" creationId="{8496AE97-8621-9454-1D4B-930DD933E483}"/>
          </ac:spMkLst>
        </pc:spChg>
        <pc:spChg chg="add del">
          <ac:chgData name="Hind Habash" userId="3a98d3b65b6f97f6" providerId="Windows Live" clId="Web-{EC9135DA-79AD-4D24-9BD5-C6580D9F7BFB}" dt="2023-02-09T18:06:57.417" v="485"/>
          <ac:spMkLst>
            <pc:docMk/>
            <pc:sldMk cId="2397091686" sldId="263"/>
            <ac:spMk id="9" creationId="{9B7EE5D1-BA70-3845-0BFC-05FB77FB2780}"/>
          </ac:spMkLst>
        </pc:spChg>
        <pc:spChg chg="add del">
          <ac:chgData name="Hind Habash" userId="3a98d3b65b6f97f6" providerId="Windows Live" clId="Web-{EC9135DA-79AD-4D24-9BD5-C6580D9F7BFB}" dt="2023-02-09T18:06:57.417" v="485"/>
          <ac:spMkLst>
            <pc:docMk/>
            <pc:sldMk cId="2397091686" sldId="263"/>
            <ac:spMk id="12" creationId="{79D2D73E-B42D-0B39-8136-4A25DAFD926B}"/>
          </ac:spMkLst>
        </pc:spChg>
        <pc:spChg chg="add del">
          <ac:chgData name="Hind Habash" userId="3a98d3b65b6f97f6" providerId="Windows Live" clId="Web-{EC9135DA-79AD-4D24-9BD5-C6580D9F7BFB}" dt="2023-02-09T18:07:26.310" v="489"/>
          <ac:spMkLst>
            <pc:docMk/>
            <pc:sldMk cId="2397091686" sldId="263"/>
            <ac:spMk id="14" creationId="{8753201B-432F-7A72-6FF6-CF0404210168}"/>
          </ac:spMkLst>
        </pc:spChg>
        <pc:spChg chg="add del">
          <ac:chgData name="Hind Habash" userId="3a98d3b65b6f97f6" providerId="Windows Live" clId="Web-{EC9135DA-79AD-4D24-9BD5-C6580D9F7BFB}" dt="2023-02-09T18:07:26.310" v="489"/>
          <ac:spMkLst>
            <pc:docMk/>
            <pc:sldMk cId="2397091686" sldId="263"/>
            <ac:spMk id="15" creationId="{B5CE8706-C904-73E3-C523-33027F7D3499}"/>
          </ac:spMkLst>
        </pc:spChg>
        <pc:spChg chg="add del">
          <ac:chgData name="Hind Habash" userId="3a98d3b65b6f97f6" providerId="Windows Live" clId="Web-{EC9135DA-79AD-4D24-9BD5-C6580D9F7BFB}" dt="2023-02-09T18:07:26.310" v="489"/>
          <ac:spMkLst>
            <pc:docMk/>
            <pc:sldMk cId="2397091686" sldId="263"/>
            <ac:spMk id="16" creationId="{55AEBF7E-AE44-B494-178D-05526B82FB9B}"/>
          </ac:spMkLst>
        </pc:spChg>
        <pc:picChg chg="add mod ord">
          <ac:chgData name="Hind Habash" userId="3a98d3b65b6f97f6" providerId="Windows Live" clId="Web-{EC9135DA-79AD-4D24-9BD5-C6580D9F7BFB}" dt="2023-02-09T18:07:26.310" v="489"/>
          <ac:picMkLst>
            <pc:docMk/>
            <pc:sldMk cId="2397091686" sldId="263"/>
            <ac:picMk id="4" creationId="{1DE0EB3C-4E34-1E59-2E00-14C2ECD4A376}"/>
          </ac:picMkLst>
        </pc:picChg>
      </pc:sldChg>
      <pc:sldChg chg="addSp delSp modSp new mod modTransition setBg addAnim modAnim">
        <pc:chgData name="Hind Habash" userId="3a98d3b65b6f97f6" providerId="Windows Live" clId="Web-{EC9135DA-79AD-4D24-9BD5-C6580D9F7BFB}" dt="2023-02-09T18:44:28.736" v="903"/>
        <pc:sldMkLst>
          <pc:docMk/>
          <pc:sldMk cId="1805420028" sldId="264"/>
        </pc:sldMkLst>
        <pc:spChg chg="mod ord">
          <ac:chgData name="Hind Habash" userId="3a98d3b65b6f97f6" providerId="Windows Live" clId="Web-{EC9135DA-79AD-4D24-9BD5-C6580D9F7BFB}" dt="2023-02-09T18:24:56.370" v="656" actId="1076"/>
          <ac:spMkLst>
            <pc:docMk/>
            <pc:sldMk cId="1805420028" sldId="264"/>
            <ac:spMk id="2" creationId="{D665E152-8CB6-5FDE-EEF1-6ECEFC4A975A}"/>
          </ac:spMkLst>
        </pc:spChg>
        <pc:spChg chg="del">
          <ac:chgData name="Hind Habash" userId="3a98d3b65b6f97f6" providerId="Windows Live" clId="Web-{EC9135DA-79AD-4D24-9BD5-C6580D9F7BFB}" dt="2023-02-09T18:23:59.585" v="646"/>
          <ac:spMkLst>
            <pc:docMk/>
            <pc:sldMk cId="1805420028" sldId="264"/>
            <ac:spMk id="3" creationId="{D4332C41-A810-0B6E-7046-B02721C91945}"/>
          </ac:spMkLst>
        </pc:spChg>
        <pc:spChg chg="add del mod">
          <ac:chgData name="Hind Habash" userId="3a98d3b65b6f97f6" providerId="Windows Live" clId="Web-{EC9135DA-79AD-4D24-9BD5-C6580D9F7BFB}" dt="2023-02-09T18:32:39.638" v="741"/>
          <ac:spMkLst>
            <pc:docMk/>
            <pc:sldMk cId="1805420028" sldId="264"/>
            <ac:spMk id="5" creationId="{EF3AFA70-E1AD-B048-1AF3-32BDDF34D54C}"/>
          </ac:spMkLst>
        </pc:spChg>
        <pc:spChg chg="add mod">
          <ac:chgData name="Hind Habash" userId="3a98d3b65b6f97f6" providerId="Windows Live" clId="Web-{EC9135DA-79AD-4D24-9BD5-C6580D9F7BFB}" dt="2023-02-09T18:29:26.686" v="691" actId="20577"/>
          <ac:spMkLst>
            <pc:docMk/>
            <pc:sldMk cId="1805420028" sldId="264"/>
            <ac:spMk id="7" creationId="{117E8727-E908-D8F6-7080-53614EFF5775}"/>
          </ac:spMkLst>
        </pc:spChg>
        <pc:spChg chg="add del">
          <ac:chgData name="Hind Habash" userId="3a98d3b65b6f97f6" providerId="Windows Live" clId="Web-{EC9135DA-79AD-4D24-9BD5-C6580D9F7BFB}" dt="2023-02-09T18:24:46.541" v="653"/>
          <ac:spMkLst>
            <pc:docMk/>
            <pc:sldMk cId="1805420028" sldId="264"/>
            <ac:spMk id="8" creationId="{48D7368D-31D9-8101-473D-CD39E706FD22}"/>
          </ac:spMkLst>
        </pc:spChg>
        <pc:spChg chg="add mod">
          <ac:chgData name="Hind Habash" userId="3a98d3b65b6f97f6" providerId="Windows Live" clId="Web-{EC9135DA-79AD-4D24-9BD5-C6580D9F7BFB}" dt="2023-02-09T18:30:47.098" v="709" actId="1076"/>
          <ac:spMkLst>
            <pc:docMk/>
            <pc:sldMk cId="1805420028" sldId="264"/>
            <ac:spMk id="9" creationId="{0C4904FA-C805-5D91-047B-AED06D1AC0C9}"/>
          </ac:spMkLst>
        </pc:spChg>
        <pc:spChg chg="add del">
          <ac:chgData name="Hind Habash" userId="3a98d3b65b6f97f6" providerId="Windows Live" clId="Web-{EC9135DA-79AD-4D24-9BD5-C6580D9F7BFB}" dt="2023-02-09T18:24:46.541" v="653"/>
          <ac:spMkLst>
            <pc:docMk/>
            <pc:sldMk cId="1805420028" sldId="264"/>
            <ac:spMk id="10" creationId="{0B4F0AD4-7619-011B-2FA7-793E0764AA32}"/>
          </ac:spMkLst>
        </pc:spChg>
        <pc:spChg chg="add del mod">
          <ac:chgData name="Hind Habash" userId="3a98d3b65b6f97f6" providerId="Windows Live" clId="Web-{EC9135DA-79AD-4D24-9BD5-C6580D9F7BFB}" dt="2023-02-09T18:32:24.293" v="728"/>
          <ac:spMkLst>
            <pc:docMk/>
            <pc:sldMk cId="1805420028" sldId="264"/>
            <ac:spMk id="11" creationId="{9E8B57AC-29FE-FF7E-0B16-D8812220BF47}"/>
          </ac:spMkLst>
        </pc:spChg>
        <pc:spChg chg="add del">
          <ac:chgData name="Hind Habash" userId="3a98d3b65b6f97f6" providerId="Windows Live" clId="Web-{EC9135DA-79AD-4D24-9BD5-C6580D9F7BFB}" dt="2023-02-09T18:24:46.541" v="653"/>
          <ac:spMkLst>
            <pc:docMk/>
            <pc:sldMk cId="1805420028" sldId="264"/>
            <ac:spMk id="12" creationId="{A65114C3-015C-6D16-DD63-F1A2D3D8F8E2}"/>
          </ac:spMkLst>
        </pc:spChg>
        <pc:spChg chg="add del mod">
          <ac:chgData name="Hind Habash" userId="3a98d3b65b6f97f6" providerId="Windows Live" clId="Web-{EC9135DA-79AD-4D24-9BD5-C6580D9F7BFB}" dt="2023-02-09T18:32:41.950" v="744"/>
          <ac:spMkLst>
            <pc:docMk/>
            <pc:sldMk cId="1805420028" sldId="264"/>
            <ac:spMk id="13" creationId="{0689584E-D727-03D4-21CA-DE943B3AEBB6}"/>
          </ac:spMkLst>
        </pc:spChg>
        <pc:spChg chg="add mod">
          <ac:chgData name="Hind Habash" userId="3a98d3b65b6f97f6" providerId="Windows Live" clId="Web-{EC9135DA-79AD-4D24-9BD5-C6580D9F7BFB}" dt="2023-02-09T18:34:03.550" v="782" actId="20577"/>
          <ac:spMkLst>
            <pc:docMk/>
            <pc:sldMk cId="1805420028" sldId="264"/>
            <ac:spMk id="14" creationId="{36A91083-C369-45F8-6679-AC294FC676C4}"/>
          </ac:spMkLst>
        </pc:spChg>
        <pc:spChg chg="add del">
          <ac:chgData name="Hind Habash" userId="3a98d3b65b6f97f6" providerId="Windows Live" clId="Web-{EC9135DA-79AD-4D24-9BD5-C6580D9F7BFB}" dt="2023-02-09T18:24:46.526" v="652"/>
          <ac:spMkLst>
            <pc:docMk/>
            <pc:sldMk cId="1805420028" sldId="264"/>
            <ac:spMk id="17" creationId="{48D7368D-31D9-8101-473D-CD39E706FD22}"/>
          </ac:spMkLst>
        </pc:spChg>
        <pc:spChg chg="add del">
          <ac:chgData name="Hind Habash" userId="3a98d3b65b6f97f6" providerId="Windows Live" clId="Web-{EC9135DA-79AD-4D24-9BD5-C6580D9F7BFB}" dt="2023-02-09T18:24:46.526" v="652"/>
          <ac:spMkLst>
            <pc:docMk/>
            <pc:sldMk cId="1805420028" sldId="264"/>
            <ac:spMk id="19" creationId="{789EBE4E-5983-B393-1D5E-731351065799}"/>
          </ac:spMkLst>
        </pc:spChg>
        <pc:spChg chg="add del">
          <ac:chgData name="Hind Habash" userId="3a98d3b65b6f97f6" providerId="Windows Live" clId="Web-{EC9135DA-79AD-4D24-9BD5-C6580D9F7BFB}" dt="2023-02-09T18:24:46.526" v="652"/>
          <ac:spMkLst>
            <pc:docMk/>
            <pc:sldMk cId="1805420028" sldId="264"/>
            <ac:spMk id="21" creationId="{2CEF5482-568A-9463-C672-BC6D644DF982}"/>
          </ac:spMkLst>
        </pc:spChg>
        <pc:spChg chg="add del">
          <ac:chgData name="Hind Habash" userId="3a98d3b65b6f97f6" providerId="Windows Live" clId="Web-{EC9135DA-79AD-4D24-9BD5-C6580D9F7BFB}" dt="2023-02-09T18:24:46.526" v="652"/>
          <ac:spMkLst>
            <pc:docMk/>
            <pc:sldMk cId="1805420028" sldId="264"/>
            <ac:spMk id="23" creationId="{D38784C3-11AE-0BE2-6339-1A2BDAC7F034}"/>
          </ac:spMkLst>
        </pc:spChg>
        <pc:spChg chg="add">
          <ac:chgData name="Hind Habash" userId="3a98d3b65b6f97f6" providerId="Windows Live" clId="Web-{EC9135DA-79AD-4D24-9BD5-C6580D9F7BFB}" dt="2023-02-09T18:24:46.541" v="653"/>
          <ac:spMkLst>
            <pc:docMk/>
            <pc:sldMk cId="1805420028" sldId="264"/>
            <ac:spMk id="25" creationId="{48D7368D-31D9-8101-473D-CD39E706FD22}"/>
          </ac:spMkLst>
        </pc:spChg>
        <pc:spChg chg="add">
          <ac:chgData name="Hind Habash" userId="3a98d3b65b6f97f6" providerId="Windows Live" clId="Web-{EC9135DA-79AD-4D24-9BD5-C6580D9F7BFB}" dt="2023-02-09T18:24:46.541" v="653"/>
          <ac:spMkLst>
            <pc:docMk/>
            <pc:sldMk cId="1805420028" sldId="264"/>
            <ac:spMk id="26" creationId="{CAA37442-EAE9-6CFC-AC74-44222B37FA80}"/>
          </ac:spMkLst>
        </pc:spChg>
        <pc:spChg chg="add">
          <ac:chgData name="Hind Habash" userId="3a98d3b65b6f97f6" providerId="Windows Live" clId="Web-{EC9135DA-79AD-4D24-9BD5-C6580D9F7BFB}" dt="2023-02-09T18:24:46.541" v="653"/>
          <ac:spMkLst>
            <pc:docMk/>
            <pc:sldMk cId="1805420028" sldId="264"/>
            <ac:spMk id="27" creationId="{54117A24-9D5E-A791-A2F4-8C81AC603C15}"/>
          </ac:spMkLst>
        </pc:spChg>
        <pc:picChg chg="add del mod">
          <ac:chgData name="Hind Habash" userId="3a98d3b65b6f97f6" providerId="Windows Live" clId="Web-{EC9135DA-79AD-4D24-9BD5-C6580D9F7BFB}" dt="2023-02-09T18:32:39.638" v="741"/>
          <ac:picMkLst>
            <pc:docMk/>
            <pc:sldMk cId="1805420028" sldId="264"/>
            <ac:picMk id="4" creationId="{F2CB1FB0-E241-DD89-E14D-9019F9AB0B76}"/>
          </ac:picMkLst>
        </pc:picChg>
      </pc:sldChg>
      <pc:sldChg chg="addSp delSp modSp new mod modTransition setBg addAnim modAnim">
        <pc:chgData name="Hind Habash" userId="3a98d3b65b6f97f6" providerId="Windows Live" clId="Web-{EC9135DA-79AD-4D24-9BD5-C6580D9F7BFB}" dt="2023-02-09T18:44:46.300" v="907"/>
        <pc:sldMkLst>
          <pc:docMk/>
          <pc:sldMk cId="3463436859" sldId="265"/>
        </pc:sldMkLst>
        <pc:spChg chg="mod">
          <ac:chgData name="Hind Habash" userId="3a98d3b65b6f97f6" providerId="Windows Live" clId="Web-{EC9135DA-79AD-4D24-9BD5-C6580D9F7BFB}" dt="2023-02-09T18:36:23.357" v="811" actId="20577"/>
          <ac:spMkLst>
            <pc:docMk/>
            <pc:sldMk cId="3463436859" sldId="265"/>
            <ac:spMk id="2" creationId="{B5734BC6-AC5D-0848-71E6-00A517F496E5}"/>
          </ac:spMkLst>
        </pc:spChg>
        <pc:spChg chg="del">
          <ac:chgData name="Hind Habash" userId="3a98d3b65b6f97f6" providerId="Windows Live" clId="Web-{EC9135DA-79AD-4D24-9BD5-C6580D9F7BFB}" dt="2023-02-09T18:34:13.613" v="784"/>
          <ac:spMkLst>
            <pc:docMk/>
            <pc:sldMk cId="3463436859" sldId="265"/>
            <ac:spMk id="3" creationId="{1FB27A4A-5091-7B74-3FDC-50A7B6548952}"/>
          </ac:spMkLst>
        </pc:spChg>
        <pc:spChg chg="add mod">
          <ac:chgData name="Hind Habash" userId="3a98d3b65b6f97f6" providerId="Windows Live" clId="Web-{EC9135DA-79AD-4D24-9BD5-C6580D9F7BFB}" dt="2023-02-09T18:34:55.007" v="789"/>
          <ac:spMkLst>
            <pc:docMk/>
            <pc:sldMk cId="3463436859" sldId="265"/>
            <ac:spMk id="5" creationId="{1D606850-9FAF-E997-2A7E-4B24ABFD6118}"/>
          </ac:spMkLst>
        </pc:spChg>
        <pc:spChg chg="add">
          <ac:chgData name="Hind Habash" userId="3a98d3b65b6f97f6" providerId="Windows Live" clId="Web-{EC9135DA-79AD-4D24-9BD5-C6580D9F7BFB}" dt="2023-02-09T18:34:55.007" v="789"/>
          <ac:spMkLst>
            <pc:docMk/>
            <pc:sldMk cId="3463436859" sldId="265"/>
            <ac:spMk id="10" creationId="{48D7368D-31D9-8101-473D-CD39E706FD22}"/>
          </ac:spMkLst>
        </pc:spChg>
        <pc:spChg chg="add">
          <ac:chgData name="Hind Habash" userId="3a98d3b65b6f97f6" providerId="Windows Live" clId="Web-{EC9135DA-79AD-4D24-9BD5-C6580D9F7BFB}" dt="2023-02-09T18:34:55.007" v="789"/>
          <ac:spMkLst>
            <pc:docMk/>
            <pc:sldMk cId="3463436859" sldId="265"/>
            <ac:spMk id="12" creationId="{3768F94E-2BF1-56A5-87AC-0C427079334B}"/>
          </ac:spMkLst>
        </pc:spChg>
        <pc:picChg chg="add mod">
          <ac:chgData name="Hind Habash" userId="3a98d3b65b6f97f6" providerId="Windows Live" clId="Web-{EC9135DA-79AD-4D24-9BD5-C6580D9F7BFB}" dt="2023-02-09T18:34:55.007" v="789"/>
          <ac:picMkLst>
            <pc:docMk/>
            <pc:sldMk cId="3463436859" sldId="265"/>
            <ac:picMk id="4" creationId="{CE8B2E31-27D3-5D3B-ABB5-1761B8C1FE27}"/>
          </ac:picMkLst>
        </pc:picChg>
      </pc:sldChg>
      <pc:sldMasterChg chg="mod setBg modSldLayout">
        <pc:chgData name="Hind Habash" userId="3a98d3b65b6f97f6" providerId="Windows Live" clId="Web-{EC9135DA-79AD-4D24-9BD5-C6580D9F7BFB}" dt="2023-02-09T17:39:20.172" v="236"/>
        <pc:sldMasterMkLst>
          <pc:docMk/>
          <pc:sldMasterMk cId="1963168070" sldId="2147483737"/>
        </pc:sldMasterMkLst>
        <pc:sldLayoutChg chg="mod">
          <pc:chgData name="Hind Habash" userId="3a98d3b65b6f97f6" providerId="Windows Live" clId="Web-{EC9135DA-79AD-4D24-9BD5-C6580D9F7BFB}" dt="2023-02-09T17:39:20.172" v="236"/>
          <pc:sldLayoutMkLst>
            <pc:docMk/>
            <pc:sldMasterMk cId="1963168070" sldId="2147483737"/>
            <pc:sldLayoutMk cId="2849231725" sldId="2147483726"/>
          </pc:sldLayoutMkLst>
        </pc:sldLayoutChg>
        <pc:sldLayoutChg chg="mod">
          <pc:chgData name="Hind Habash" userId="3a98d3b65b6f97f6" providerId="Windows Live" clId="Web-{EC9135DA-79AD-4D24-9BD5-C6580D9F7BFB}" dt="2023-02-09T17:39:20.172" v="236"/>
          <pc:sldLayoutMkLst>
            <pc:docMk/>
            <pc:sldMasterMk cId="1963168070" sldId="2147483737"/>
            <pc:sldLayoutMk cId="243424210" sldId="2147483727"/>
          </pc:sldLayoutMkLst>
        </pc:sldLayoutChg>
        <pc:sldLayoutChg chg="mod">
          <pc:chgData name="Hind Habash" userId="3a98d3b65b6f97f6" providerId="Windows Live" clId="Web-{EC9135DA-79AD-4D24-9BD5-C6580D9F7BFB}" dt="2023-02-09T17:39:20.172" v="236"/>
          <pc:sldLayoutMkLst>
            <pc:docMk/>
            <pc:sldMasterMk cId="1963168070" sldId="2147483737"/>
            <pc:sldLayoutMk cId="677221248" sldId="2147483728"/>
          </pc:sldLayoutMkLst>
        </pc:sldLayoutChg>
        <pc:sldLayoutChg chg="mod">
          <pc:chgData name="Hind Habash" userId="3a98d3b65b6f97f6" providerId="Windows Live" clId="Web-{EC9135DA-79AD-4D24-9BD5-C6580D9F7BFB}" dt="2023-02-09T17:39:20.172" v="236"/>
          <pc:sldLayoutMkLst>
            <pc:docMk/>
            <pc:sldMasterMk cId="1963168070" sldId="2147483737"/>
            <pc:sldLayoutMk cId="1097876531" sldId="2147483729"/>
          </pc:sldLayoutMkLst>
        </pc:sldLayoutChg>
        <pc:sldLayoutChg chg="mod">
          <pc:chgData name="Hind Habash" userId="3a98d3b65b6f97f6" providerId="Windows Live" clId="Web-{EC9135DA-79AD-4D24-9BD5-C6580D9F7BFB}" dt="2023-02-09T17:39:20.172" v="236"/>
          <pc:sldLayoutMkLst>
            <pc:docMk/>
            <pc:sldMasterMk cId="1963168070" sldId="2147483737"/>
            <pc:sldLayoutMk cId="3809019493" sldId="2147483730"/>
          </pc:sldLayoutMkLst>
        </pc:sldLayoutChg>
        <pc:sldLayoutChg chg="mod">
          <pc:chgData name="Hind Habash" userId="3a98d3b65b6f97f6" providerId="Windows Live" clId="Web-{EC9135DA-79AD-4D24-9BD5-C6580D9F7BFB}" dt="2023-02-09T17:39:20.172" v="236"/>
          <pc:sldLayoutMkLst>
            <pc:docMk/>
            <pc:sldMasterMk cId="1963168070" sldId="2147483737"/>
            <pc:sldLayoutMk cId="1817206971" sldId="2147483731"/>
          </pc:sldLayoutMkLst>
        </pc:sldLayoutChg>
        <pc:sldLayoutChg chg="mod">
          <pc:chgData name="Hind Habash" userId="3a98d3b65b6f97f6" providerId="Windows Live" clId="Web-{EC9135DA-79AD-4D24-9BD5-C6580D9F7BFB}" dt="2023-02-09T17:39:20.172" v="236"/>
          <pc:sldLayoutMkLst>
            <pc:docMk/>
            <pc:sldMasterMk cId="1963168070" sldId="2147483737"/>
            <pc:sldLayoutMk cId="585141282" sldId="2147483732"/>
          </pc:sldLayoutMkLst>
        </pc:sldLayoutChg>
        <pc:sldLayoutChg chg="mod">
          <pc:chgData name="Hind Habash" userId="3a98d3b65b6f97f6" providerId="Windows Live" clId="Web-{EC9135DA-79AD-4D24-9BD5-C6580D9F7BFB}" dt="2023-02-09T17:39:20.172" v="236"/>
          <pc:sldLayoutMkLst>
            <pc:docMk/>
            <pc:sldMasterMk cId="1963168070" sldId="2147483737"/>
            <pc:sldLayoutMk cId="3301126280" sldId="2147483733"/>
          </pc:sldLayoutMkLst>
        </pc:sldLayoutChg>
        <pc:sldLayoutChg chg="mod">
          <pc:chgData name="Hind Habash" userId="3a98d3b65b6f97f6" providerId="Windows Live" clId="Web-{EC9135DA-79AD-4D24-9BD5-C6580D9F7BFB}" dt="2023-02-09T17:39:20.172" v="236"/>
          <pc:sldLayoutMkLst>
            <pc:docMk/>
            <pc:sldMasterMk cId="1963168070" sldId="2147483737"/>
            <pc:sldLayoutMk cId="1153733868" sldId="2147483734"/>
          </pc:sldLayoutMkLst>
        </pc:sldLayoutChg>
        <pc:sldLayoutChg chg="mod">
          <pc:chgData name="Hind Habash" userId="3a98d3b65b6f97f6" providerId="Windows Live" clId="Web-{EC9135DA-79AD-4D24-9BD5-C6580D9F7BFB}" dt="2023-02-09T17:39:20.172" v="236"/>
          <pc:sldLayoutMkLst>
            <pc:docMk/>
            <pc:sldMasterMk cId="1963168070" sldId="2147483737"/>
            <pc:sldLayoutMk cId="975349488" sldId="2147483735"/>
          </pc:sldLayoutMkLst>
        </pc:sldLayoutChg>
        <pc:sldLayoutChg chg="mod">
          <pc:chgData name="Hind Habash" userId="3a98d3b65b6f97f6" providerId="Windows Live" clId="Web-{EC9135DA-79AD-4D24-9BD5-C6580D9F7BFB}" dt="2023-02-09T17:39:20.172" v="236"/>
          <pc:sldLayoutMkLst>
            <pc:docMk/>
            <pc:sldMasterMk cId="1963168070" sldId="2147483737"/>
            <pc:sldLayoutMk cId="3895370472" sldId="2147483736"/>
          </pc:sldLayoutMkLst>
        </pc:sldLayoutChg>
      </pc:sldMasterChg>
    </pc:docChg>
  </pc:docChgLst>
  <pc:docChgLst>
    <pc:chgData name="Hind Habash" userId="3a98d3b65b6f97f6" providerId="Windows Live" clId="Web-{3581B27C-B20D-4F9D-80D7-4DEBD33A9919}"/>
    <pc:docChg chg="addSld modSld addMainMaster delMainMaster">
      <pc:chgData name="Hind Habash" userId="3a98d3b65b6f97f6" providerId="Windows Live" clId="Web-{3581B27C-B20D-4F9D-80D7-4DEBD33A9919}" dt="2023-02-09T16:56:50.080" v="209" actId="14100"/>
      <pc:docMkLst>
        <pc:docMk/>
      </pc:docMkLst>
      <pc:sldChg chg="addSp modSp mod setBg modClrScheme chgLayout">
        <pc:chgData name="Hind Habash" userId="3a98d3b65b6f97f6" providerId="Windows Live" clId="Web-{3581B27C-B20D-4F9D-80D7-4DEBD33A9919}" dt="2023-02-09T16:20:12.351" v="27" actId="20577"/>
        <pc:sldMkLst>
          <pc:docMk/>
          <pc:sldMk cId="109857222" sldId="256"/>
        </pc:sldMkLst>
        <pc:spChg chg="mod">
          <ac:chgData name="Hind Habash" userId="3a98d3b65b6f97f6" providerId="Windows Live" clId="Web-{3581B27C-B20D-4F9D-80D7-4DEBD33A9919}" dt="2023-02-09T16:20:04.710" v="25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Hind Habash" userId="3a98d3b65b6f97f6" providerId="Windows Live" clId="Web-{3581B27C-B20D-4F9D-80D7-4DEBD33A9919}" dt="2023-02-09T16:20:12.351" v="27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Hind Habash" userId="3a98d3b65b6f97f6" providerId="Windows Live" clId="Web-{3581B27C-B20D-4F9D-80D7-4DEBD33A9919}" dt="2023-02-09T16:19:17.022" v="0"/>
          <ac:spMkLst>
            <pc:docMk/>
            <pc:sldMk cId="109857222" sldId="256"/>
            <ac:spMk id="9" creationId="{789EBE4E-5983-B393-1D5E-731351065799}"/>
          </ac:spMkLst>
        </pc:spChg>
        <pc:spChg chg="add">
          <ac:chgData name="Hind Habash" userId="3a98d3b65b6f97f6" providerId="Windows Live" clId="Web-{3581B27C-B20D-4F9D-80D7-4DEBD33A9919}" dt="2023-02-09T16:19:17.022" v="0"/>
          <ac:spMkLst>
            <pc:docMk/>
            <pc:sldMk cId="109857222" sldId="256"/>
            <ac:spMk id="11" creationId="{2CEF5482-568A-9463-C672-BC6D644DF982}"/>
          </ac:spMkLst>
        </pc:spChg>
        <pc:spChg chg="add">
          <ac:chgData name="Hind Habash" userId="3a98d3b65b6f97f6" providerId="Windows Live" clId="Web-{3581B27C-B20D-4F9D-80D7-4DEBD33A9919}" dt="2023-02-09T16:19:17.022" v="0"/>
          <ac:spMkLst>
            <pc:docMk/>
            <pc:sldMk cId="109857222" sldId="256"/>
            <ac:spMk id="13" creationId="{D38784C3-11AE-0BE2-6339-1A2BDAC7F034}"/>
          </ac:spMkLst>
        </pc:spChg>
        <pc:picChg chg="add">
          <ac:chgData name="Hind Habash" userId="3a98d3b65b6f97f6" providerId="Windows Live" clId="Web-{3581B27C-B20D-4F9D-80D7-4DEBD33A9919}" dt="2023-02-09T16:19:17.022" v="0"/>
          <ac:picMkLst>
            <pc:docMk/>
            <pc:sldMk cId="109857222" sldId="256"/>
            <ac:picMk id="4" creationId="{E25038FB-97D5-1701-7365-88570C294AA5}"/>
          </ac:picMkLst>
        </pc:picChg>
      </pc:sldChg>
      <pc:sldChg chg="addSp delSp modSp new mod setBg addAnim">
        <pc:chgData name="Hind Habash" userId="3a98d3b65b6f97f6" providerId="Windows Live" clId="Web-{3581B27C-B20D-4F9D-80D7-4DEBD33A9919}" dt="2023-02-09T16:53:43.185" v="144" actId="20577"/>
        <pc:sldMkLst>
          <pc:docMk/>
          <pc:sldMk cId="2378924137" sldId="257"/>
        </pc:sldMkLst>
        <pc:spChg chg="mod">
          <ac:chgData name="Hind Habash" userId="3a98d3b65b6f97f6" providerId="Windows Live" clId="Web-{3581B27C-B20D-4F9D-80D7-4DEBD33A9919}" dt="2023-02-09T16:25:24.218" v="88" actId="1076"/>
          <ac:spMkLst>
            <pc:docMk/>
            <pc:sldMk cId="2378924137" sldId="257"/>
            <ac:spMk id="2" creationId="{D30A6AB6-9EE3-641F-C267-BF94857BA19B}"/>
          </ac:spMkLst>
        </pc:spChg>
        <pc:spChg chg="add mod">
          <ac:chgData name="Hind Habash" userId="3a98d3b65b6f97f6" providerId="Windows Live" clId="Web-{3581B27C-B20D-4F9D-80D7-4DEBD33A9919}" dt="2023-02-09T16:53:43.185" v="144" actId="20577"/>
          <ac:spMkLst>
            <pc:docMk/>
            <pc:sldMk cId="2378924137" sldId="257"/>
            <ac:spMk id="3" creationId="{0748C49E-0C1F-A367-B8FA-7B2C186FEE96}"/>
          </ac:spMkLst>
        </pc:spChg>
        <pc:spChg chg="del">
          <ac:chgData name="Hind Habash" userId="3a98d3b65b6f97f6" providerId="Windows Live" clId="Web-{3581B27C-B20D-4F9D-80D7-4DEBD33A9919}" dt="2023-02-09T16:19:29.944" v="2"/>
          <ac:spMkLst>
            <pc:docMk/>
            <pc:sldMk cId="2378924137" sldId="257"/>
            <ac:spMk id="3" creationId="{2B569272-5204-8ADE-CFC4-6A3E0C2B6A21}"/>
          </ac:spMkLst>
        </pc:spChg>
        <pc:spChg chg="add del mod ord">
          <ac:chgData name="Hind Habash" userId="3a98d3b65b6f97f6" providerId="Windows Live" clId="Web-{3581B27C-B20D-4F9D-80D7-4DEBD33A9919}" dt="2023-02-09T16:24:53.295" v="79"/>
          <ac:spMkLst>
            <pc:docMk/>
            <pc:sldMk cId="2378924137" sldId="257"/>
            <ac:spMk id="4" creationId="{20A09313-A6EA-3AE8-E57F-A4F94C68F2A5}"/>
          </ac:spMkLst>
        </pc:spChg>
        <pc:spChg chg="add del mod">
          <ac:chgData name="Hind Habash" userId="3a98d3b65b6f97f6" providerId="Windows Live" clId="Web-{3581B27C-B20D-4F9D-80D7-4DEBD33A9919}" dt="2023-02-09T16:22:31.682" v="54"/>
          <ac:spMkLst>
            <pc:docMk/>
            <pc:sldMk cId="2378924137" sldId="257"/>
            <ac:spMk id="6" creationId="{D4A3D469-B0DC-2E44-23F8-E5D0E7DC5E9B}"/>
          </ac:spMkLst>
        </pc:spChg>
        <pc:spChg chg="add del">
          <ac:chgData name="Hind Habash" userId="3a98d3b65b6f97f6" providerId="Windows Live" clId="Web-{3581B27C-B20D-4F9D-80D7-4DEBD33A9919}" dt="2023-02-09T16:22:37.058" v="55"/>
          <ac:spMkLst>
            <pc:docMk/>
            <pc:sldMk cId="2378924137" sldId="257"/>
            <ac:spMk id="8" creationId="{48D7368D-31D9-8101-473D-CD39E706FD22}"/>
          </ac:spMkLst>
        </pc:spChg>
        <pc:spChg chg="add del">
          <ac:chgData name="Hind Habash" userId="3a98d3b65b6f97f6" providerId="Windows Live" clId="Web-{3581B27C-B20D-4F9D-80D7-4DEBD33A9919}" dt="2023-02-09T16:22:37.058" v="55"/>
          <ac:spMkLst>
            <pc:docMk/>
            <pc:sldMk cId="2378924137" sldId="257"/>
            <ac:spMk id="10" creationId="{9F84B89C-BB5C-7BD7-E0CB-97CE48938CBB}"/>
          </ac:spMkLst>
        </pc:spChg>
        <pc:spChg chg="add del">
          <ac:chgData name="Hind Habash" userId="3a98d3b65b6f97f6" providerId="Windows Live" clId="Web-{3581B27C-B20D-4F9D-80D7-4DEBD33A9919}" dt="2023-02-09T16:22:37.058" v="55"/>
          <ac:spMkLst>
            <pc:docMk/>
            <pc:sldMk cId="2378924137" sldId="257"/>
            <ac:spMk id="12" creationId="{278FD2D9-A6F5-F7AD-0532-D15327197514}"/>
          </ac:spMkLst>
        </pc:spChg>
        <pc:spChg chg="add del">
          <ac:chgData name="Hind Habash" userId="3a98d3b65b6f97f6" providerId="Windows Live" clId="Web-{3581B27C-B20D-4F9D-80D7-4DEBD33A9919}" dt="2023-02-09T16:24:53.295" v="79"/>
          <ac:spMkLst>
            <pc:docMk/>
            <pc:sldMk cId="2378924137" sldId="257"/>
            <ac:spMk id="17" creationId="{48D7368D-31D9-8101-473D-CD39E706FD22}"/>
          </ac:spMkLst>
        </pc:spChg>
        <pc:spChg chg="add del">
          <ac:chgData name="Hind Habash" userId="3a98d3b65b6f97f6" providerId="Windows Live" clId="Web-{3581B27C-B20D-4F9D-80D7-4DEBD33A9919}" dt="2023-02-09T16:24:53.295" v="79"/>
          <ac:spMkLst>
            <pc:docMk/>
            <pc:sldMk cId="2378924137" sldId="257"/>
            <ac:spMk id="19" creationId="{C4F049F8-87E1-403E-2A50-2F4544BF8589}"/>
          </ac:spMkLst>
        </pc:spChg>
        <pc:spChg chg="add">
          <ac:chgData name="Hind Habash" userId="3a98d3b65b6f97f6" providerId="Windows Live" clId="Web-{3581B27C-B20D-4F9D-80D7-4DEBD33A9919}" dt="2023-02-09T16:24:53.295" v="79"/>
          <ac:spMkLst>
            <pc:docMk/>
            <pc:sldMk cId="2378924137" sldId="257"/>
            <ac:spMk id="24" creationId="{48D7368D-31D9-8101-473D-CD39E706FD22}"/>
          </ac:spMkLst>
        </pc:spChg>
        <pc:spChg chg="add">
          <ac:chgData name="Hind Habash" userId="3a98d3b65b6f97f6" providerId="Windows Live" clId="Web-{3581B27C-B20D-4F9D-80D7-4DEBD33A9919}" dt="2023-02-09T16:24:53.295" v="79"/>
          <ac:spMkLst>
            <pc:docMk/>
            <pc:sldMk cId="2378924137" sldId="257"/>
            <ac:spMk id="26" creationId="{C4F049F8-87E1-403E-2A50-2F4544BF8589}"/>
          </ac:spMkLst>
        </pc:spChg>
        <pc:picChg chg="add del mod">
          <ac:chgData name="Hind Habash" userId="3a98d3b65b6f97f6" providerId="Windows Live" clId="Web-{3581B27C-B20D-4F9D-80D7-4DEBD33A9919}" dt="2023-02-09T16:25:33.655" v="89" actId="14100"/>
          <ac:picMkLst>
            <pc:docMk/>
            <pc:sldMk cId="2378924137" sldId="257"/>
            <ac:picMk id="5" creationId="{23A9D223-4F62-644F-40D3-9F8CE7371CB1}"/>
          </ac:picMkLst>
        </pc:picChg>
      </pc:sldChg>
      <pc:sldChg chg="addSp delSp modSp new mod setBg">
        <pc:chgData name="Hind Habash" userId="3a98d3b65b6f97f6" providerId="Windows Live" clId="Web-{3581B27C-B20D-4F9D-80D7-4DEBD33A9919}" dt="2023-02-09T16:56:50.080" v="209" actId="14100"/>
        <pc:sldMkLst>
          <pc:docMk/>
          <pc:sldMk cId="2300110906" sldId="258"/>
        </pc:sldMkLst>
        <pc:spChg chg="mod">
          <ac:chgData name="Hind Habash" userId="3a98d3b65b6f97f6" providerId="Windows Live" clId="Web-{3581B27C-B20D-4F9D-80D7-4DEBD33A9919}" dt="2023-02-09T16:54:20.983" v="157"/>
          <ac:spMkLst>
            <pc:docMk/>
            <pc:sldMk cId="2300110906" sldId="258"/>
            <ac:spMk id="2" creationId="{C13F5443-52FA-FFB6-1A68-24DB001EA583}"/>
          </ac:spMkLst>
        </pc:spChg>
        <pc:spChg chg="del mod">
          <ac:chgData name="Hind Habash" userId="3a98d3b65b6f97f6" providerId="Windows Live" clId="Web-{3581B27C-B20D-4F9D-80D7-4DEBD33A9919}" dt="2023-02-09T16:54:20.983" v="157"/>
          <ac:spMkLst>
            <pc:docMk/>
            <pc:sldMk cId="2300110906" sldId="258"/>
            <ac:spMk id="3" creationId="{99909573-5682-8C0E-0C79-52E57D54908D}"/>
          </ac:spMkLst>
        </pc:spChg>
        <pc:spChg chg="add mod">
          <ac:chgData name="Hind Habash" userId="3a98d3b65b6f97f6" providerId="Windows Live" clId="Web-{3581B27C-B20D-4F9D-80D7-4DEBD33A9919}" dt="2023-02-09T16:56:50.080" v="209" actId="14100"/>
          <ac:spMkLst>
            <pc:docMk/>
            <pc:sldMk cId="2300110906" sldId="258"/>
            <ac:spMk id="4" creationId="{232F7A7E-57A6-21C9-165E-2AE1343F0235}"/>
          </ac:spMkLst>
        </pc:spChg>
        <pc:spChg chg="add">
          <ac:chgData name="Hind Habash" userId="3a98d3b65b6f97f6" providerId="Windows Live" clId="Web-{3581B27C-B20D-4F9D-80D7-4DEBD33A9919}" dt="2023-02-09T16:54:20.983" v="157"/>
          <ac:spMkLst>
            <pc:docMk/>
            <pc:sldMk cId="2300110906" sldId="258"/>
            <ac:spMk id="8" creationId="{48D7368D-31D9-8101-473D-CD39E706FD22}"/>
          </ac:spMkLst>
        </pc:spChg>
        <pc:spChg chg="add">
          <ac:chgData name="Hind Habash" userId="3a98d3b65b6f97f6" providerId="Windows Live" clId="Web-{3581B27C-B20D-4F9D-80D7-4DEBD33A9919}" dt="2023-02-09T16:54:20.983" v="157"/>
          <ac:spMkLst>
            <pc:docMk/>
            <pc:sldMk cId="2300110906" sldId="258"/>
            <ac:spMk id="10" creationId="{0B4F0AD4-7619-011B-2FA7-793E0764AA32}"/>
          </ac:spMkLst>
        </pc:spChg>
        <pc:spChg chg="add">
          <ac:chgData name="Hind Habash" userId="3a98d3b65b6f97f6" providerId="Windows Live" clId="Web-{3581B27C-B20D-4F9D-80D7-4DEBD33A9919}" dt="2023-02-09T16:54:20.983" v="157"/>
          <ac:spMkLst>
            <pc:docMk/>
            <pc:sldMk cId="2300110906" sldId="258"/>
            <ac:spMk id="12" creationId="{A65114C3-015C-6D16-DD63-F1A2D3D8F8E2}"/>
          </ac:spMkLst>
        </pc:spChg>
      </pc:sldChg>
      <pc:sldMasterChg chg="del delSldLayout">
        <pc:chgData name="Hind Habash" userId="3a98d3b65b6f97f6" providerId="Windows Live" clId="Web-{3581B27C-B20D-4F9D-80D7-4DEBD33A9919}" dt="2023-02-09T16:19:17.022" v="0"/>
        <pc:sldMasterMkLst>
          <pc:docMk/>
          <pc:sldMasterMk cId="2460954070" sldId="2147483660"/>
        </pc:sldMasterMkLst>
        <pc:sldLayoutChg chg="del">
          <pc:chgData name="Hind Habash" userId="3a98d3b65b6f97f6" providerId="Windows Live" clId="Web-{3581B27C-B20D-4F9D-80D7-4DEBD33A9919}" dt="2023-02-09T16:19:17.022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Hind Habash" userId="3a98d3b65b6f97f6" providerId="Windows Live" clId="Web-{3581B27C-B20D-4F9D-80D7-4DEBD33A9919}" dt="2023-02-09T16:19:17.022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Hind Habash" userId="3a98d3b65b6f97f6" providerId="Windows Live" clId="Web-{3581B27C-B20D-4F9D-80D7-4DEBD33A9919}" dt="2023-02-09T16:19:17.022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Hind Habash" userId="3a98d3b65b6f97f6" providerId="Windows Live" clId="Web-{3581B27C-B20D-4F9D-80D7-4DEBD33A9919}" dt="2023-02-09T16:19:17.022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Hind Habash" userId="3a98d3b65b6f97f6" providerId="Windows Live" clId="Web-{3581B27C-B20D-4F9D-80D7-4DEBD33A9919}" dt="2023-02-09T16:19:17.022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Hind Habash" userId="3a98d3b65b6f97f6" providerId="Windows Live" clId="Web-{3581B27C-B20D-4F9D-80D7-4DEBD33A9919}" dt="2023-02-09T16:19:17.022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Hind Habash" userId="3a98d3b65b6f97f6" providerId="Windows Live" clId="Web-{3581B27C-B20D-4F9D-80D7-4DEBD33A9919}" dt="2023-02-09T16:19:17.022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Hind Habash" userId="3a98d3b65b6f97f6" providerId="Windows Live" clId="Web-{3581B27C-B20D-4F9D-80D7-4DEBD33A9919}" dt="2023-02-09T16:19:17.022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Hind Habash" userId="3a98d3b65b6f97f6" providerId="Windows Live" clId="Web-{3581B27C-B20D-4F9D-80D7-4DEBD33A9919}" dt="2023-02-09T16:19:17.022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Hind Habash" userId="3a98d3b65b6f97f6" providerId="Windows Live" clId="Web-{3581B27C-B20D-4F9D-80D7-4DEBD33A9919}" dt="2023-02-09T16:19:17.022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Hind Habash" userId="3a98d3b65b6f97f6" providerId="Windows Live" clId="Web-{3581B27C-B20D-4F9D-80D7-4DEBD33A9919}" dt="2023-02-09T16:19:17.022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Hind Habash" userId="3a98d3b65b6f97f6" providerId="Windows Live" clId="Web-{3581B27C-B20D-4F9D-80D7-4DEBD33A9919}" dt="2023-02-09T16:19:17.022" v="0"/>
        <pc:sldMasterMkLst>
          <pc:docMk/>
          <pc:sldMasterMk cId="1963168070" sldId="2147483737"/>
        </pc:sldMasterMkLst>
        <pc:sldLayoutChg chg="add">
          <pc:chgData name="Hind Habash" userId="3a98d3b65b6f97f6" providerId="Windows Live" clId="Web-{3581B27C-B20D-4F9D-80D7-4DEBD33A9919}" dt="2023-02-09T16:19:17.022" v="0"/>
          <pc:sldLayoutMkLst>
            <pc:docMk/>
            <pc:sldMasterMk cId="1963168070" sldId="2147483737"/>
            <pc:sldLayoutMk cId="2849231725" sldId="2147483726"/>
          </pc:sldLayoutMkLst>
        </pc:sldLayoutChg>
        <pc:sldLayoutChg chg="add">
          <pc:chgData name="Hind Habash" userId="3a98d3b65b6f97f6" providerId="Windows Live" clId="Web-{3581B27C-B20D-4F9D-80D7-4DEBD33A9919}" dt="2023-02-09T16:19:17.022" v="0"/>
          <pc:sldLayoutMkLst>
            <pc:docMk/>
            <pc:sldMasterMk cId="1963168070" sldId="2147483737"/>
            <pc:sldLayoutMk cId="243424210" sldId="2147483727"/>
          </pc:sldLayoutMkLst>
        </pc:sldLayoutChg>
        <pc:sldLayoutChg chg="add">
          <pc:chgData name="Hind Habash" userId="3a98d3b65b6f97f6" providerId="Windows Live" clId="Web-{3581B27C-B20D-4F9D-80D7-4DEBD33A9919}" dt="2023-02-09T16:19:17.022" v="0"/>
          <pc:sldLayoutMkLst>
            <pc:docMk/>
            <pc:sldMasterMk cId="1963168070" sldId="2147483737"/>
            <pc:sldLayoutMk cId="677221248" sldId="2147483728"/>
          </pc:sldLayoutMkLst>
        </pc:sldLayoutChg>
        <pc:sldLayoutChg chg="add">
          <pc:chgData name="Hind Habash" userId="3a98d3b65b6f97f6" providerId="Windows Live" clId="Web-{3581B27C-B20D-4F9D-80D7-4DEBD33A9919}" dt="2023-02-09T16:19:17.022" v="0"/>
          <pc:sldLayoutMkLst>
            <pc:docMk/>
            <pc:sldMasterMk cId="1963168070" sldId="2147483737"/>
            <pc:sldLayoutMk cId="1097876531" sldId="2147483729"/>
          </pc:sldLayoutMkLst>
        </pc:sldLayoutChg>
        <pc:sldLayoutChg chg="add">
          <pc:chgData name="Hind Habash" userId="3a98d3b65b6f97f6" providerId="Windows Live" clId="Web-{3581B27C-B20D-4F9D-80D7-4DEBD33A9919}" dt="2023-02-09T16:19:17.022" v="0"/>
          <pc:sldLayoutMkLst>
            <pc:docMk/>
            <pc:sldMasterMk cId="1963168070" sldId="2147483737"/>
            <pc:sldLayoutMk cId="3809019493" sldId="2147483730"/>
          </pc:sldLayoutMkLst>
        </pc:sldLayoutChg>
        <pc:sldLayoutChg chg="add">
          <pc:chgData name="Hind Habash" userId="3a98d3b65b6f97f6" providerId="Windows Live" clId="Web-{3581B27C-B20D-4F9D-80D7-4DEBD33A9919}" dt="2023-02-09T16:19:17.022" v="0"/>
          <pc:sldLayoutMkLst>
            <pc:docMk/>
            <pc:sldMasterMk cId="1963168070" sldId="2147483737"/>
            <pc:sldLayoutMk cId="1817206971" sldId="2147483731"/>
          </pc:sldLayoutMkLst>
        </pc:sldLayoutChg>
        <pc:sldLayoutChg chg="add">
          <pc:chgData name="Hind Habash" userId="3a98d3b65b6f97f6" providerId="Windows Live" clId="Web-{3581B27C-B20D-4F9D-80D7-4DEBD33A9919}" dt="2023-02-09T16:19:17.022" v="0"/>
          <pc:sldLayoutMkLst>
            <pc:docMk/>
            <pc:sldMasterMk cId="1963168070" sldId="2147483737"/>
            <pc:sldLayoutMk cId="585141282" sldId="2147483732"/>
          </pc:sldLayoutMkLst>
        </pc:sldLayoutChg>
        <pc:sldLayoutChg chg="add">
          <pc:chgData name="Hind Habash" userId="3a98d3b65b6f97f6" providerId="Windows Live" clId="Web-{3581B27C-B20D-4F9D-80D7-4DEBD33A9919}" dt="2023-02-09T16:19:17.022" v="0"/>
          <pc:sldLayoutMkLst>
            <pc:docMk/>
            <pc:sldMasterMk cId="1963168070" sldId="2147483737"/>
            <pc:sldLayoutMk cId="3301126280" sldId="2147483733"/>
          </pc:sldLayoutMkLst>
        </pc:sldLayoutChg>
        <pc:sldLayoutChg chg="add">
          <pc:chgData name="Hind Habash" userId="3a98d3b65b6f97f6" providerId="Windows Live" clId="Web-{3581B27C-B20D-4F9D-80D7-4DEBD33A9919}" dt="2023-02-09T16:19:17.022" v="0"/>
          <pc:sldLayoutMkLst>
            <pc:docMk/>
            <pc:sldMasterMk cId="1963168070" sldId="2147483737"/>
            <pc:sldLayoutMk cId="1153733868" sldId="2147483734"/>
          </pc:sldLayoutMkLst>
        </pc:sldLayoutChg>
        <pc:sldLayoutChg chg="add">
          <pc:chgData name="Hind Habash" userId="3a98d3b65b6f97f6" providerId="Windows Live" clId="Web-{3581B27C-B20D-4F9D-80D7-4DEBD33A9919}" dt="2023-02-09T16:19:17.022" v="0"/>
          <pc:sldLayoutMkLst>
            <pc:docMk/>
            <pc:sldMasterMk cId="1963168070" sldId="2147483737"/>
            <pc:sldLayoutMk cId="975349488" sldId="2147483735"/>
          </pc:sldLayoutMkLst>
        </pc:sldLayoutChg>
        <pc:sldLayoutChg chg="add">
          <pc:chgData name="Hind Habash" userId="3a98d3b65b6f97f6" providerId="Windows Live" clId="Web-{3581B27C-B20D-4F9D-80D7-4DEBD33A9919}" dt="2023-02-09T16:19:17.022" v="0"/>
          <pc:sldLayoutMkLst>
            <pc:docMk/>
            <pc:sldMasterMk cId="1963168070" sldId="2147483737"/>
            <pc:sldLayoutMk cId="3895370472" sldId="214748373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4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7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0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3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7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1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3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2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0" r:id="rId6"/>
    <p:sldLayoutId id="2147483726" r:id="rId7"/>
    <p:sldLayoutId id="2147483727" r:id="rId8"/>
    <p:sldLayoutId id="2147483728" r:id="rId9"/>
    <p:sldLayoutId id="2147483729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-student.org/advantages-of-e-learning/" TargetMode="External"/><Relationship Id="rId2" Type="http://schemas.openxmlformats.org/officeDocument/2006/relationships/hyperlink" Target="https://e-student.org/what-is-e-learning/#:~:text=In%20simple%20language%2C%20e-learning%20is%20defined%20as%20%E2%80%9C,of%20online%20courses%2C%20online%20degrees%2C%20or%20online%20programs.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-student.org/disadvantages-of-e-learning/#:~:text=These%20are%20the%20disadvantages%20of%20E-Learning%3A%20Online%20student,students%3B%20Cheating%20prevention%20during%20online%20assessments%20is%20complicat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leap.com/design-e-learning-platform-collaborative-innovation-long-life-learning-italian-know-andknow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hiphistory.org/online-learnin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nybates.ca/2013/02/20/no-4-aha-moment-computers-for-communication-not-as-teaching-machines/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8/09/e-learningadvantage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icpedia.org/chalkboard/b/benefits.html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0478819@N08/51080619147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global.com/article/merittracreachout/heres-how-technology-is-reshaping-assessments-1630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coleesunmuseo.blogspot.com/2020/02/experiencia-360-vr-por-fin-veo-el.html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9EBE4E-5983-B393-1D5E-73135106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5038FB-97D5-1701-7365-88570C294A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603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EF5482-568A-9463-C672-BC6D644DF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V="1">
            <a:off x="-39511" y="-72076"/>
            <a:ext cx="8582352" cy="4875036"/>
          </a:xfrm>
          <a:custGeom>
            <a:avLst/>
            <a:gdLst>
              <a:gd name="connsiteX0" fmla="*/ 1259133 w 8582352"/>
              <a:gd name="connsiteY0" fmla="*/ 1707 h 4875036"/>
              <a:gd name="connsiteX1" fmla="*/ 29139 w 8582352"/>
              <a:gd name="connsiteY1" fmla="*/ 317762 h 4875036"/>
              <a:gd name="connsiteX2" fmla="*/ 0 w 8582352"/>
              <a:gd name="connsiteY2" fmla="*/ 333585 h 4875036"/>
              <a:gd name="connsiteX3" fmla="*/ 79271 w 8582352"/>
              <a:gd name="connsiteY3" fmla="*/ 4875036 h 4875036"/>
              <a:gd name="connsiteX4" fmla="*/ 8582352 w 8582352"/>
              <a:gd name="connsiteY4" fmla="*/ 4726614 h 4875036"/>
              <a:gd name="connsiteX5" fmla="*/ 3064323 w 8582352"/>
              <a:gd name="connsiteY5" fmla="*/ 550287 h 4875036"/>
              <a:gd name="connsiteX6" fmla="*/ 3002736 w 8582352"/>
              <a:gd name="connsiteY6" fmla="*/ 506058 h 4875036"/>
              <a:gd name="connsiteX7" fmla="*/ 1429589 w 8582352"/>
              <a:gd name="connsiteY7" fmla="*/ 840 h 4875036"/>
              <a:gd name="connsiteX8" fmla="*/ 1259133 w 8582352"/>
              <a:gd name="connsiteY8" fmla="*/ 1707 h 487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2352" h="4875036">
                <a:moveTo>
                  <a:pt x="1259133" y="1707"/>
                </a:moveTo>
                <a:cubicBezTo>
                  <a:pt x="833461" y="16212"/>
                  <a:pt x="412733" y="123046"/>
                  <a:pt x="29139" y="317762"/>
                </a:cubicBezTo>
                <a:lnTo>
                  <a:pt x="0" y="333585"/>
                </a:lnTo>
                <a:lnTo>
                  <a:pt x="79271" y="4875036"/>
                </a:lnTo>
                <a:lnTo>
                  <a:pt x="8582352" y="4726614"/>
                </a:lnTo>
                <a:lnTo>
                  <a:pt x="3064323" y="550287"/>
                </a:lnTo>
                <a:lnTo>
                  <a:pt x="3002736" y="506058"/>
                </a:lnTo>
                <a:cubicBezTo>
                  <a:pt x="2522288" y="179187"/>
                  <a:pt x="1975404" y="13891"/>
                  <a:pt x="1429589" y="840"/>
                </a:cubicBezTo>
                <a:cubicBezTo>
                  <a:pt x="1372734" y="-519"/>
                  <a:pt x="1315889" y="-227"/>
                  <a:pt x="1259133" y="1707"/>
                </a:cubicBezTo>
                <a:close/>
              </a:path>
            </a:pathLst>
          </a:custGeom>
          <a:gradFill>
            <a:gsLst>
              <a:gs pos="22000">
                <a:schemeClr val="bg2">
                  <a:alpha val="80000"/>
                </a:schemeClr>
              </a:gs>
              <a:gs pos="100000">
                <a:schemeClr val="accent1">
                  <a:lumMod val="60000"/>
                  <a:lumOff val="40000"/>
                  <a:alpha val="86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7142" y="691723"/>
            <a:ext cx="4241299" cy="1819658"/>
          </a:xfrm>
        </p:spPr>
        <p:txBody>
          <a:bodyPr>
            <a:normAutofit/>
          </a:bodyPr>
          <a:lstStyle/>
          <a:p>
            <a:r>
              <a:rPr lang="en-GB" sz="4800" dirty="0"/>
              <a:t>E-learning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7144" y="2555544"/>
            <a:ext cx="3349214" cy="8968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/>
              <a:t>Hind Habash 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38784C3-11AE-0BE2-6339-1A2BDAC7F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740000" flipV="1">
            <a:off x="7888979" y="5014859"/>
            <a:ext cx="4324338" cy="1889417"/>
          </a:xfrm>
          <a:custGeom>
            <a:avLst/>
            <a:gdLst>
              <a:gd name="connsiteX0" fmla="*/ 26412 w 4324338"/>
              <a:gd name="connsiteY0" fmla="*/ 1889417 h 1889417"/>
              <a:gd name="connsiteX1" fmla="*/ 4324338 w 4324338"/>
              <a:gd name="connsiteY1" fmla="*/ 1814397 h 1889417"/>
              <a:gd name="connsiteX2" fmla="*/ 2459858 w 4324338"/>
              <a:gd name="connsiteY2" fmla="*/ 403264 h 1889417"/>
              <a:gd name="connsiteX3" fmla="*/ 2414726 w 4324338"/>
              <a:gd name="connsiteY3" fmla="*/ 370852 h 1889417"/>
              <a:gd name="connsiteX4" fmla="*/ 1261883 w 4324338"/>
              <a:gd name="connsiteY4" fmla="*/ 615 h 1889417"/>
              <a:gd name="connsiteX5" fmla="*/ 70385 w 4324338"/>
              <a:gd name="connsiteY5" fmla="*/ 326182 h 1889417"/>
              <a:gd name="connsiteX6" fmla="*/ 0 w 4324338"/>
              <a:gd name="connsiteY6" fmla="*/ 376291 h 188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4338" h="1889417">
                <a:moveTo>
                  <a:pt x="26412" y="1889417"/>
                </a:moveTo>
                <a:lnTo>
                  <a:pt x="4324338" y="1814397"/>
                </a:lnTo>
                <a:lnTo>
                  <a:pt x="2459858" y="403264"/>
                </a:lnTo>
                <a:lnTo>
                  <a:pt x="2414726" y="370852"/>
                </a:lnTo>
                <a:cubicBezTo>
                  <a:pt x="2062641" y="131313"/>
                  <a:pt x="1661870" y="10180"/>
                  <a:pt x="1261883" y="615"/>
                </a:cubicBezTo>
                <a:cubicBezTo>
                  <a:pt x="845229" y="-9347"/>
                  <a:pt x="429425" y="101751"/>
                  <a:pt x="70385" y="326182"/>
                </a:cubicBezTo>
                <a:lnTo>
                  <a:pt x="0" y="376291"/>
                </a:lnTo>
                <a:close/>
              </a:path>
            </a:pathLst>
          </a:custGeom>
          <a:gradFill>
            <a:gsLst>
              <a:gs pos="27000">
                <a:schemeClr val="bg2">
                  <a:alpha val="80000"/>
                </a:schemeClr>
              </a:gs>
              <a:gs pos="100000">
                <a:schemeClr val="accent1">
                  <a:lumMod val="60000"/>
                  <a:lumOff val="40000"/>
                  <a:alpha val="92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4F0AD4-7619-011B-2FA7-793E0764A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65114C3-015C-6D16-DD63-F1A2D3D8F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V="1">
            <a:off x="-35524" y="-119829"/>
            <a:ext cx="12204742" cy="6152857"/>
          </a:xfrm>
          <a:custGeom>
            <a:avLst/>
            <a:gdLst>
              <a:gd name="connsiteX0" fmla="*/ 2879413 w 12204742"/>
              <a:gd name="connsiteY0" fmla="*/ 2336 h 6152857"/>
              <a:gd name="connsiteX1" fmla="*/ 140766 w 12204742"/>
              <a:gd name="connsiteY1" fmla="*/ 1212659 h 6152857"/>
              <a:gd name="connsiteX2" fmla="*/ 0 w 12204742"/>
              <a:gd name="connsiteY2" fmla="*/ 1366844 h 6152857"/>
              <a:gd name="connsiteX3" fmla="*/ 83541 w 12204742"/>
              <a:gd name="connsiteY3" fmla="*/ 6152857 h 6152857"/>
              <a:gd name="connsiteX4" fmla="*/ 12204742 w 12204742"/>
              <a:gd name="connsiteY4" fmla="*/ 5941281 h 6152857"/>
              <a:gd name="connsiteX5" fmla="*/ 5349696 w 12204742"/>
              <a:gd name="connsiteY5" fmla="*/ 753031 h 6152857"/>
              <a:gd name="connsiteX6" fmla="*/ 5265419 w 12204742"/>
              <a:gd name="connsiteY6" fmla="*/ 692507 h 6152857"/>
              <a:gd name="connsiteX7" fmla="*/ 3112670 w 12204742"/>
              <a:gd name="connsiteY7" fmla="*/ 1150 h 6152857"/>
              <a:gd name="connsiteX8" fmla="*/ 2879413 w 12204742"/>
              <a:gd name="connsiteY8" fmla="*/ 2336 h 615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4742" h="6152857">
                <a:moveTo>
                  <a:pt x="2879413" y="2336"/>
                </a:moveTo>
                <a:cubicBezTo>
                  <a:pt x="1869738" y="36741"/>
                  <a:pt x="880393" y="450749"/>
                  <a:pt x="140766" y="1212659"/>
                </a:cubicBezTo>
                <a:lnTo>
                  <a:pt x="0" y="1366844"/>
                </a:lnTo>
                <a:lnTo>
                  <a:pt x="83541" y="6152857"/>
                </a:lnTo>
                <a:lnTo>
                  <a:pt x="12204742" y="5941281"/>
                </a:lnTo>
                <a:lnTo>
                  <a:pt x="5349696" y="753031"/>
                </a:lnTo>
                <a:lnTo>
                  <a:pt x="5265419" y="692507"/>
                </a:lnTo>
                <a:cubicBezTo>
                  <a:pt x="4607957" y="245206"/>
                  <a:pt x="3859582" y="19009"/>
                  <a:pt x="3112670" y="1150"/>
                </a:cubicBezTo>
                <a:cubicBezTo>
                  <a:pt x="3034867" y="-711"/>
                  <a:pt x="2957079" y="-310"/>
                  <a:pt x="2879413" y="2336"/>
                </a:cubicBezTo>
                <a:close/>
              </a:path>
            </a:pathLst>
          </a:custGeom>
          <a:gradFill>
            <a:gsLst>
              <a:gs pos="32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F5443-52FA-FFB6-1A68-24DB001E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15" y="131136"/>
            <a:ext cx="6196885" cy="73513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800"/>
              <a:t>Refrences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2F7A7E-57A6-21C9-165E-2AE1343F0235}"/>
              </a:ext>
            </a:extLst>
          </p:cNvPr>
          <p:cNvSpPr txBox="1"/>
          <p:nvPr/>
        </p:nvSpPr>
        <p:spPr>
          <a:xfrm>
            <a:off x="372177" y="1094640"/>
            <a:ext cx="983672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ea typeface="+mn-lt"/>
                <a:cs typeface="+mn-lt"/>
                <a:hlinkClick r:id="rId2"/>
              </a:rPr>
              <a:t>What is the Definition of E-Learning? - E-Student</a:t>
            </a:r>
            <a:endParaRPr lang="en-GB" sz="3200">
              <a:ea typeface="+mn-lt"/>
              <a:cs typeface="+mn-lt"/>
            </a:endParaRPr>
          </a:p>
          <a:p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7795D5-985B-AA74-BA7D-9065694512F9}"/>
              </a:ext>
            </a:extLst>
          </p:cNvPr>
          <p:cNvSpPr txBox="1"/>
          <p:nvPr/>
        </p:nvSpPr>
        <p:spPr>
          <a:xfrm>
            <a:off x="368060" y="2050211"/>
            <a:ext cx="97881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6D21"/>
                </a:solidFill>
                <a:latin typeface="Roboto"/>
                <a:ea typeface="Roboto"/>
                <a:cs typeface="Roboto"/>
              </a:rPr>
              <a:t>https://e-student.org/types-of-e-learning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05B7C7-6380-2E0F-AEE3-9AB4507D7722}"/>
              </a:ext>
            </a:extLst>
          </p:cNvPr>
          <p:cNvSpPr txBox="1"/>
          <p:nvPr/>
        </p:nvSpPr>
        <p:spPr>
          <a:xfrm>
            <a:off x="368060" y="2869721"/>
            <a:ext cx="103919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6D21"/>
                </a:solidFill>
                <a:latin typeface="Roboto"/>
                <a:ea typeface="Roboto"/>
                <a:cs typeface="Roboto"/>
              </a:rPr>
              <a:t>e-student.org/history-of-e-learning/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61DDE0-D122-E2BB-1231-2CB801401861}"/>
              </a:ext>
            </a:extLst>
          </p:cNvPr>
          <p:cNvSpPr txBox="1"/>
          <p:nvPr/>
        </p:nvSpPr>
        <p:spPr>
          <a:xfrm>
            <a:off x="368061" y="3660476"/>
            <a:ext cx="1029131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hlinkClick r:id="rId3"/>
              </a:rPr>
              <a:t>10 Major Advantages of E-Learning - E-Student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A679C-B7FC-E916-5671-C0E45F42582D}"/>
              </a:ext>
            </a:extLst>
          </p:cNvPr>
          <p:cNvSpPr txBox="1"/>
          <p:nvPr/>
        </p:nvSpPr>
        <p:spPr>
          <a:xfrm>
            <a:off x="368060" y="4551872"/>
            <a:ext cx="904048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hlinkClick r:id="rId4"/>
              </a:rPr>
              <a:t>10 Biggest Disadvantages of E-Learning - E-Student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0110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F049F8-87E1-403E-2A50-2F4544BF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A6AB6-9EE3-641F-C267-BF94857B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91" y="238406"/>
            <a:ext cx="4808561" cy="6788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What is E-Learning?</a:t>
            </a:r>
          </a:p>
        </p:txBody>
      </p:sp>
      <p:pic>
        <p:nvPicPr>
          <p:cNvPr id="5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3A9D223-4F62-644F-40D3-9F8CE7371C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49" r="-2" b="-2"/>
          <a:stretch/>
        </p:blipFill>
        <p:spPr>
          <a:xfrm>
            <a:off x="1152988" y="1440101"/>
            <a:ext cx="11045900" cy="5418536"/>
          </a:xfrm>
          <a:custGeom>
            <a:avLst/>
            <a:gdLst/>
            <a:ahLst/>
            <a:cxnLst/>
            <a:rect l="l" t="t" r="r" b="b"/>
            <a:pathLst>
              <a:path w="11117786" h="5461668">
                <a:moveTo>
                  <a:pt x="8405044" y="556"/>
                </a:moveTo>
                <a:cubicBezTo>
                  <a:pt x="9352032" y="16286"/>
                  <a:pt x="10286979" y="365912"/>
                  <a:pt x="11020445" y="1026616"/>
                </a:cubicBezTo>
                <a:lnTo>
                  <a:pt x="11117786" y="1118772"/>
                </a:lnTo>
                <a:lnTo>
                  <a:pt x="11117786" y="5461668"/>
                </a:lnTo>
                <a:lnTo>
                  <a:pt x="0" y="5461668"/>
                </a:lnTo>
                <a:lnTo>
                  <a:pt x="5948238" y="794249"/>
                </a:lnTo>
                <a:lnTo>
                  <a:pt x="6031446" y="732263"/>
                </a:lnTo>
                <a:cubicBezTo>
                  <a:pt x="6681002" y="273556"/>
                  <a:pt x="7425315" y="34333"/>
                  <a:pt x="8171801" y="3441"/>
                </a:cubicBezTo>
                <a:cubicBezTo>
                  <a:pt x="8249560" y="222"/>
                  <a:pt x="8327343" y="-734"/>
                  <a:pt x="8405044" y="556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48C49E-0C1F-A367-B8FA-7B2C186FEE96}"/>
              </a:ext>
            </a:extLst>
          </p:cNvPr>
          <p:cNvSpPr txBox="1"/>
          <p:nvPr/>
        </p:nvSpPr>
        <p:spPr>
          <a:xfrm>
            <a:off x="116745" y="1233002"/>
            <a:ext cx="978408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ea typeface="+mn-lt"/>
                <a:cs typeface="+mn-lt"/>
              </a:rPr>
              <a:t>Typically, e-learning is conducted on the Internet, where students can access their learning </a:t>
            </a:r>
            <a:r>
              <a:rPr lang="en-GB" sz="3200" dirty="0">
                <a:solidFill>
                  <a:schemeClr val="bg1"/>
                </a:solidFill>
                <a:ea typeface="+mn-lt"/>
                <a:cs typeface="+mn-lt"/>
              </a:rPr>
              <a:t>materials</a:t>
            </a:r>
            <a:r>
              <a:rPr lang="en-GB" sz="3200" dirty="0">
                <a:ea typeface="+mn-lt"/>
                <a:cs typeface="+mn-lt"/>
              </a:rPr>
              <a:t> online at any place and time.   E-Learning </a:t>
            </a:r>
            <a:r>
              <a:rPr lang="en-GB" sz="3200" dirty="0">
                <a:solidFill>
                  <a:schemeClr val="bg1"/>
                </a:solidFill>
                <a:ea typeface="+mn-lt"/>
                <a:cs typeface="+mn-lt"/>
              </a:rPr>
              <a:t>most</a:t>
            </a:r>
            <a:r>
              <a:rPr lang="en-GB" sz="3200" dirty="0">
                <a:ea typeface="+mn-lt"/>
                <a:cs typeface="+mn-lt"/>
              </a:rPr>
              <a:t> often takes place in the form of online courses, online degrees, or online programs and meeting.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8924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16E7D-DE0A-0851-BC2D-E53A8384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77" y="203596"/>
            <a:ext cx="8886884" cy="953669"/>
          </a:xfrm>
        </p:spPr>
        <p:txBody>
          <a:bodyPr>
            <a:normAutofit fontScale="90000"/>
          </a:bodyPr>
          <a:lstStyle/>
          <a:p>
            <a:r>
              <a:rPr lang="en-GB" dirty="0"/>
              <a:t>Here are some topics and information about E-learning:-</a:t>
            </a:r>
            <a:endParaRPr lang="en-GB" b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D8EB53-14AA-5015-3DF9-0F53B02B187E}"/>
              </a:ext>
            </a:extLst>
          </p:cNvPr>
          <p:cNvSpPr/>
          <p:nvPr/>
        </p:nvSpPr>
        <p:spPr>
          <a:xfrm>
            <a:off x="990600" y="1950720"/>
            <a:ext cx="1782792" cy="1624641"/>
          </a:xfrm>
          <a:prstGeom prst="ellipse">
            <a:avLst/>
          </a:prstGeom>
          <a:solidFill>
            <a:srgbClr val="2D24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GB" dirty="0">
                <a:solidFill>
                  <a:schemeClr val="bg1"/>
                </a:solidFill>
              </a:rPr>
              <a:t>Types</a:t>
            </a:r>
            <a:r>
              <a:rPr lang="en-GB" dirty="0">
                <a:solidFill>
                  <a:schemeClr val="tx1"/>
                </a:solidFill>
              </a:rPr>
              <a:t> </a:t>
            </a:r>
            <a:r>
              <a:rPr lang="en-GB" dirty="0"/>
              <a:t> 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758451-31A2-360A-E0FC-4E7EB28A538F}"/>
              </a:ext>
            </a:extLst>
          </p:cNvPr>
          <p:cNvSpPr/>
          <p:nvPr/>
        </p:nvSpPr>
        <p:spPr>
          <a:xfrm>
            <a:off x="6482752" y="4207965"/>
            <a:ext cx="2717320" cy="1624641"/>
          </a:xfrm>
          <a:prstGeom prst="ellipse">
            <a:avLst/>
          </a:prstGeom>
          <a:solidFill>
            <a:srgbClr val="329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/>
              <a:t>Fun facts 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81D087-CFD0-2D63-1887-1D1D279E9968}"/>
              </a:ext>
            </a:extLst>
          </p:cNvPr>
          <p:cNvSpPr/>
          <p:nvPr/>
        </p:nvSpPr>
        <p:spPr>
          <a:xfrm>
            <a:off x="4915618" y="1950719"/>
            <a:ext cx="1782792" cy="1624641"/>
          </a:xfrm>
          <a:prstGeom prst="ellipse">
            <a:avLst/>
          </a:prstGeom>
          <a:solidFill>
            <a:srgbClr val="2D24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/>
              <a:t>History 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100A74-A032-60D8-D7FF-8E709B2BCF4B}"/>
              </a:ext>
            </a:extLst>
          </p:cNvPr>
          <p:cNvSpPr/>
          <p:nvPr/>
        </p:nvSpPr>
        <p:spPr>
          <a:xfrm>
            <a:off x="8624977" y="1950719"/>
            <a:ext cx="2099093" cy="1624641"/>
          </a:xfrm>
          <a:prstGeom prst="ellipse">
            <a:avLst/>
          </a:prstGeom>
          <a:solidFill>
            <a:srgbClr val="2D24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/>
              <a:t>Advantages 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74F8F9-0237-8FFD-89E8-960B2D9F6E46}"/>
              </a:ext>
            </a:extLst>
          </p:cNvPr>
          <p:cNvSpPr/>
          <p:nvPr/>
        </p:nvSpPr>
        <p:spPr>
          <a:xfrm>
            <a:off x="2471467" y="4136078"/>
            <a:ext cx="2516036" cy="1624641"/>
          </a:xfrm>
          <a:prstGeom prst="ellipse">
            <a:avLst/>
          </a:prstGeom>
          <a:solidFill>
            <a:srgbClr val="329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/>
              <a:t>Disadvantages </a:t>
            </a:r>
          </a:p>
        </p:txBody>
      </p:sp>
      <p:pic>
        <p:nvPicPr>
          <p:cNvPr id="3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CA1DA9E-C52B-98C0-DFF4-B1236AEC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325" y="98844"/>
            <a:ext cx="2743200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758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84B89C-BB5C-7BD7-E0CB-97CE48938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78FD2D9-A6F5-F7AD-0532-D1532719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-60000" flipH="1">
            <a:off x="1369767" y="902234"/>
            <a:ext cx="10868519" cy="6049352"/>
          </a:xfrm>
          <a:custGeom>
            <a:avLst/>
            <a:gdLst>
              <a:gd name="connsiteX0" fmla="*/ 1648792 w 10868519"/>
              <a:gd name="connsiteY0" fmla="*/ 2336 h 6049352"/>
              <a:gd name="connsiteX1" fmla="*/ 124583 w 10868519"/>
              <a:gd name="connsiteY1" fmla="*/ 358514 h 6049352"/>
              <a:gd name="connsiteX2" fmla="*/ 0 w 10868519"/>
              <a:gd name="connsiteY2" fmla="*/ 420038 h 6049352"/>
              <a:gd name="connsiteX3" fmla="*/ 98260 w 10868519"/>
              <a:gd name="connsiteY3" fmla="*/ 6049352 h 6049352"/>
              <a:gd name="connsiteX4" fmla="*/ 10868519 w 10868519"/>
              <a:gd name="connsiteY4" fmla="*/ 5861357 h 6049352"/>
              <a:gd name="connsiteX5" fmla="*/ 4119075 w 10868519"/>
              <a:gd name="connsiteY5" fmla="*/ 753030 h 6049352"/>
              <a:gd name="connsiteX6" fmla="*/ 4034798 w 10868519"/>
              <a:gd name="connsiteY6" fmla="*/ 692507 h 6049352"/>
              <a:gd name="connsiteX7" fmla="*/ 1882049 w 10868519"/>
              <a:gd name="connsiteY7" fmla="*/ 1150 h 6049352"/>
              <a:gd name="connsiteX8" fmla="*/ 1648792 w 10868519"/>
              <a:gd name="connsiteY8" fmla="*/ 2336 h 604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68519" h="6049352">
                <a:moveTo>
                  <a:pt x="1648792" y="2336"/>
                </a:moveTo>
                <a:cubicBezTo>
                  <a:pt x="1124538" y="20200"/>
                  <a:pt x="605764" y="140406"/>
                  <a:pt x="124583" y="358514"/>
                </a:cubicBezTo>
                <a:lnTo>
                  <a:pt x="0" y="420038"/>
                </a:lnTo>
                <a:lnTo>
                  <a:pt x="98260" y="6049352"/>
                </a:lnTo>
                <a:lnTo>
                  <a:pt x="10868519" y="5861357"/>
                </a:lnTo>
                <a:lnTo>
                  <a:pt x="4119075" y="753030"/>
                </a:lnTo>
                <a:lnTo>
                  <a:pt x="4034798" y="692507"/>
                </a:lnTo>
                <a:cubicBezTo>
                  <a:pt x="3377336" y="245206"/>
                  <a:pt x="2628961" y="19009"/>
                  <a:pt x="1882049" y="1150"/>
                </a:cubicBezTo>
                <a:cubicBezTo>
                  <a:pt x="1804246" y="-711"/>
                  <a:pt x="1726458" y="-310"/>
                  <a:pt x="1648792" y="2336"/>
                </a:cubicBezTo>
                <a:close/>
              </a:path>
            </a:pathLst>
          </a:custGeom>
          <a:gradFill>
            <a:gsLst>
              <a:gs pos="32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FA858-FE93-F328-D254-E10D10B0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32" y="487199"/>
            <a:ext cx="5029199" cy="6296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1-Types</a:t>
            </a:r>
            <a:r>
              <a:rPr lang="en-US" sz="3600" dirty="0"/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B5EB1-B5B0-8B14-B20F-67E9D1F03557}"/>
              </a:ext>
            </a:extLst>
          </p:cNvPr>
          <p:cNvSpPr txBox="1"/>
          <p:nvPr/>
        </p:nvSpPr>
        <p:spPr>
          <a:xfrm>
            <a:off x="407140" y="1224689"/>
            <a:ext cx="9928218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/>
              <a:t>-Computer Managed Learning (CML)</a:t>
            </a:r>
            <a:endParaRPr lang="en-US" sz="2800" b="1" dirty="0"/>
          </a:p>
          <a:p>
            <a:r>
              <a:rPr lang="en-GB" sz="2800" dirty="0"/>
              <a:t>(</a:t>
            </a:r>
            <a:r>
              <a:rPr lang="en-GB" sz="2800" dirty="0">
                <a:ea typeface="+mn-lt"/>
                <a:cs typeface="+mn-lt"/>
              </a:rPr>
              <a:t>computers are used to manage and assess learning)</a:t>
            </a:r>
            <a:endParaRPr lang="en-GB" sz="2800" dirty="0"/>
          </a:p>
          <a:p>
            <a:endParaRPr lang="en-GB" sz="2800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10B0B-BDC9-6353-D46A-9B9F86747835}"/>
              </a:ext>
            </a:extLst>
          </p:cNvPr>
          <p:cNvSpPr txBox="1"/>
          <p:nvPr/>
        </p:nvSpPr>
        <p:spPr>
          <a:xfrm>
            <a:off x="404526" y="2291229"/>
            <a:ext cx="8918863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/>
              <a:t>-Synchronous Online Learning</a:t>
            </a:r>
            <a:endParaRPr lang="en-US" sz="2800" b="1"/>
          </a:p>
          <a:p>
            <a:r>
              <a:rPr lang="en-GB" sz="2800" dirty="0"/>
              <a:t>(is when group of students join and participate together from anywhere they are(meets))</a:t>
            </a:r>
          </a:p>
          <a:p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44AF78-11E7-8721-949F-4135F515F5F2}"/>
              </a:ext>
            </a:extLst>
          </p:cNvPr>
          <p:cNvSpPr txBox="1"/>
          <p:nvPr/>
        </p:nvSpPr>
        <p:spPr>
          <a:xfrm>
            <a:off x="275457" y="3926979"/>
            <a:ext cx="8851224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/>
              <a:t>-Interactive Online Learning</a:t>
            </a:r>
            <a:endParaRPr lang="en-US" sz="2800" b="1" dirty="0"/>
          </a:p>
          <a:p>
            <a:r>
              <a:rPr lang="en-GB" sz="2800" dirty="0"/>
              <a:t>(</a:t>
            </a:r>
            <a:r>
              <a:rPr lang="en-GB" sz="2800" dirty="0">
                <a:ea typeface="+mn-lt"/>
                <a:cs typeface="+mn-lt"/>
              </a:rPr>
              <a:t>allows senders to become receivers and vice versa, effectively enabling a two-way communication channel)</a:t>
            </a:r>
            <a:r>
              <a:rPr lang="en-GB" sz="2800" b="1" dirty="0">
                <a:ea typeface="+mn-lt"/>
                <a:cs typeface="+mn-lt"/>
              </a:rPr>
              <a:t>(between teachers and student company managers and employees </a:t>
            </a:r>
            <a:r>
              <a:rPr lang="en-GB" sz="2800" b="1" dirty="0" err="1">
                <a:ea typeface="+mn-lt"/>
                <a:cs typeface="+mn-lt"/>
              </a:rPr>
              <a:t>ect.</a:t>
            </a:r>
            <a:r>
              <a:rPr lang="en-GB" sz="2800" b="1" dirty="0">
                <a:ea typeface="+mn-lt"/>
                <a:cs typeface="+mn-lt"/>
              </a:rPr>
              <a:t>)</a:t>
            </a:r>
            <a:endParaRPr lang="en-GB" sz="2800" b="1" dirty="0"/>
          </a:p>
          <a:p>
            <a:endParaRPr lang="en-GB" dirty="0"/>
          </a:p>
        </p:txBody>
      </p:sp>
      <p:pic>
        <p:nvPicPr>
          <p:cNvPr id="14" name="Picture 5" descr="Shape&#10;&#10;Description automatically generated">
            <a:extLst>
              <a:ext uri="{FF2B5EF4-FFF2-40B4-BE49-F238E27FC236}">
                <a16:creationId xmlns:a16="http://schemas.microsoft.com/office/drawing/2014/main" id="{FFCAD1F4-76A8-780F-FF30-C3949417C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20" r="12286" b="-1"/>
          <a:stretch/>
        </p:blipFill>
        <p:spPr>
          <a:xfrm>
            <a:off x="8238228" y="2256265"/>
            <a:ext cx="3951627" cy="225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41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2AA3712-C5CA-A663-E80E-253CE0930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C5CF0-427F-5DE9-4E09-9A1E924E0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38" y="395376"/>
            <a:ext cx="4173416" cy="1257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2-History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762F0-7509-890F-7C3C-0A6F2E4EF118}"/>
              </a:ext>
            </a:extLst>
          </p:cNvPr>
          <p:cNvSpPr txBox="1"/>
          <p:nvPr/>
        </p:nvSpPr>
        <p:spPr>
          <a:xfrm>
            <a:off x="434193" y="1356624"/>
            <a:ext cx="6315641" cy="297815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2800" dirty="0"/>
              <a:t>Online learning started in</a:t>
            </a:r>
            <a:r>
              <a:rPr lang="en-US" sz="2800" b="1" dirty="0"/>
              <a:t> 1960</a:t>
            </a:r>
            <a:r>
              <a:rPr lang="en-US" sz="2800" dirty="0"/>
              <a:t> when Donald Bitzer, a laboratory assistant at the University of Illinois, created the very first e-learning system called the PLATO.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9263640-7035-5675-A7CE-56C39CA35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75585" y="935440"/>
            <a:ext cx="4953000" cy="495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962DD3-21A9-6221-F029-43CCB385F10B}"/>
              </a:ext>
            </a:extLst>
          </p:cNvPr>
          <p:cNvSpPr txBox="1"/>
          <p:nvPr/>
        </p:nvSpPr>
        <p:spPr>
          <a:xfrm>
            <a:off x="8373268" y="5688385"/>
            <a:ext cx="267573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871EF-C767-23A4-F9B2-18A5B29F9448}"/>
              </a:ext>
            </a:extLst>
          </p:cNvPr>
          <p:cNvSpPr txBox="1"/>
          <p:nvPr/>
        </p:nvSpPr>
        <p:spPr>
          <a:xfrm>
            <a:off x="-5882" y="3757718"/>
            <a:ext cx="739486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b="1" dirty="0"/>
          </a:p>
          <a:p>
            <a:r>
              <a:rPr lang="en-GB" sz="2400" b="1" dirty="0">
                <a:ea typeface="+mn-lt"/>
                <a:cs typeface="+mn-lt"/>
              </a:rPr>
              <a:t>PLATO</a:t>
            </a:r>
            <a:r>
              <a:rPr lang="en-GB" sz="2400" dirty="0">
                <a:ea typeface="+mn-lt"/>
                <a:cs typeface="+mn-lt"/>
              </a:rPr>
              <a:t> was the first generalized computer-assisted instruction system.</a:t>
            </a:r>
            <a:endParaRPr lang="en-GB"/>
          </a:p>
          <a:p>
            <a:pPr algn="l"/>
            <a:endParaRPr lang="en-GB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EEB56E5C-74CB-3B80-E028-A0E056106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23117" y="4593395"/>
            <a:ext cx="2398144" cy="205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6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364E18-0909-04B8-85B7-1D75F7673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A4E4C0D-6BCA-FC17-62BD-B629662A9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19000">
                <a:schemeClr val="bg2"/>
              </a:gs>
              <a:gs pos="99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E7DCC-1D29-23EF-773E-4A63EF61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737" y="50321"/>
            <a:ext cx="7946597" cy="1257300"/>
          </a:xfrm>
        </p:spPr>
        <p:txBody>
          <a:bodyPr anchor="ctr">
            <a:normAutofit/>
          </a:bodyPr>
          <a:lstStyle/>
          <a:p>
            <a:r>
              <a:rPr lang="en-GB" dirty="0"/>
              <a:t>3-Advantages 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08FA76-1ED5-E432-8E59-C7ABAAB6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1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1366A-B700-F481-6CA4-B17B37EFF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55" y="1304462"/>
            <a:ext cx="12037246" cy="11230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>
                <a:ea typeface="+mn-lt"/>
                <a:cs typeface="+mn-lt"/>
              </a:rPr>
              <a:t>You are able to</a:t>
            </a:r>
            <a:r>
              <a:rPr lang="en-GB" sz="2800" b="1" dirty="0">
                <a:ea typeface="+mn-lt"/>
                <a:cs typeface="+mn-lt"/>
              </a:rPr>
              <a:t> link the various resources in several varying formats.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816E1-7920-4964-AA44-B0CD9A317F5E}"/>
              </a:ext>
            </a:extLst>
          </p:cNvPr>
          <p:cNvSpPr txBox="1"/>
          <p:nvPr/>
        </p:nvSpPr>
        <p:spPr>
          <a:xfrm>
            <a:off x="166778" y="2697193"/>
            <a:ext cx="66107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Neue Haas Grotesk Text Pro"/>
              </a:rPr>
              <a:t>E-Learning is cost-effective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5EFD3F-F81C-8602-05E5-3E9C04D2505D}"/>
              </a:ext>
            </a:extLst>
          </p:cNvPr>
          <p:cNvSpPr txBox="1"/>
          <p:nvPr/>
        </p:nvSpPr>
        <p:spPr>
          <a:xfrm>
            <a:off x="166777" y="3430437"/>
            <a:ext cx="1125459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Neue Haas Grotesk Text Pro"/>
              </a:rPr>
              <a:t>E-learning allows for customized learning environments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6CBB8D-262E-996E-B7A0-525F3ED248FE}"/>
              </a:ext>
            </a:extLst>
          </p:cNvPr>
          <p:cNvSpPr txBox="1"/>
          <p:nvPr/>
        </p:nvSpPr>
        <p:spPr>
          <a:xfrm>
            <a:off x="166777" y="4221192"/>
            <a:ext cx="724331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Neue Haas Grotesk Text Pro"/>
              </a:rPr>
              <a:t>E-learning is time-efficient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975BA-9C49-D981-6BEF-C4EDBAE89A50}"/>
              </a:ext>
            </a:extLst>
          </p:cNvPr>
          <p:cNvSpPr txBox="1"/>
          <p:nvPr/>
        </p:nvSpPr>
        <p:spPr>
          <a:xfrm>
            <a:off x="166777" y="5011947"/>
            <a:ext cx="90261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Neue Haas Grotesk Text Pro"/>
              </a:rPr>
              <a:t>E-learning reduces the need for textbooks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002336-165E-9A81-9B2A-3E34930D25DC}"/>
              </a:ext>
            </a:extLst>
          </p:cNvPr>
          <p:cNvSpPr txBox="1"/>
          <p:nvPr/>
        </p:nvSpPr>
        <p:spPr>
          <a:xfrm>
            <a:off x="166777" y="5745192"/>
            <a:ext cx="7818407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Neue Haas Grotesk Text Pro"/>
              </a:rPr>
              <a:t>E-learning could solve teacher scarcity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3A3A3A"/>
              </a:solidFill>
              <a:latin typeface="Source Sans Pro"/>
              <a:ea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3A3A3A"/>
              </a:solidFill>
              <a:latin typeface="Source Sans Pro"/>
              <a:ea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3A3A3A"/>
              </a:solidFill>
              <a:latin typeface="Source Sans Pro"/>
              <a:ea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var( --e-global-typography-text-font-family )"/>
            </a:endParaRPr>
          </a:p>
        </p:txBody>
      </p:sp>
      <p:pic>
        <p:nvPicPr>
          <p:cNvPr id="16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479C5D3-C0C5-A946-085A-7F16DF378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73923" y="4299878"/>
            <a:ext cx="3759680" cy="2117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E758A99D-46B5-CD8C-8CEF-6321796C8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64438" y="1793928"/>
            <a:ext cx="2743200" cy="1803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3336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2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8" name="Rectangle 29">
            <a:extLst>
              <a:ext uri="{FF2B5EF4-FFF2-40B4-BE49-F238E27FC236}">
                <a16:creationId xmlns:a16="http://schemas.microsoft.com/office/drawing/2014/main" id="{2B3259A0-CD9E-DBBB-0D44-49007D1F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3957F-1BA4-522A-372C-B1EFD0CE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1" y="138080"/>
            <a:ext cx="6254496" cy="7767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800"/>
              <a:t>4- Disadvantages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69E0BAF-8BA5-CE8C-00BD-CF7D7CBB1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778" r="-2" b="11342"/>
          <a:stretch/>
        </p:blipFill>
        <p:spPr>
          <a:xfrm>
            <a:off x="3862669" y="2156616"/>
            <a:ext cx="8329331" cy="4701384"/>
          </a:xfrm>
          <a:custGeom>
            <a:avLst/>
            <a:gdLst/>
            <a:ahLst/>
            <a:cxnLst/>
            <a:rect l="l" t="t" r="r" b="b"/>
            <a:pathLst>
              <a:path w="8329331" h="4701384">
                <a:moveTo>
                  <a:pt x="7047184" y="406"/>
                </a:moveTo>
                <a:cubicBezTo>
                  <a:pt x="7473044" y="7480"/>
                  <a:pt x="7895572" y="106955"/>
                  <a:pt x="8282506" y="294946"/>
                </a:cubicBezTo>
                <a:lnTo>
                  <a:pt x="8329331" y="319324"/>
                </a:lnTo>
                <a:lnTo>
                  <a:pt x="8329331" y="4701384"/>
                </a:lnTo>
                <a:lnTo>
                  <a:pt x="0" y="4701384"/>
                </a:lnTo>
                <a:lnTo>
                  <a:pt x="5251843" y="580406"/>
                </a:lnTo>
                <a:lnTo>
                  <a:pt x="5312648" y="535110"/>
                </a:lnTo>
                <a:cubicBezTo>
                  <a:pt x="5787318" y="199904"/>
                  <a:pt x="6331234" y="25089"/>
                  <a:pt x="6876738" y="2514"/>
                </a:cubicBezTo>
                <a:cubicBezTo>
                  <a:pt x="6933561" y="163"/>
                  <a:pt x="6990402" y="-537"/>
                  <a:pt x="7047184" y="406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D2E86E-266A-C913-329F-CD04B6AE953E}"/>
              </a:ext>
            </a:extLst>
          </p:cNvPr>
          <p:cNvSpPr txBox="1"/>
          <p:nvPr/>
        </p:nvSpPr>
        <p:spPr>
          <a:xfrm>
            <a:off x="9682980" y="6657945"/>
            <a:ext cx="250902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75043-9F15-947C-130A-79FF923D7855}"/>
              </a:ext>
            </a:extLst>
          </p:cNvPr>
          <p:cNvSpPr txBox="1"/>
          <p:nvPr/>
        </p:nvSpPr>
        <p:spPr>
          <a:xfrm>
            <a:off x="209909" y="1058174"/>
            <a:ext cx="70707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Neue Haas Grotesk Text Pro"/>
              </a:rPr>
              <a:t>E-Learning can cause social Isolation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080F2-9197-E477-9AAE-89C66F2B5DF4}"/>
              </a:ext>
            </a:extLst>
          </p:cNvPr>
          <p:cNvSpPr txBox="1"/>
          <p:nvPr/>
        </p:nvSpPr>
        <p:spPr>
          <a:xfrm>
            <a:off x="209909" y="1791419"/>
            <a:ext cx="85804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Neue Haas Grotesk Text Pro"/>
              </a:rPr>
              <a:t>Lack of communicational skill development 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A4405-568D-49EE-719D-B012CCF448D2}"/>
              </a:ext>
            </a:extLst>
          </p:cNvPr>
          <p:cNvSpPr txBox="1"/>
          <p:nvPr/>
        </p:nvSpPr>
        <p:spPr>
          <a:xfrm>
            <a:off x="209909" y="2725947"/>
            <a:ext cx="90261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Neue Haas Grotesk Text Pro"/>
              </a:rPr>
              <a:t>Cheating prevention during online assessments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39E5CA-48A9-0CFE-7E63-E13F6AA83803}"/>
              </a:ext>
            </a:extLst>
          </p:cNvPr>
          <p:cNvSpPr txBox="1"/>
          <p:nvPr/>
        </p:nvSpPr>
        <p:spPr>
          <a:xfrm>
            <a:off x="209909" y="3502324"/>
            <a:ext cx="617938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Neue Haas Grotesk Text Pro"/>
              </a:rPr>
              <a:t>Online instructors tend to focus on theory rather than practice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262141-81C3-6615-1DD2-DFDD25DAAEA3}"/>
              </a:ext>
            </a:extLst>
          </p:cNvPr>
          <p:cNvSpPr txBox="1"/>
          <p:nvPr/>
        </p:nvSpPr>
        <p:spPr>
          <a:xfrm>
            <a:off x="209909" y="4997570"/>
            <a:ext cx="602123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Neue Haas Grotesk Text Pro"/>
              </a:rPr>
              <a:t>E-Learning lacks face-to-face communication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4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CAA37442-EAE9-6CFC-AC74-44222B37F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F2CB1FB0-E241-DD89-E14D-9019F9AB0B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7" name="Rectangle 20">
            <a:extLst>
              <a:ext uri="{FF2B5EF4-FFF2-40B4-BE49-F238E27FC236}">
                <a16:creationId xmlns:a16="http://schemas.microsoft.com/office/drawing/2014/main" id="{54117A24-9D5E-A791-A2F4-8C81AC60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60265" y="-960268"/>
            <a:ext cx="6857998" cy="87785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6000">
                <a:srgbClr val="000000">
                  <a:alpha val="58000"/>
                </a:srgbClr>
              </a:gs>
              <a:gs pos="100000">
                <a:srgbClr val="000000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65E152-8CB6-5FDE-EEF1-6ECEFC4A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66" y="403495"/>
            <a:ext cx="7056405" cy="8531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FF"/>
                </a:solidFill>
              </a:rPr>
              <a:t>5-Fun Facts about E-Learning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AFA70-E1AD-B048-1AF3-32BDDF34D54C}"/>
              </a:ext>
            </a:extLst>
          </p:cNvPr>
          <p:cNvSpPr txBox="1"/>
          <p:nvPr/>
        </p:nvSpPr>
        <p:spPr>
          <a:xfrm>
            <a:off x="9359172" y="6657945"/>
            <a:ext cx="283282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7E8727-E908-D8F6-7080-53614EFF5775}"/>
              </a:ext>
            </a:extLst>
          </p:cNvPr>
          <p:cNvSpPr txBox="1"/>
          <p:nvPr/>
        </p:nvSpPr>
        <p:spPr>
          <a:xfrm>
            <a:off x="253042" y="1647645"/>
            <a:ext cx="1180093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Neue Haas Grotesk Text Pro"/>
                <a:ea typeface="Roboto"/>
                <a:cs typeface="Roboto"/>
              </a:rPr>
              <a:t>E-learning takes 40% to 60% less </a:t>
            </a:r>
            <a:r>
              <a:rPr lang="en-US" sz="2800" b="1" dirty="0">
                <a:latin typeface="Neue Haas Grotesk Text Pro"/>
                <a:ea typeface="Roboto"/>
                <a:cs typeface="Roboto"/>
              </a:rPr>
              <a:t>employee</a:t>
            </a:r>
            <a:r>
              <a:rPr lang="en-US" sz="2800" b="1" dirty="0">
                <a:solidFill>
                  <a:schemeClr val="bg1"/>
                </a:solidFill>
                <a:latin typeface="Neue Haas Grotesk Text Pro"/>
                <a:ea typeface="Roboto"/>
                <a:cs typeface="Roboto"/>
              </a:rPr>
              <a:t> </a:t>
            </a:r>
            <a:r>
              <a:rPr lang="en-US" sz="2800" b="1" dirty="0">
                <a:latin typeface="Neue Haas Grotesk Text Pro"/>
                <a:ea typeface="Roboto"/>
                <a:cs typeface="Roboto"/>
              </a:rPr>
              <a:t>time than traditional </a:t>
            </a:r>
            <a:r>
              <a:rPr lang="en-US" sz="2800" b="1" dirty="0">
                <a:solidFill>
                  <a:schemeClr val="bg1"/>
                </a:solidFill>
                <a:latin typeface="Neue Haas Grotesk Text Pro"/>
                <a:ea typeface="Roboto"/>
                <a:cs typeface="Roboto"/>
              </a:rPr>
              <a:t>learning</a:t>
            </a:r>
            <a:r>
              <a:rPr lang="en-US" sz="2800" dirty="0">
                <a:solidFill>
                  <a:schemeClr val="bg1"/>
                </a:solidFill>
                <a:latin typeface="Neue Haas Grotesk Text Pro"/>
                <a:ea typeface="Roboto"/>
                <a:cs typeface="Roboto"/>
              </a:rPr>
              <a:t>.</a:t>
            </a:r>
            <a:endParaRPr lang="en-US" sz="2800">
              <a:solidFill>
                <a:schemeClr val="bg1"/>
              </a:solidFill>
              <a:latin typeface="Neue Haas Grotesk Text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4904FA-C805-5D91-047B-AED06D1AC0C9}"/>
              </a:ext>
            </a:extLst>
          </p:cNvPr>
          <p:cNvSpPr txBox="1"/>
          <p:nvPr/>
        </p:nvSpPr>
        <p:spPr>
          <a:xfrm>
            <a:off x="253042" y="3430438"/>
            <a:ext cx="1144150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Neue Haas Grotesk Text Pro"/>
                <a:ea typeface="Roboto"/>
                <a:cs typeface="Roboto"/>
              </a:rPr>
              <a:t>42% of companies saw increased </a:t>
            </a:r>
            <a:r>
              <a:rPr lang="en-US" sz="2800" b="1" dirty="0">
                <a:latin typeface="Neue Haas Grotesk Text Pro"/>
                <a:ea typeface="Roboto"/>
                <a:cs typeface="Roboto"/>
              </a:rPr>
              <a:t>revenue after implementing e-learning</a:t>
            </a:r>
            <a:r>
              <a:rPr lang="en-US" dirty="0">
                <a:solidFill>
                  <a:srgbClr val="111111"/>
                </a:solidFill>
                <a:latin typeface="Roboto"/>
                <a:ea typeface="Roboto"/>
                <a:cs typeface="Roboto"/>
              </a:rPr>
              <a:t>.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A91083-C369-45F8-6679-AC294FC676C4}"/>
              </a:ext>
            </a:extLst>
          </p:cNvPr>
          <p:cNvSpPr txBox="1"/>
          <p:nvPr/>
        </p:nvSpPr>
        <p:spPr>
          <a:xfrm>
            <a:off x="252583" y="4895491"/>
            <a:ext cx="1101436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b="1" dirty="0">
                <a:solidFill>
                  <a:schemeClr val="bg1"/>
                </a:solidFill>
              </a:rPr>
              <a:t>The E-Learning market </a:t>
            </a:r>
            <a:r>
              <a:rPr lang="en-GB" sz="2800" b="1" dirty="0"/>
              <a:t>is over 13 years old</a:t>
            </a:r>
            <a:r>
              <a:rPr lang="en-GB" sz="2800" b="1" dirty="0">
                <a:solidFill>
                  <a:schemeClr val="bg1"/>
                </a:solidFill>
              </a:rPr>
              <a:t> 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20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68F94E-2BF1-56A5-87AC-0C4270793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34BC6-AC5D-0848-71E6-00A517F49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177" y="2853905"/>
            <a:ext cx="3267919" cy="113943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Thanks for watching !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CE8B2E31-27D3-5D3B-ABB5-1761B8C1F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58603" y="1478437"/>
            <a:ext cx="6312090" cy="44105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606850-9FAF-E997-2A7E-4B24ABFD6118}"/>
              </a:ext>
            </a:extLst>
          </p:cNvPr>
          <p:cNvSpPr txBox="1"/>
          <p:nvPr/>
        </p:nvSpPr>
        <p:spPr>
          <a:xfrm>
            <a:off x="8329851" y="5688954"/>
            <a:ext cx="284084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3436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wellVTI">
  <a:themeElements>
    <a:clrScheme name="AnalogousFromLightSeedRightStep">
      <a:dk1>
        <a:srgbClr val="000000"/>
      </a:dk1>
      <a:lt1>
        <a:srgbClr val="FFFFFF"/>
      </a:lt1>
      <a:dk2>
        <a:srgbClr val="243041"/>
      </a:dk2>
      <a:lt2>
        <a:srgbClr val="E2E4E8"/>
      </a:lt2>
      <a:accent1>
        <a:srgbClr val="ACA081"/>
      </a:accent1>
      <a:accent2>
        <a:srgbClr val="9FA571"/>
      </a:accent2>
      <a:accent3>
        <a:srgbClr val="92A87F"/>
      </a:accent3>
      <a:accent4>
        <a:srgbClr val="78AD76"/>
      </a:accent4>
      <a:accent5>
        <a:srgbClr val="81AB91"/>
      </a:accent5>
      <a:accent6>
        <a:srgbClr val="74AA9F"/>
      </a:accent6>
      <a:hlink>
        <a:srgbClr val="697DAE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SwellVTI</vt:lpstr>
      <vt:lpstr>E-learning </vt:lpstr>
      <vt:lpstr>What is E-Learning?</vt:lpstr>
      <vt:lpstr>Here are some topics and information about E-learning:-</vt:lpstr>
      <vt:lpstr>1-Types </vt:lpstr>
      <vt:lpstr>2-History</vt:lpstr>
      <vt:lpstr>3-Advantages </vt:lpstr>
      <vt:lpstr>4- Disadvantages</vt:lpstr>
      <vt:lpstr>5-Fun Facts about E-Learning</vt:lpstr>
      <vt:lpstr>Thanks for watching !</vt:lpstr>
      <vt:lpstr>Refrences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513</cp:revision>
  <dcterms:created xsi:type="dcterms:W3CDTF">2023-02-09T16:18:42Z</dcterms:created>
  <dcterms:modified xsi:type="dcterms:W3CDTF">2023-02-09T18:44:51Z</dcterms:modified>
</cp:coreProperties>
</file>