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13"/>
  </p:notesMasterIdLst>
  <p:sldIdLst>
    <p:sldId id="256" r:id="rId2"/>
    <p:sldId id="263" r:id="rId3"/>
    <p:sldId id="258" r:id="rId4"/>
    <p:sldId id="260" r:id="rId5"/>
    <p:sldId id="261" r:id="rId6"/>
    <p:sldId id="267" r:id="rId7"/>
    <p:sldId id="269" r:id="rId8"/>
    <p:sldId id="281" r:id="rId9"/>
    <p:sldId id="282" r:id="rId10"/>
    <p:sldId id="290" r:id="rId11"/>
    <p:sldId id="285"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96A97B2-177D-6947-8942-8E8AFDE6621E}">
          <p14:sldIdLst>
            <p14:sldId id="256"/>
            <p14:sldId id="263"/>
            <p14:sldId id="258"/>
            <p14:sldId id="260"/>
            <p14:sldId id="261"/>
            <p14:sldId id="267"/>
            <p14:sldId id="269"/>
            <p14:sldId id="281"/>
            <p14:sldId id="282"/>
            <p14:sldId id="290"/>
          </p14:sldIdLst>
        </p14:section>
        <p14:section name="The End!" id="{0C1DC630-BFDC-6A48-A087-70661BAAA1BF}">
          <p14:sldIdLst>
            <p14:sldId id="285"/>
          </p14:sldIdLst>
        </p14:section>
      </p14:sectionLst>
    </p:ext>
    <p:ext uri="{EFAFB233-063F-42B5-8137-9DF3F51BA10A}">
      <p15:sldGuideLst xmlns:p15="http://schemas.microsoft.com/office/powerpoint/2012/main">
        <p15:guide id="1" orient="horz" pos="1620">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C168E7-1217-4410-A620-52685CFAF4B5}">
  <a:tblStyle styleId="{B2C168E7-1217-4410-A620-52685CFAF4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51"/>
  </p:normalViewPr>
  <p:slideViewPr>
    <p:cSldViewPr snapToGrid="0">
      <p:cViewPr varScale="1">
        <p:scale>
          <a:sx n="159" d="100"/>
          <a:sy n="159" d="100"/>
        </p:scale>
        <p:origin x="280" y="184"/>
      </p:cViewPr>
      <p:guideLst>
        <p:guide orient="horz" pos="1620"/>
        <p:guide pos="2880"/>
      </p:guideLst>
    </p:cSldViewPr>
  </p:slideViewPr>
  <p:notesTextViewPr>
    <p:cViewPr>
      <p:scale>
        <a:sx n="1" d="1"/>
        <a:sy n="1" d="1"/>
      </p:scale>
      <p:origin x="0" y="0"/>
    </p:cViewPr>
  </p:notesTextViewPr>
  <p:notesViewPr>
    <p:cSldViewPr snapToGrid="0">
      <p:cViewPr varScale="1">
        <p:scale>
          <a:sx n="107" d="100"/>
          <a:sy n="107" d="100"/>
        </p:scale>
        <p:origin x="2960" y="184"/>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879655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d93b55b36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d93b55b36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769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0"/>
        <p:cNvGrpSpPr/>
        <p:nvPr/>
      </p:nvGrpSpPr>
      <p:grpSpPr>
        <a:xfrm>
          <a:off x="0" y="0"/>
          <a:ext cx="0" cy="0"/>
          <a:chOff x="0" y="0"/>
          <a:chExt cx="0" cy="0"/>
        </a:xfrm>
      </p:grpSpPr>
      <p:sp>
        <p:nvSpPr>
          <p:cNvPr id="4861" name="Google Shape;4861;g131ff7c0f5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2" name="Google Shape;4862;g131ff7c0f5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875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0"/>
        <p:cNvGrpSpPr/>
        <p:nvPr/>
      </p:nvGrpSpPr>
      <p:grpSpPr>
        <a:xfrm>
          <a:off x="0" y="0"/>
          <a:ext cx="0" cy="0"/>
          <a:chOff x="0" y="0"/>
          <a:chExt cx="0" cy="0"/>
        </a:xfrm>
      </p:grpSpPr>
      <p:sp>
        <p:nvSpPr>
          <p:cNvPr id="4781" name="Google Shape;4781;g1f85af44f9b_0_27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2" name="Google Shape;4782;g1f85af44f9b_0_27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82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b627a12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b627a12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338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5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1670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198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31ff7c0f5b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31ff7c0f5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1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1d2026ec69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1d2026ec69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01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f85af44f9b_0_27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f85af44f9b_0_27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85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31ff7c0f5b_0_14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31ff7c0f5b_0_14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204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flaticon.com/" TargetMode="External"/><Relationship Id="rId4" Type="http://schemas.openxmlformats.org/officeDocument/2006/relationships/hyperlink" Target="https://freepik.com/" TargetMode="External"/><Relationship Id="rId1" Type="http://schemas.openxmlformats.org/officeDocument/2006/relationships/slideMaster" Target="../slideMasters/slideMaster1.xml"/><Relationship Id="rId2" Type="http://schemas.openxmlformats.org/officeDocument/2006/relationships/hyperlink" Target="http://bit.ly/2Tynxth"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343650" y="898584"/>
            <a:ext cx="6176400" cy="1383600"/>
          </a:xfrm>
          <a:prstGeom prst="rect">
            <a:avLst/>
          </a:prstGeom>
        </p:spPr>
        <p:txBody>
          <a:bodyPr spcFirstLastPara="1" wrap="square" lIns="91425" tIns="91425" rIns="91425" bIns="91425" anchor="t" anchorCtr="0">
            <a:noAutofit/>
          </a:bodyPr>
          <a:lstStyle>
            <a:lvl1pPr lvl="0" algn="r">
              <a:lnSpc>
                <a:spcPct val="95000"/>
              </a:lnSpc>
              <a:spcBef>
                <a:spcPts val="0"/>
              </a:spcBef>
              <a:spcAft>
                <a:spcPts val="0"/>
              </a:spcAft>
              <a:buSzPts val="4700"/>
              <a:buFont typeface="Playfair Display"/>
              <a:buNone/>
              <a:defRPr sz="4100">
                <a:latin typeface="Cinzel Decorative"/>
                <a:ea typeface="Cinzel Decorative"/>
                <a:cs typeface="Cinzel Decorative"/>
                <a:sym typeface="Cinzel Decorative"/>
              </a:defRPr>
            </a:lvl1pPr>
            <a:lvl2pPr lvl="1" algn="l">
              <a:spcBef>
                <a:spcPts val="0"/>
              </a:spcBef>
              <a:spcAft>
                <a:spcPts val="0"/>
              </a:spcAft>
              <a:buSzPts val="4700"/>
              <a:buFont typeface="Playfair Display"/>
              <a:buNone/>
              <a:defRPr sz="47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47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47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47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47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47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47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4700">
                <a:latin typeface="Playfair Display"/>
                <a:ea typeface="Playfair Display"/>
                <a:cs typeface="Playfair Display"/>
                <a:sym typeface="Playfair Display"/>
              </a:defRPr>
            </a:lvl9pPr>
          </a:lstStyle>
          <a:p>
            <a:endParaRPr/>
          </a:p>
        </p:txBody>
      </p:sp>
      <p:sp>
        <p:nvSpPr>
          <p:cNvPr id="10" name="Google Shape;10;p2"/>
          <p:cNvSpPr txBox="1">
            <a:spLocks noGrp="1"/>
          </p:cNvSpPr>
          <p:nvPr>
            <p:ph type="subTitle" idx="1"/>
          </p:nvPr>
        </p:nvSpPr>
        <p:spPr>
          <a:xfrm>
            <a:off x="4449375" y="3480850"/>
            <a:ext cx="2637300" cy="69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50"/>
              <a:buNone/>
              <a:defRPr sz="1650"/>
            </a:lvl1pPr>
            <a:lvl2pPr lvl="1">
              <a:lnSpc>
                <a:spcPct val="100000"/>
              </a:lnSpc>
              <a:spcBef>
                <a:spcPts val="0"/>
              </a:spcBef>
              <a:spcAft>
                <a:spcPts val="0"/>
              </a:spcAft>
              <a:buSzPts val="1650"/>
              <a:buNone/>
              <a:defRPr sz="1650"/>
            </a:lvl2pPr>
            <a:lvl3pPr lvl="2">
              <a:lnSpc>
                <a:spcPct val="100000"/>
              </a:lnSpc>
              <a:spcBef>
                <a:spcPts val="0"/>
              </a:spcBef>
              <a:spcAft>
                <a:spcPts val="0"/>
              </a:spcAft>
              <a:buSzPts val="1650"/>
              <a:buNone/>
              <a:defRPr sz="1650"/>
            </a:lvl3pPr>
            <a:lvl4pPr lvl="3">
              <a:lnSpc>
                <a:spcPct val="100000"/>
              </a:lnSpc>
              <a:spcBef>
                <a:spcPts val="0"/>
              </a:spcBef>
              <a:spcAft>
                <a:spcPts val="0"/>
              </a:spcAft>
              <a:buSzPts val="1650"/>
              <a:buNone/>
              <a:defRPr sz="1650"/>
            </a:lvl4pPr>
            <a:lvl5pPr lvl="4">
              <a:lnSpc>
                <a:spcPct val="100000"/>
              </a:lnSpc>
              <a:spcBef>
                <a:spcPts val="0"/>
              </a:spcBef>
              <a:spcAft>
                <a:spcPts val="0"/>
              </a:spcAft>
              <a:buSzPts val="1650"/>
              <a:buNone/>
              <a:defRPr sz="1650"/>
            </a:lvl5pPr>
            <a:lvl6pPr lvl="5">
              <a:lnSpc>
                <a:spcPct val="100000"/>
              </a:lnSpc>
              <a:spcBef>
                <a:spcPts val="0"/>
              </a:spcBef>
              <a:spcAft>
                <a:spcPts val="0"/>
              </a:spcAft>
              <a:buSzPts val="1650"/>
              <a:buNone/>
              <a:defRPr sz="1650"/>
            </a:lvl6pPr>
            <a:lvl7pPr lvl="6">
              <a:lnSpc>
                <a:spcPct val="100000"/>
              </a:lnSpc>
              <a:spcBef>
                <a:spcPts val="0"/>
              </a:spcBef>
              <a:spcAft>
                <a:spcPts val="0"/>
              </a:spcAft>
              <a:buSzPts val="1650"/>
              <a:buNone/>
              <a:defRPr sz="1650"/>
            </a:lvl7pPr>
            <a:lvl8pPr lvl="7">
              <a:lnSpc>
                <a:spcPct val="100000"/>
              </a:lnSpc>
              <a:spcBef>
                <a:spcPts val="0"/>
              </a:spcBef>
              <a:spcAft>
                <a:spcPts val="0"/>
              </a:spcAft>
              <a:buSzPts val="1650"/>
              <a:buNone/>
              <a:defRPr sz="1650"/>
            </a:lvl8pPr>
            <a:lvl9pPr lvl="8">
              <a:lnSpc>
                <a:spcPct val="100000"/>
              </a:lnSpc>
              <a:spcBef>
                <a:spcPts val="0"/>
              </a:spcBef>
              <a:spcAft>
                <a:spcPts val="0"/>
              </a:spcAft>
              <a:buSzPts val="1650"/>
              <a:buNone/>
              <a:defRPr sz="1650"/>
            </a:lvl9pPr>
          </a:lstStyle>
          <a:p>
            <a:endParaRPr/>
          </a:p>
        </p:txBody>
      </p:sp>
      <p:sp>
        <p:nvSpPr>
          <p:cNvPr id="11" name="Google Shape;11;p2"/>
          <p:cNvSpPr txBox="1">
            <a:spLocks noGrp="1"/>
          </p:cNvSpPr>
          <p:nvPr>
            <p:ph type="ctrTitle" idx="2"/>
          </p:nvPr>
        </p:nvSpPr>
        <p:spPr>
          <a:xfrm>
            <a:off x="4124075" y="2144650"/>
            <a:ext cx="4396200" cy="5448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2600"/>
              <a:buFont typeface="Playfair Display"/>
              <a:buNone/>
              <a:defRPr sz="2600">
                <a:latin typeface="Cinzel Decorative"/>
                <a:ea typeface="Cinzel Decorative"/>
                <a:cs typeface="Cinzel Decorative"/>
                <a:sym typeface="Cinzel Decorative"/>
              </a:defRPr>
            </a:lvl1pPr>
            <a:lvl2pPr lvl="1" algn="l" rtl="0">
              <a:spcBef>
                <a:spcPts val="0"/>
              </a:spcBef>
              <a:spcAft>
                <a:spcPts val="0"/>
              </a:spcAft>
              <a:buSzPts val="2600"/>
              <a:buFont typeface="Playfair Display"/>
              <a:buNone/>
              <a:defRPr sz="2600">
                <a:latin typeface="Playfair Display"/>
                <a:ea typeface="Playfair Display"/>
                <a:cs typeface="Playfair Display"/>
                <a:sym typeface="Playfair Display"/>
              </a:defRPr>
            </a:lvl2pPr>
            <a:lvl3pPr lvl="2" algn="l" rtl="0">
              <a:spcBef>
                <a:spcPts val="0"/>
              </a:spcBef>
              <a:spcAft>
                <a:spcPts val="0"/>
              </a:spcAft>
              <a:buSzPts val="2600"/>
              <a:buFont typeface="Playfair Display"/>
              <a:buNone/>
              <a:defRPr sz="2600">
                <a:latin typeface="Playfair Display"/>
                <a:ea typeface="Playfair Display"/>
                <a:cs typeface="Playfair Display"/>
                <a:sym typeface="Playfair Display"/>
              </a:defRPr>
            </a:lvl3pPr>
            <a:lvl4pPr lvl="3" algn="l" rtl="0">
              <a:spcBef>
                <a:spcPts val="0"/>
              </a:spcBef>
              <a:spcAft>
                <a:spcPts val="0"/>
              </a:spcAft>
              <a:buSzPts val="2600"/>
              <a:buFont typeface="Playfair Display"/>
              <a:buNone/>
              <a:defRPr sz="2600">
                <a:latin typeface="Playfair Display"/>
                <a:ea typeface="Playfair Display"/>
                <a:cs typeface="Playfair Display"/>
                <a:sym typeface="Playfair Display"/>
              </a:defRPr>
            </a:lvl4pPr>
            <a:lvl5pPr lvl="4" algn="l" rtl="0">
              <a:spcBef>
                <a:spcPts val="0"/>
              </a:spcBef>
              <a:spcAft>
                <a:spcPts val="0"/>
              </a:spcAft>
              <a:buSzPts val="2600"/>
              <a:buFont typeface="Playfair Display"/>
              <a:buNone/>
              <a:defRPr sz="2600">
                <a:latin typeface="Playfair Display"/>
                <a:ea typeface="Playfair Display"/>
                <a:cs typeface="Playfair Display"/>
                <a:sym typeface="Playfair Display"/>
              </a:defRPr>
            </a:lvl5pPr>
            <a:lvl6pPr lvl="5" algn="l" rtl="0">
              <a:spcBef>
                <a:spcPts val="0"/>
              </a:spcBef>
              <a:spcAft>
                <a:spcPts val="0"/>
              </a:spcAft>
              <a:buSzPts val="2600"/>
              <a:buFont typeface="Playfair Display"/>
              <a:buNone/>
              <a:defRPr sz="2600">
                <a:latin typeface="Playfair Display"/>
                <a:ea typeface="Playfair Display"/>
                <a:cs typeface="Playfair Display"/>
                <a:sym typeface="Playfair Display"/>
              </a:defRPr>
            </a:lvl6pPr>
            <a:lvl7pPr lvl="6" algn="l" rtl="0">
              <a:spcBef>
                <a:spcPts val="0"/>
              </a:spcBef>
              <a:spcAft>
                <a:spcPts val="0"/>
              </a:spcAft>
              <a:buSzPts val="2600"/>
              <a:buFont typeface="Playfair Display"/>
              <a:buNone/>
              <a:defRPr sz="2600">
                <a:latin typeface="Playfair Display"/>
                <a:ea typeface="Playfair Display"/>
                <a:cs typeface="Playfair Display"/>
                <a:sym typeface="Playfair Display"/>
              </a:defRPr>
            </a:lvl7pPr>
            <a:lvl8pPr lvl="7" algn="l" rtl="0">
              <a:spcBef>
                <a:spcPts val="0"/>
              </a:spcBef>
              <a:spcAft>
                <a:spcPts val="0"/>
              </a:spcAft>
              <a:buSzPts val="2600"/>
              <a:buFont typeface="Playfair Display"/>
              <a:buNone/>
              <a:defRPr sz="2600">
                <a:latin typeface="Playfair Display"/>
                <a:ea typeface="Playfair Display"/>
                <a:cs typeface="Playfair Display"/>
                <a:sym typeface="Playfair Display"/>
              </a:defRPr>
            </a:lvl8pPr>
            <a:lvl9pPr lvl="8" algn="l" rtl="0">
              <a:spcBef>
                <a:spcPts val="0"/>
              </a:spcBef>
              <a:spcAft>
                <a:spcPts val="0"/>
              </a:spcAft>
              <a:buSzPts val="2600"/>
              <a:buFont typeface="Playfair Display"/>
              <a:buNone/>
              <a:defRPr sz="2600">
                <a:latin typeface="Playfair Display"/>
                <a:ea typeface="Playfair Display"/>
                <a:cs typeface="Playfair Display"/>
                <a:sym typeface="Playfair Display"/>
              </a:defRPr>
            </a:lvl9pPr>
          </a:lstStyle>
          <a:p>
            <a:endParaRPr/>
          </a:p>
        </p:txBody>
      </p:sp>
      <p:sp>
        <p:nvSpPr>
          <p:cNvPr id="12" name="Google Shape;12;p2"/>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13" name="Google Shape;13;p2"/>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cxnSp>
        <p:nvCxnSpPr>
          <p:cNvPr id="14" name="Google Shape;14;p2"/>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18" name="Google Shape;218;p30"/>
          <p:cNvSpPr txBox="1">
            <a:spLocks noGrp="1"/>
          </p:cNvSpPr>
          <p:nvPr>
            <p:ph type="subTitle" idx="1"/>
          </p:nvPr>
        </p:nvSpPr>
        <p:spPr>
          <a:xfrm>
            <a:off x="1640925" y="1817450"/>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9" name="Google Shape;219;p30"/>
          <p:cNvSpPr txBox="1">
            <a:spLocks noGrp="1"/>
          </p:cNvSpPr>
          <p:nvPr>
            <p:ph type="subTitle" idx="2"/>
          </p:nvPr>
        </p:nvSpPr>
        <p:spPr>
          <a:xfrm>
            <a:off x="1640925" y="1406750"/>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0" name="Google Shape;220;p30"/>
          <p:cNvSpPr txBox="1">
            <a:spLocks noGrp="1"/>
          </p:cNvSpPr>
          <p:nvPr>
            <p:ph type="subTitle" idx="3"/>
          </p:nvPr>
        </p:nvSpPr>
        <p:spPr>
          <a:xfrm>
            <a:off x="1640925" y="4015925"/>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1" name="Google Shape;221;p30"/>
          <p:cNvSpPr txBox="1">
            <a:spLocks noGrp="1"/>
          </p:cNvSpPr>
          <p:nvPr>
            <p:ph type="subTitle" idx="4"/>
          </p:nvPr>
        </p:nvSpPr>
        <p:spPr>
          <a:xfrm>
            <a:off x="1640925" y="3605225"/>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2" name="Google Shape;222;p30"/>
          <p:cNvSpPr txBox="1">
            <a:spLocks noGrp="1"/>
          </p:cNvSpPr>
          <p:nvPr>
            <p:ph type="subTitle" idx="5"/>
          </p:nvPr>
        </p:nvSpPr>
        <p:spPr>
          <a:xfrm>
            <a:off x="1640925" y="2916688"/>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3" name="Google Shape;223;p30"/>
          <p:cNvSpPr txBox="1">
            <a:spLocks noGrp="1"/>
          </p:cNvSpPr>
          <p:nvPr>
            <p:ph type="subTitle" idx="6"/>
          </p:nvPr>
        </p:nvSpPr>
        <p:spPr>
          <a:xfrm>
            <a:off x="1640925" y="2505987"/>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4" name="Google Shape;224;p30"/>
          <p:cNvSpPr txBox="1">
            <a:spLocks noGrp="1"/>
          </p:cNvSpPr>
          <p:nvPr>
            <p:ph type="subTitle" idx="7"/>
          </p:nvPr>
        </p:nvSpPr>
        <p:spPr>
          <a:xfrm>
            <a:off x="5757825" y="1817450"/>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5" name="Google Shape;225;p30"/>
          <p:cNvSpPr txBox="1">
            <a:spLocks noGrp="1"/>
          </p:cNvSpPr>
          <p:nvPr>
            <p:ph type="subTitle" idx="8"/>
          </p:nvPr>
        </p:nvSpPr>
        <p:spPr>
          <a:xfrm>
            <a:off x="5757825" y="1406750"/>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6" name="Google Shape;226;p30"/>
          <p:cNvSpPr txBox="1">
            <a:spLocks noGrp="1"/>
          </p:cNvSpPr>
          <p:nvPr>
            <p:ph type="subTitle" idx="9"/>
          </p:nvPr>
        </p:nvSpPr>
        <p:spPr>
          <a:xfrm>
            <a:off x="5757825" y="4015925"/>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7" name="Google Shape;227;p30"/>
          <p:cNvSpPr txBox="1">
            <a:spLocks noGrp="1"/>
          </p:cNvSpPr>
          <p:nvPr>
            <p:ph type="subTitle" idx="13"/>
          </p:nvPr>
        </p:nvSpPr>
        <p:spPr>
          <a:xfrm>
            <a:off x="5757825" y="3605225"/>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228" name="Google Shape;228;p30"/>
          <p:cNvSpPr txBox="1">
            <a:spLocks noGrp="1"/>
          </p:cNvSpPr>
          <p:nvPr>
            <p:ph type="subTitle" idx="14"/>
          </p:nvPr>
        </p:nvSpPr>
        <p:spPr>
          <a:xfrm>
            <a:off x="5757825" y="2916688"/>
            <a:ext cx="26241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9" name="Google Shape;229;p30"/>
          <p:cNvSpPr txBox="1">
            <a:spLocks noGrp="1"/>
          </p:cNvSpPr>
          <p:nvPr>
            <p:ph type="subTitle" idx="15"/>
          </p:nvPr>
        </p:nvSpPr>
        <p:spPr>
          <a:xfrm>
            <a:off x="5757825" y="2505987"/>
            <a:ext cx="26241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10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cxnSp>
        <p:nvCxnSpPr>
          <p:cNvPr id="230" name="Google Shape;230;p30"/>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231" name="Google Shape;231;p30"/>
          <p:cNvPicPr preferRelativeResize="0"/>
          <p:nvPr/>
        </p:nvPicPr>
        <p:blipFill>
          <a:blip r:embed="rId2">
            <a:alphaModFix/>
          </a:blip>
          <a:stretch>
            <a:fillRect/>
          </a:stretch>
        </p:blipFill>
        <p:spPr>
          <a:xfrm flipH="1">
            <a:off x="-650001" y="2345602"/>
            <a:ext cx="1223575" cy="1223575"/>
          </a:xfrm>
          <a:prstGeom prst="rect">
            <a:avLst/>
          </a:prstGeom>
          <a:noFill/>
          <a:ln>
            <a:noFill/>
          </a:ln>
        </p:spPr>
      </p:pic>
      <p:pic>
        <p:nvPicPr>
          <p:cNvPr id="232" name="Google Shape;232;p30"/>
          <p:cNvPicPr preferRelativeResize="0"/>
          <p:nvPr/>
        </p:nvPicPr>
        <p:blipFill>
          <a:blip r:embed="rId2">
            <a:alphaModFix/>
          </a:blip>
          <a:stretch>
            <a:fillRect/>
          </a:stretch>
        </p:blipFill>
        <p:spPr>
          <a:xfrm flipH="1">
            <a:off x="8416102" y="3605224"/>
            <a:ext cx="1678100" cy="16781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4567075" y="749838"/>
            <a:ext cx="3863700" cy="1108200"/>
          </a:xfrm>
          <a:prstGeom prst="rect">
            <a:avLst/>
          </a:prstGeom>
        </p:spPr>
        <p:txBody>
          <a:bodyPr spcFirstLastPara="1" wrap="square" lIns="91425" tIns="91425" rIns="91425" bIns="91425" anchor="t" anchorCtr="0">
            <a:noAutofit/>
          </a:bodyPr>
          <a:lstStyle>
            <a:lvl1pPr lvl="0" algn="r">
              <a:spcBef>
                <a:spcPts val="0"/>
              </a:spcBef>
              <a:spcAft>
                <a:spcPts val="0"/>
              </a:spcAft>
              <a:buSzPts val="7200"/>
              <a:buNone/>
              <a:defRPr sz="6000"/>
            </a:lvl1pPr>
            <a:lvl2pPr lvl="1">
              <a:spcBef>
                <a:spcPts val="0"/>
              </a:spcBef>
              <a:spcAft>
                <a:spcPts val="0"/>
              </a:spcAft>
              <a:buSzPts val="7200"/>
              <a:buNone/>
              <a:defRPr sz="7200"/>
            </a:lvl2pPr>
            <a:lvl3pPr lvl="2">
              <a:spcBef>
                <a:spcPts val="0"/>
              </a:spcBef>
              <a:spcAft>
                <a:spcPts val="0"/>
              </a:spcAft>
              <a:buSzPts val="7200"/>
              <a:buNone/>
              <a:defRPr sz="7200"/>
            </a:lvl3pPr>
            <a:lvl4pPr lvl="3">
              <a:spcBef>
                <a:spcPts val="0"/>
              </a:spcBef>
              <a:spcAft>
                <a:spcPts val="0"/>
              </a:spcAft>
              <a:buSzPts val="7200"/>
              <a:buNone/>
              <a:defRPr sz="7200"/>
            </a:lvl4pPr>
            <a:lvl5pPr lvl="4">
              <a:spcBef>
                <a:spcPts val="0"/>
              </a:spcBef>
              <a:spcAft>
                <a:spcPts val="0"/>
              </a:spcAft>
              <a:buSzPts val="7200"/>
              <a:buNone/>
              <a:defRPr sz="7200"/>
            </a:lvl5pPr>
            <a:lvl6pPr lvl="5">
              <a:spcBef>
                <a:spcPts val="0"/>
              </a:spcBef>
              <a:spcAft>
                <a:spcPts val="0"/>
              </a:spcAft>
              <a:buSzPts val="7200"/>
              <a:buNone/>
              <a:defRPr sz="7200"/>
            </a:lvl6pPr>
            <a:lvl7pPr lvl="6">
              <a:spcBef>
                <a:spcPts val="0"/>
              </a:spcBef>
              <a:spcAft>
                <a:spcPts val="0"/>
              </a:spcAft>
              <a:buSzPts val="7200"/>
              <a:buNone/>
              <a:defRPr sz="7200"/>
            </a:lvl7pPr>
            <a:lvl8pPr lvl="7">
              <a:spcBef>
                <a:spcPts val="0"/>
              </a:spcBef>
              <a:spcAft>
                <a:spcPts val="0"/>
              </a:spcAft>
              <a:buSzPts val="7200"/>
              <a:buNone/>
              <a:defRPr sz="7200"/>
            </a:lvl8pPr>
            <a:lvl9pPr lvl="8">
              <a:spcBef>
                <a:spcPts val="0"/>
              </a:spcBef>
              <a:spcAft>
                <a:spcPts val="0"/>
              </a:spcAft>
              <a:buSzPts val="7200"/>
              <a:buNone/>
              <a:defRPr sz="7200"/>
            </a:lvl9pPr>
          </a:lstStyle>
          <a:p>
            <a:endParaRPr/>
          </a:p>
        </p:txBody>
      </p:sp>
      <p:sp>
        <p:nvSpPr>
          <p:cNvPr id="235" name="Google Shape;235;p31"/>
          <p:cNvSpPr txBox="1">
            <a:spLocks noGrp="1"/>
          </p:cNvSpPr>
          <p:nvPr>
            <p:ph type="subTitle" idx="1"/>
          </p:nvPr>
        </p:nvSpPr>
        <p:spPr>
          <a:xfrm>
            <a:off x="4567075" y="2478300"/>
            <a:ext cx="3863700" cy="9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50"/>
              <a:buNone/>
              <a:defRPr sz="1650" b="1"/>
            </a:lvl1pPr>
            <a:lvl2pPr lvl="1" algn="ctr" rtl="0">
              <a:lnSpc>
                <a:spcPct val="100000"/>
              </a:lnSpc>
              <a:spcBef>
                <a:spcPts val="0"/>
              </a:spcBef>
              <a:spcAft>
                <a:spcPts val="0"/>
              </a:spcAft>
              <a:buSzPts val="1650"/>
              <a:buNone/>
              <a:defRPr sz="1650" b="1"/>
            </a:lvl2pPr>
            <a:lvl3pPr lvl="2" algn="ctr" rtl="0">
              <a:lnSpc>
                <a:spcPct val="100000"/>
              </a:lnSpc>
              <a:spcBef>
                <a:spcPts val="0"/>
              </a:spcBef>
              <a:spcAft>
                <a:spcPts val="0"/>
              </a:spcAft>
              <a:buSzPts val="1650"/>
              <a:buNone/>
              <a:defRPr sz="1650" b="1"/>
            </a:lvl3pPr>
            <a:lvl4pPr lvl="3" algn="ctr" rtl="0">
              <a:lnSpc>
                <a:spcPct val="100000"/>
              </a:lnSpc>
              <a:spcBef>
                <a:spcPts val="0"/>
              </a:spcBef>
              <a:spcAft>
                <a:spcPts val="0"/>
              </a:spcAft>
              <a:buSzPts val="1650"/>
              <a:buNone/>
              <a:defRPr sz="1650" b="1"/>
            </a:lvl4pPr>
            <a:lvl5pPr lvl="4" algn="ctr" rtl="0">
              <a:lnSpc>
                <a:spcPct val="100000"/>
              </a:lnSpc>
              <a:spcBef>
                <a:spcPts val="0"/>
              </a:spcBef>
              <a:spcAft>
                <a:spcPts val="0"/>
              </a:spcAft>
              <a:buSzPts val="1650"/>
              <a:buNone/>
              <a:defRPr sz="1650" b="1"/>
            </a:lvl5pPr>
            <a:lvl6pPr lvl="5" algn="ctr" rtl="0">
              <a:lnSpc>
                <a:spcPct val="100000"/>
              </a:lnSpc>
              <a:spcBef>
                <a:spcPts val="0"/>
              </a:spcBef>
              <a:spcAft>
                <a:spcPts val="0"/>
              </a:spcAft>
              <a:buSzPts val="1650"/>
              <a:buNone/>
              <a:defRPr sz="1650" b="1"/>
            </a:lvl6pPr>
            <a:lvl7pPr lvl="6" algn="ctr" rtl="0">
              <a:lnSpc>
                <a:spcPct val="100000"/>
              </a:lnSpc>
              <a:spcBef>
                <a:spcPts val="0"/>
              </a:spcBef>
              <a:spcAft>
                <a:spcPts val="0"/>
              </a:spcAft>
              <a:buSzPts val="1650"/>
              <a:buNone/>
              <a:defRPr sz="1650" b="1"/>
            </a:lvl7pPr>
            <a:lvl8pPr lvl="7" algn="ctr" rtl="0">
              <a:lnSpc>
                <a:spcPct val="100000"/>
              </a:lnSpc>
              <a:spcBef>
                <a:spcPts val="0"/>
              </a:spcBef>
              <a:spcAft>
                <a:spcPts val="0"/>
              </a:spcAft>
              <a:buSzPts val="1650"/>
              <a:buNone/>
              <a:defRPr sz="1650" b="1"/>
            </a:lvl8pPr>
            <a:lvl9pPr lvl="8" algn="ctr" rtl="0">
              <a:lnSpc>
                <a:spcPct val="100000"/>
              </a:lnSpc>
              <a:spcBef>
                <a:spcPts val="0"/>
              </a:spcBef>
              <a:spcAft>
                <a:spcPts val="0"/>
              </a:spcAft>
              <a:buSzPts val="1650"/>
              <a:buNone/>
              <a:defRPr sz="1650" b="1"/>
            </a:lvl9pPr>
          </a:lstStyle>
          <a:p>
            <a:endParaRPr/>
          </a:p>
        </p:txBody>
      </p:sp>
      <p:sp>
        <p:nvSpPr>
          <p:cNvPr id="236" name="Google Shape;236;p31"/>
          <p:cNvSpPr txBox="1">
            <a:spLocks noGrp="1"/>
          </p:cNvSpPr>
          <p:nvPr>
            <p:ph type="subTitle" idx="2"/>
          </p:nvPr>
        </p:nvSpPr>
        <p:spPr>
          <a:xfrm>
            <a:off x="4567075" y="4138667"/>
            <a:ext cx="38637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200"/>
            </a:lvl1pPr>
            <a:lvl2pPr lvl="1" algn="ctr" rtl="0">
              <a:lnSpc>
                <a:spcPct val="100000"/>
              </a:lnSpc>
              <a:spcBef>
                <a:spcPts val="0"/>
              </a:spcBef>
              <a:spcAft>
                <a:spcPts val="0"/>
              </a:spcAft>
              <a:buSzPts val="1300"/>
              <a:buNone/>
              <a:defRPr sz="1300" b="1"/>
            </a:lvl2pPr>
            <a:lvl3pPr lvl="2" algn="ctr" rtl="0">
              <a:lnSpc>
                <a:spcPct val="100000"/>
              </a:lnSpc>
              <a:spcBef>
                <a:spcPts val="0"/>
              </a:spcBef>
              <a:spcAft>
                <a:spcPts val="0"/>
              </a:spcAft>
              <a:buSzPts val="1300"/>
              <a:buNone/>
              <a:defRPr sz="1300" b="1"/>
            </a:lvl3pPr>
            <a:lvl4pPr lvl="3" algn="ctr" rtl="0">
              <a:lnSpc>
                <a:spcPct val="100000"/>
              </a:lnSpc>
              <a:spcBef>
                <a:spcPts val="0"/>
              </a:spcBef>
              <a:spcAft>
                <a:spcPts val="0"/>
              </a:spcAft>
              <a:buSzPts val="1300"/>
              <a:buNone/>
              <a:defRPr sz="1300" b="1"/>
            </a:lvl4pPr>
            <a:lvl5pPr lvl="4" algn="ctr" rtl="0">
              <a:lnSpc>
                <a:spcPct val="100000"/>
              </a:lnSpc>
              <a:spcBef>
                <a:spcPts val="0"/>
              </a:spcBef>
              <a:spcAft>
                <a:spcPts val="0"/>
              </a:spcAft>
              <a:buSzPts val="1300"/>
              <a:buNone/>
              <a:defRPr sz="1300" b="1"/>
            </a:lvl5pPr>
            <a:lvl6pPr lvl="5" algn="ctr" rtl="0">
              <a:lnSpc>
                <a:spcPct val="100000"/>
              </a:lnSpc>
              <a:spcBef>
                <a:spcPts val="0"/>
              </a:spcBef>
              <a:spcAft>
                <a:spcPts val="0"/>
              </a:spcAft>
              <a:buSzPts val="1300"/>
              <a:buNone/>
              <a:defRPr sz="1300" b="1"/>
            </a:lvl6pPr>
            <a:lvl7pPr lvl="6" algn="ctr" rtl="0">
              <a:lnSpc>
                <a:spcPct val="100000"/>
              </a:lnSpc>
              <a:spcBef>
                <a:spcPts val="0"/>
              </a:spcBef>
              <a:spcAft>
                <a:spcPts val="0"/>
              </a:spcAft>
              <a:buSzPts val="1300"/>
              <a:buNone/>
              <a:defRPr sz="1300" b="1"/>
            </a:lvl7pPr>
            <a:lvl8pPr lvl="7" algn="ctr" rtl="0">
              <a:lnSpc>
                <a:spcPct val="100000"/>
              </a:lnSpc>
              <a:spcBef>
                <a:spcPts val="0"/>
              </a:spcBef>
              <a:spcAft>
                <a:spcPts val="0"/>
              </a:spcAft>
              <a:buSzPts val="1300"/>
              <a:buNone/>
              <a:defRPr sz="1300" b="1"/>
            </a:lvl8pPr>
            <a:lvl9pPr lvl="8" algn="ctr" rtl="0">
              <a:lnSpc>
                <a:spcPct val="100000"/>
              </a:lnSpc>
              <a:spcBef>
                <a:spcPts val="0"/>
              </a:spcBef>
              <a:spcAft>
                <a:spcPts val="0"/>
              </a:spcAft>
              <a:buSzPts val="1300"/>
              <a:buNone/>
              <a:defRPr sz="1300" b="1"/>
            </a:lvl9pPr>
          </a:lstStyle>
          <a:p>
            <a:endParaRPr/>
          </a:p>
        </p:txBody>
      </p:sp>
      <p:sp>
        <p:nvSpPr>
          <p:cNvPr id="237" name="Google Shape;237;p31"/>
          <p:cNvSpPr txBox="1"/>
          <p:nvPr/>
        </p:nvSpPr>
        <p:spPr>
          <a:xfrm>
            <a:off x="4567075" y="3405570"/>
            <a:ext cx="3863700" cy="73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n" sz="1200">
                <a:solidFill>
                  <a:schemeClr val="dk1"/>
                </a:solidFill>
                <a:latin typeface="Krub"/>
                <a:ea typeface="Krub"/>
                <a:cs typeface="Krub"/>
                <a:sym typeface="Krub"/>
              </a:rPr>
              <a:t>Credits: This presentation template was created by </a:t>
            </a:r>
            <a:r>
              <a:rPr lang="en" sz="1200" b="1">
                <a:solidFill>
                  <a:schemeClr val="dk1"/>
                </a:solidFill>
                <a:uFill>
                  <a:noFill/>
                </a:uFill>
                <a:latin typeface="Krub"/>
                <a:ea typeface="Krub"/>
                <a:cs typeface="Krub"/>
                <a:sym typeface="Krub"/>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Krub"/>
                <a:ea typeface="Krub"/>
                <a:cs typeface="Krub"/>
                <a:sym typeface="Krub"/>
              </a:rPr>
              <a:t>, including icons by </a:t>
            </a:r>
            <a:r>
              <a:rPr lang="en" sz="1200" b="1">
                <a:solidFill>
                  <a:schemeClr val="dk1"/>
                </a:solidFill>
                <a:uFill>
                  <a:noFill/>
                </a:uFill>
                <a:latin typeface="Krub"/>
                <a:ea typeface="Krub"/>
                <a:cs typeface="Krub"/>
                <a:sym typeface="Krub"/>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Krub"/>
                <a:ea typeface="Krub"/>
                <a:cs typeface="Krub"/>
                <a:sym typeface="Krub"/>
              </a:rPr>
              <a:t>, and infographics &amp; images by </a:t>
            </a:r>
            <a:r>
              <a:rPr lang="en" sz="1200" b="1">
                <a:solidFill>
                  <a:schemeClr val="dk1"/>
                </a:solidFill>
                <a:uFill>
                  <a:noFill/>
                </a:uFill>
                <a:latin typeface="Krub"/>
                <a:ea typeface="Krub"/>
                <a:cs typeface="Krub"/>
                <a:sym typeface="Krub"/>
                <a:hlinkClick r:id="rId4">
                  <a:extLst>
                    <a:ext uri="{A12FA001-AC4F-418D-AE19-62706E023703}">
                      <ahyp:hlinkClr xmlns:ahyp="http://schemas.microsoft.com/office/drawing/2018/hyperlinkcolor" xmlns="" val="tx"/>
                    </a:ext>
                  </a:extLst>
                </a:hlinkClick>
              </a:rPr>
              <a:t>Freepik</a:t>
            </a:r>
            <a:endParaRPr sz="1200">
              <a:solidFill>
                <a:schemeClr val="dk1"/>
              </a:solidFill>
              <a:latin typeface="Krub"/>
              <a:ea typeface="Krub"/>
              <a:cs typeface="Krub"/>
              <a:sym typeface="Krub"/>
            </a:endParaRPr>
          </a:p>
        </p:txBody>
      </p:sp>
      <p:cxnSp>
        <p:nvCxnSpPr>
          <p:cNvPr id="238" name="Google Shape;238;p31"/>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39" name="Google Shape;239;p31"/>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40" name="Google Shape;240;p31"/>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1"/>
        <p:cNvGrpSpPr/>
        <p:nvPr/>
      </p:nvGrpSpPr>
      <p:grpSpPr>
        <a:xfrm>
          <a:off x="0" y="0"/>
          <a:ext cx="0" cy="0"/>
          <a:chOff x="0" y="0"/>
          <a:chExt cx="0" cy="0"/>
        </a:xfrm>
      </p:grpSpPr>
      <p:cxnSp>
        <p:nvCxnSpPr>
          <p:cNvPr id="242" name="Google Shape;242;p32"/>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243" name="Google Shape;243;p32"/>
          <p:cNvPicPr preferRelativeResize="0"/>
          <p:nvPr/>
        </p:nvPicPr>
        <p:blipFill>
          <a:blip r:embed="rId2">
            <a:alphaModFix/>
          </a:blip>
          <a:stretch>
            <a:fillRect/>
          </a:stretch>
        </p:blipFill>
        <p:spPr>
          <a:xfrm>
            <a:off x="3498677" y="-281010"/>
            <a:ext cx="1223575" cy="1223575"/>
          </a:xfrm>
          <a:prstGeom prst="rect">
            <a:avLst/>
          </a:prstGeom>
          <a:noFill/>
          <a:ln>
            <a:noFill/>
          </a:ln>
        </p:spPr>
      </p:pic>
      <p:pic>
        <p:nvPicPr>
          <p:cNvPr id="244" name="Google Shape;244;p32"/>
          <p:cNvPicPr preferRelativeResize="0"/>
          <p:nvPr/>
        </p:nvPicPr>
        <p:blipFill>
          <a:blip r:embed="rId2">
            <a:alphaModFix/>
          </a:blip>
          <a:stretch>
            <a:fillRect/>
          </a:stretch>
        </p:blipFill>
        <p:spPr>
          <a:xfrm>
            <a:off x="-511151" y="4036974"/>
            <a:ext cx="1678100" cy="16781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245"/>
        <p:cNvGrpSpPr/>
        <p:nvPr/>
      </p:nvGrpSpPr>
      <p:grpSpPr>
        <a:xfrm>
          <a:off x="0" y="0"/>
          <a:ext cx="0" cy="0"/>
          <a:chOff x="0" y="0"/>
          <a:chExt cx="0" cy="0"/>
        </a:xfrm>
      </p:grpSpPr>
      <p:cxnSp>
        <p:nvCxnSpPr>
          <p:cNvPr id="246" name="Google Shape;246;p3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47" name="Google Shape;247;p33"/>
          <p:cNvSpPr txBox="1">
            <a:spLocks noGrp="1"/>
          </p:cNvSpPr>
          <p:nvPr>
            <p:ph type="subTitle" idx="1"/>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48" name="Google Shape;248;p33"/>
          <p:cNvSpPr txBox="1">
            <a:spLocks noGrp="1"/>
          </p:cNvSpPr>
          <p:nvPr>
            <p:ph type="title"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pic>
        <p:nvPicPr>
          <p:cNvPr id="249" name="Google Shape;249;p33"/>
          <p:cNvPicPr preferRelativeResize="0"/>
          <p:nvPr/>
        </p:nvPicPr>
        <p:blipFill>
          <a:blip r:embed="rId2">
            <a:alphaModFix/>
          </a:blip>
          <a:stretch>
            <a:fillRect/>
          </a:stretch>
        </p:blipFill>
        <p:spPr>
          <a:xfrm flipH="1">
            <a:off x="-494947" y="763015"/>
            <a:ext cx="1223575" cy="1223575"/>
          </a:xfrm>
          <a:prstGeom prst="rect">
            <a:avLst/>
          </a:prstGeom>
          <a:noFill/>
          <a:ln>
            <a:noFill/>
          </a:ln>
        </p:spPr>
      </p:pic>
      <p:pic>
        <p:nvPicPr>
          <p:cNvPr id="250" name="Google Shape;250;p33"/>
          <p:cNvPicPr preferRelativeResize="0"/>
          <p:nvPr/>
        </p:nvPicPr>
        <p:blipFill>
          <a:blip r:embed="rId2">
            <a:alphaModFix/>
          </a:blip>
          <a:stretch>
            <a:fillRect/>
          </a:stretch>
        </p:blipFill>
        <p:spPr>
          <a:xfrm rot="-3313983" flipH="1">
            <a:off x="4771118" y="4036974"/>
            <a:ext cx="1678100" cy="1678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713225" y="2030150"/>
            <a:ext cx="3081900" cy="1431600"/>
          </a:xfrm>
          <a:prstGeom prst="rect">
            <a:avLst/>
          </a:prstGeom>
        </p:spPr>
        <p:txBody>
          <a:bodyPr spcFirstLastPara="1" wrap="square" lIns="91425" tIns="91425" rIns="91425" bIns="91425" anchor="t" anchorCtr="0">
            <a:noAutofit/>
          </a:bodyPr>
          <a:lstStyle>
            <a:lvl1pPr lvl="0" algn="l">
              <a:lnSpc>
                <a:spcPct val="90000"/>
              </a:lnSpc>
              <a:spcBef>
                <a:spcPts val="0"/>
              </a:spcBef>
              <a:spcAft>
                <a:spcPts val="0"/>
              </a:spcAft>
              <a:buSzPts val="4500"/>
              <a:buNone/>
              <a:defRPr sz="4500"/>
            </a:lvl1pPr>
            <a:lvl2pPr lvl="1" algn="r">
              <a:spcBef>
                <a:spcPts val="0"/>
              </a:spcBef>
              <a:spcAft>
                <a:spcPts val="0"/>
              </a:spcAft>
              <a:buSzPts val="4500"/>
              <a:buNone/>
              <a:defRPr sz="4500"/>
            </a:lvl2pPr>
            <a:lvl3pPr lvl="2" algn="r">
              <a:spcBef>
                <a:spcPts val="0"/>
              </a:spcBef>
              <a:spcAft>
                <a:spcPts val="0"/>
              </a:spcAft>
              <a:buSzPts val="4500"/>
              <a:buNone/>
              <a:defRPr sz="4500"/>
            </a:lvl3pPr>
            <a:lvl4pPr lvl="3" algn="r">
              <a:spcBef>
                <a:spcPts val="0"/>
              </a:spcBef>
              <a:spcAft>
                <a:spcPts val="0"/>
              </a:spcAft>
              <a:buSzPts val="4500"/>
              <a:buNone/>
              <a:defRPr sz="4500"/>
            </a:lvl4pPr>
            <a:lvl5pPr lvl="4" algn="r">
              <a:spcBef>
                <a:spcPts val="0"/>
              </a:spcBef>
              <a:spcAft>
                <a:spcPts val="0"/>
              </a:spcAft>
              <a:buSzPts val="4500"/>
              <a:buNone/>
              <a:defRPr sz="4500"/>
            </a:lvl5pPr>
            <a:lvl6pPr lvl="5" algn="r">
              <a:spcBef>
                <a:spcPts val="0"/>
              </a:spcBef>
              <a:spcAft>
                <a:spcPts val="0"/>
              </a:spcAft>
              <a:buSzPts val="4500"/>
              <a:buNone/>
              <a:defRPr sz="4500"/>
            </a:lvl6pPr>
            <a:lvl7pPr lvl="6" algn="r">
              <a:spcBef>
                <a:spcPts val="0"/>
              </a:spcBef>
              <a:spcAft>
                <a:spcPts val="0"/>
              </a:spcAft>
              <a:buSzPts val="4500"/>
              <a:buNone/>
              <a:defRPr sz="4500"/>
            </a:lvl7pPr>
            <a:lvl8pPr lvl="7" algn="r">
              <a:spcBef>
                <a:spcPts val="0"/>
              </a:spcBef>
              <a:spcAft>
                <a:spcPts val="0"/>
              </a:spcAft>
              <a:buSzPts val="4500"/>
              <a:buNone/>
              <a:defRPr sz="4500"/>
            </a:lvl8pPr>
            <a:lvl9pPr lvl="8" algn="r">
              <a:spcBef>
                <a:spcPts val="0"/>
              </a:spcBef>
              <a:spcAft>
                <a:spcPts val="0"/>
              </a:spcAft>
              <a:buSzPts val="4500"/>
              <a:buNone/>
              <a:defRPr sz="4500"/>
            </a:lvl9pPr>
          </a:lstStyle>
          <a:p>
            <a:endParaRPr/>
          </a:p>
        </p:txBody>
      </p:sp>
      <p:sp>
        <p:nvSpPr>
          <p:cNvPr id="17" name="Google Shape;17;p3"/>
          <p:cNvSpPr txBox="1">
            <a:spLocks noGrp="1"/>
          </p:cNvSpPr>
          <p:nvPr>
            <p:ph type="title" idx="2" hasCustomPrompt="1"/>
          </p:nvPr>
        </p:nvSpPr>
        <p:spPr>
          <a:xfrm>
            <a:off x="713225" y="1029638"/>
            <a:ext cx="1076100" cy="1000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18" name="Google Shape;18;p3"/>
          <p:cNvSpPr txBox="1">
            <a:spLocks noGrp="1"/>
          </p:cNvSpPr>
          <p:nvPr>
            <p:ph type="subTitle" idx="1"/>
          </p:nvPr>
        </p:nvSpPr>
        <p:spPr>
          <a:xfrm>
            <a:off x="1163625" y="3498025"/>
            <a:ext cx="2631300" cy="69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cxnSp>
        <p:nvCxnSpPr>
          <p:cNvPr id="19" name="Google Shape;19;p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20" name="Google Shape;20;p3"/>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21" name="Google Shape;21;p3"/>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cxnSp>
        <p:nvCxnSpPr>
          <p:cNvPr id="38" name="Google Shape;38;p6"/>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1557525" y="1493500"/>
            <a:ext cx="5170500" cy="8928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4600"/>
            </a:lvl1pPr>
            <a:lvl2pPr lvl="1" algn="l">
              <a:spcBef>
                <a:spcPts val="0"/>
              </a:spcBef>
              <a:spcAft>
                <a:spcPts val="0"/>
              </a:spcAft>
              <a:buSzPts val="6000"/>
              <a:buNone/>
              <a:defRPr sz="6000"/>
            </a:lvl2pPr>
            <a:lvl3pPr lvl="2" algn="l">
              <a:spcBef>
                <a:spcPts val="0"/>
              </a:spcBef>
              <a:spcAft>
                <a:spcPts val="0"/>
              </a:spcAft>
              <a:buSzPts val="6000"/>
              <a:buNone/>
              <a:defRPr sz="6000"/>
            </a:lvl3pPr>
            <a:lvl4pPr lvl="3" algn="l">
              <a:spcBef>
                <a:spcPts val="0"/>
              </a:spcBef>
              <a:spcAft>
                <a:spcPts val="0"/>
              </a:spcAft>
              <a:buSzPts val="6000"/>
              <a:buNone/>
              <a:defRPr sz="6000"/>
            </a:lvl4pPr>
            <a:lvl5pPr lvl="4" algn="l">
              <a:spcBef>
                <a:spcPts val="0"/>
              </a:spcBef>
              <a:spcAft>
                <a:spcPts val="0"/>
              </a:spcAft>
              <a:buSzPts val="6000"/>
              <a:buNone/>
              <a:defRPr sz="6000"/>
            </a:lvl5pPr>
            <a:lvl6pPr lvl="5" algn="l">
              <a:spcBef>
                <a:spcPts val="0"/>
              </a:spcBef>
              <a:spcAft>
                <a:spcPts val="0"/>
              </a:spcAft>
              <a:buSzPts val="6000"/>
              <a:buNone/>
              <a:defRPr sz="6000"/>
            </a:lvl6pPr>
            <a:lvl7pPr lvl="6" algn="l">
              <a:spcBef>
                <a:spcPts val="0"/>
              </a:spcBef>
              <a:spcAft>
                <a:spcPts val="0"/>
              </a:spcAft>
              <a:buSzPts val="6000"/>
              <a:buNone/>
              <a:defRPr sz="6000"/>
            </a:lvl7pPr>
            <a:lvl8pPr lvl="7" algn="l">
              <a:spcBef>
                <a:spcPts val="0"/>
              </a:spcBef>
              <a:spcAft>
                <a:spcPts val="0"/>
              </a:spcAft>
              <a:buSzPts val="6000"/>
              <a:buNone/>
              <a:defRPr sz="6000"/>
            </a:lvl8pPr>
            <a:lvl9pPr lvl="8" algn="l">
              <a:spcBef>
                <a:spcPts val="0"/>
              </a:spcBef>
              <a:spcAft>
                <a:spcPts val="0"/>
              </a:spcAft>
              <a:buSzPts val="6000"/>
              <a:buNone/>
              <a:defRPr sz="6000"/>
            </a:lvl9pPr>
          </a:lstStyle>
          <a:p>
            <a:endParaRPr/>
          </a:p>
        </p:txBody>
      </p:sp>
      <p:sp>
        <p:nvSpPr>
          <p:cNvPr id="52" name="Google Shape;52;p9"/>
          <p:cNvSpPr txBox="1">
            <a:spLocks noGrp="1"/>
          </p:cNvSpPr>
          <p:nvPr>
            <p:ph type="subTitle" idx="1"/>
          </p:nvPr>
        </p:nvSpPr>
        <p:spPr>
          <a:xfrm>
            <a:off x="2415975" y="2620993"/>
            <a:ext cx="5170500" cy="1200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50"/>
              <a:buNone/>
              <a:defRPr sz="1650"/>
            </a:lvl1pPr>
            <a:lvl2pPr lvl="1">
              <a:lnSpc>
                <a:spcPct val="100000"/>
              </a:lnSpc>
              <a:spcBef>
                <a:spcPts val="0"/>
              </a:spcBef>
              <a:spcAft>
                <a:spcPts val="0"/>
              </a:spcAft>
              <a:buSzPts val="1850"/>
              <a:buNone/>
              <a:defRPr sz="1850"/>
            </a:lvl2pPr>
            <a:lvl3pPr lvl="2">
              <a:lnSpc>
                <a:spcPct val="100000"/>
              </a:lnSpc>
              <a:spcBef>
                <a:spcPts val="0"/>
              </a:spcBef>
              <a:spcAft>
                <a:spcPts val="0"/>
              </a:spcAft>
              <a:buSzPts val="1850"/>
              <a:buNone/>
              <a:defRPr sz="1850"/>
            </a:lvl3pPr>
            <a:lvl4pPr lvl="3">
              <a:lnSpc>
                <a:spcPct val="100000"/>
              </a:lnSpc>
              <a:spcBef>
                <a:spcPts val="0"/>
              </a:spcBef>
              <a:spcAft>
                <a:spcPts val="0"/>
              </a:spcAft>
              <a:buSzPts val="1850"/>
              <a:buNone/>
              <a:defRPr sz="1850"/>
            </a:lvl4pPr>
            <a:lvl5pPr lvl="4">
              <a:lnSpc>
                <a:spcPct val="100000"/>
              </a:lnSpc>
              <a:spcBef>
                <a:spcPts val="0"/>
              </a:spcBef>
              <a:spcAft>
                <a:spcPts val="0"/>
              </a:spcAft>
              <a:buSzPts val="1850"/>
              <a:buNone/>
              <a:defRPr sz="1850"/>
            </a:lvl5pPr>
            <a:lvl6pPr lvl="5">
              <a:lnSpc>
                <a:spcPct val="100000"/>
              </a:lnSpc>
              <a:spcBef>
                <a:spcPts val="0"/>
              </a:spcBef>
              <a:spcAft>
                <a:spcPts val="0"/>
              </a:spcAft>
              <a:buSzPts val="1850"/>
              <a:buNone/>
              <a:defRPr sz="1850"/>
            </a:lvl6pPr>
            <a:lvl7pPr lvl="6">
              <a:lnSpc>
                <a:spcPct val="100000"/>
              </a:lnSpc>
              <a:spcBef>
                <a:spcPts val="0"/>
              </a:spcBef>
              <a:spcAft>
                <a:spcPts val="0"/>
              </a:spcAft>
              <a:buSzPts val="1850"/>
              <a:buNone/>
              <a:defRPr sz="1850"/>
            </a:lvl7pPr>
            <a:lvl8pPr lvl="7">
              <a:lnSpc>
                <a:spcPct val="100000"/>
              </a:lnSpc>
              <a:spcBef>
                <a:spcPts val="0"/>
              </a:spcBef>
              <a:spcAft>
                <a:spcPts val="0"/>
              </a:spcAft>
              <a:buSzPts val="1850"/>
              <a:buNone/>
              <a:defRPr sz="1850"/>
            </a:lvl8pPr>
            <a:lvl9pPr lvl="8">
              <a:lnSpc>
                <a:spcPct val="100000"/>
              </a:lnSpc>
              <a:spcBef>
                <a:spcPts val="0"/>
              </a:spcBef>
              <a:spcAft>
                <a:spcPts val="0"/>
              </a:spcAft>
              <a:buSzPts val="1850"/>
              <a:buNone/>
              <a:defRPr sz="1850"/>
            </a:lvl9pPr>
          </a:lstStyle>
          <a:p>
            <a:endParaRPr/>
          </a:p>
        </p:txBody>
      </p:sp>
      <p:cxnSp>
        <p:nvCxnSpPr>
          <p:cNvPr id="53" name="Google Shape;53;p9"/>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54" name="Google Shape;54;p9"/>
          <p:cNvSpPr txBox="1">
            <a:spLocks noGrp="1"/>
          </p:cNvSpPr>
          <p:nvPr>
            <p:ph type="subTitle" idx="2"/>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55" name="Google Shape;55;p9"/>
          <p:cNvSpPr txBox="1">
            <a:spLocks noGrp="1"/>
          </p:cNvSpPr>
          <p:nvPr>
            <p:ph type="title" idx="3"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70" name="Google Shape;70;p13"/>
          <p:cNvSpPr txBox="1">
            <a:spLocks noGrp="1"/>
          </p:cNvSpPr>
          <p:nvPr>
            <p:ph type="subTitle" idx="1"/>
          </p:nvPr>
        </p:nvSpPr>
        <p:spPr>
          <a:xfrm>
            <a:off x="1768375" y="2086210"/>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 name="Google Shape;71;p13"/>
          <p:cNvSpPr txBox="1">
            <a:spLocks noGrp="1"/>
          </p:cNvSpPr>
          <p:nvPr>
            <p:ph type="subTitle" idx="2"/>
          </p:nvPr>
        </p:nvSpPr>
        <p:spPr>
          <a:xfrm>
            <a:off x="1768375" y="1613407"/>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72" name="Google Shape;72;p13"/>
          <p:cNvSpPr txBox="1">
            <a:spLocks noGrp="1"/>
          </p:cNvSpPr>
          <p:nvPr>
            <p:ph type="title" idx="3" hasCustomPrompt="1"/>
          </p:nvPr>
        </p:nvSpPr>
        <p:spPr>
          <a:xfrm>
            <a:off x="817950" y="18342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3" name="Google Shape;73;p13"/>
          <p:cNvSpPr txBox="1">
            <a:spLocks noGrp="1"/>
          </p:cNvSpPr>
          <p:nvPr>
            <p:ph type="subTitle" idx="4"/>
          </p:nvPr>
        </p:nvSpPr>
        <p:spPr>
          <a:xfrm>
            <a:off x="1768375" y="3694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4" name="Google Shape;74;p13"/>
          <p:cNvSpPr txBox="1">
            <a:spLocks noGrp="1"/>
          </p:cNvSpPr>
          <p:nvPr>
            <p:ph type="subTitle" idx="5"/>
          </p:nvPr>
        </p:nvSpPr>
        <p:spPr>
          <a:xfrm>
            <a:off x="1768375" y="3221282"/>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75" name="Google Shape;75;p13"/>
          <p:cNvSpPr txBox="1">
            <a:spLocks noGrp="1"/>
          </p:cNvSpPr>
          <p:nvPr>
            <p:ph type="title" idx="6" hasCustomPrompt="1"/>
          </p:nvPr>
        </p:nvSpPr>
        <p:spPr>
          <a:xfrm>
            <a:off x="817950" y="34443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6" name="Google Shape;76;p13"/>
          <p:cNvSpPr txBox="1">
            <a:spLocks noGrp="1"/>
          </p:cNvSpPr>
          <p:nvPr>
            <p:ph type="subTitle" idx="7"/>
          </p:nvPr>
        </p:nvSpPr>
        <p:spPr>
          <a:xfrm>
            <a:off x="5710825" y="2086210"/>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8"/>
          </p:nvPr>
        </p:nvSpPr>
        <p:spPr>
          <a:xfrm>
            <a:off x="5710825" y="1613407"/>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78" name="Google Shape;78;p13"/>
          <p:cNvSpPr txBox="1">
            <a:spLocks noGrp="1"/>
          </p:cNvSpPr>
          <p:nvPr>
            <p:ph type="title" idx="9" hasCustomPrompt="1"/>
          </p:nvPr>
        </p:nvSpPr>
        <p:spPr>
          <a:xfrm>
            <a:off x="4760400" y="18342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sp>
        <p:nvSpPr>
          <p:cNvPr id="79" name="Google Shape;79;p13"/>
          <p:cNvSpPr txBox="1">
            <a:spLocks noGrp="1"/>
          </p:cNvSpPr>
          <p:nvPr>
            <p:ph type="subTitle" idx="13"/>
          </p:nvPr>
        </p:nvSpPr>
        <p:spPr>
          <a:xfrm>
            <a:off x="5710825" y="3694085"/>
            <a:ext cx="2349600" cy="6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14"/>
          </p:nvPr>
        </p:nvSpPr>
        <p:spPr>
          <a:xfrm>
            <a:off x="5710825" y="3221282"/>
            <a:ext cx="2349600" cy="5172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2400"/>
              <a:buFont typeface="Playfair Display"/>
              <a:buNone/>
              <a:defRPr sz="2400">
                <a:latin typeface="Cinzel Decorative"/>
                <a:ea typeface="Cinzel Decorative"/>
                <a:cs typeface="Cinzel Decorative"/>
                <a:sym typeface="Cinzel Decorative"/>
              </a:defRPr>
            </a:lvl1pPr>
            <a:lvl2pPr lvl="1"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2pPr>
            <a:lvl3pPr lvl="2"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3pPr>
            <a:lvl4pPr lvl="3"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4pPr>
            <a:lvl5pPr lvl="4"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5pPr>
            <a:lvl6pPr lvl="5"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6pPr>
            <a:lvl7pPr lvl="6"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7pPr>
            <a:lvl8pPr lvl="7"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8pPr>
            <a:lvl9pPr lvl="8" rtl="0">
              <a:lnSpc>
                <a:spcPct val="90000"/>
              </a:lnSpc>
              <a:spcBef>
                <a:spcPts val="0"/>
              </a:spcBef>
              <a:spcAft>
                <a:spcPts val="0"/>
              </a:spcAft>
              <a:buSzPts val="2400"/>
              <a:buFont typeface="Playfair Display"/>
              <a:buNone/>
              <a:defRPr sz="2400">
                <a:latin typeface="Playfair Display"/>
                <a:ea typeface="Playfair Display"/>
                <a:cs typeface="Playfair Display"/>
                <a:sym typeface="Playfair Display"/>
              </a:defRPr>
            </a:lvl9pPr>
          </a:lstStyle>
          <a:p>
            <a:endParaRPr/>
          </a:p>
        </p:txBody>
      </p:sp>
      <p:sp>
        <p:nvSpPr>
          <p:cNvPr id="81" name="Google Shape;81;p13"/>
          <p:cNvSpPr txBox="1">
            <a:spLocks noGrp="1"/>
          </p:cNvSpPr>
          <p:nvPr>
            <p:ph type="title" idx="15" hasCustomPrompt="1"/>
          </p:nvPr>
        </p:nvSpPr>
        <p:spPr>
          <a:xfrm>
            <a:off x="4760400" y="3444300"/>
            <a:ext cx="876300" cy="64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600"/>
              <a:buNone/>
              <a:defRPr sz="4300"/>
            </a:lvl1pPr>
            <a:lvl2pPr lvl="1" algn="ctr" rtl="0">
              <a:spcBef>
                <a:spcPts val="0"/>
              </a:spcBef>
              <a:spcAft>
                <a:spcPts val="0"/>
              </a:spcAft>
              <a:buSzPts val="4600"/>
              <a:buNone/>
              <a:defRPr sz="4600"/>
            </a:lvl2pPr>
            <a:lvl3pPr lvl="2" algn="ctr" rtl="0">
              <a:spcBef>
                <a:spcPts val="0"/>
              </a:spcBef>
              <a:spcAft>
                <a:spcPts val="0"/>
              </a:spcAft>
              <a:buSzPts val="4600"/>
              <a:buNone/>
              <a:defRPr sz="4600"/>
            </a:lvl3pPr>
            <a:lvl4pPr lvl="3" algn="ctr" rtl="0">
              <a:spcBef>
                <a:spcPts val="0"/>
              </a:spcBef>
              <a:spcAft>
                <a:spcPts val="0"/>
              </a:spcAft>
              <a:buSzPts val="4600"/>
              <a:buNone/>
              <a:defRPr sz="4600"/>
            </a:lvl4pPr>
            <a:lvl5pPr lvl="4" algn="ctr" rtl="0">
              <a:spcBef>
                <a:spcPts val="0"/>
              </a:spcBef>
              <a:spcAft>
                <a:spcPts val="0"/>
              </a:spcAft>
              <a:buSzPts val="4600"/>
              <a:buNone/>
              <a:defRPr sz="4600"/>
            </a:lvl5pPr>
            <a:lvl6pPr lvl="5" algn="ctr" rtl="0">
              <a:spcBef>
                <a:spcPts val="0"/>
              </a:spcBef>
              <a:spcAft>
                <a:spcPts val="0"/>
              </a:spcAft>
              <a:buSzPts val="4600"/>
              <a:buNone/>
              <a:defRPr sz="4600"/>
            </a:lvl6pPr>
            <a:lvl7pPr lvl="6" algn="ctr" rtl="0">
              <a:spcBef>
                <a:spcPts val="0"/>
              </a:spcBef>
              <a:spcAft>
                <a:spcPts val="0"/>
              </a:spcAft>
              <a:buSzPts val="4600"/>
              <a:buNone/>
              <a:defRPr sz="4600"/>
            </a:lvl7pPr>
            <a:lvl8pPr lvl="7" algn="ctr" rtl="0">
              <a:spcBef>
                <a:spcPts val="0"/>
              </a:spcBef>
              <a:spcAft>
                <a:spcPts val="0"/>
              </a:spcAft>
              <a:buSzPts val="4600"/>
              <a:buNone/>
              <a:defRPr sz="4600"/>
            </a:lvl8pPr>
            <a:lvl9pPr lvl="8" algn="ctr" rtl="0">
              <a:spcBef>
                <a:spcPts val="0"/>
              </a:spcBef>
              <a:spcAft>
                <a:spcPts val="0"/>
              </a:spcAft>
              <a:buSzPts val="4600"/>
              <a:buNone/>
              <a:defRPr sz="4600"/>
            </a:lvl9pPr>
          </a:lstStyle>
          <a:p>
            <a:r>
              <a:t>xx%</a:t>
            </a:r>
          </a:p>
        </p:txBody>
      </p:sp>
      <p:cxnSp>
        <p:nvCxnSpPr>
          <p:cNvPr id="82" name="Google Shape;82;p13"/>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83" name="Google Shape;83;p13"/>
          <p:cNvPicPr preferRelativeResize="0"/>
          <p:nvPr/>
        </p:nvPicPr>
        <p:blipFill>
          <a:blip r:embed="rId2">
            <a:alphaModFix/>
          </a:blip>
          <a:stretch>
            <a:fillRect/>
          </a:stretch>
        </p:blipFill>
        <p:spPr>
          <a:xfrm rot="609036">
            <a:off x="8386152" y="2868077"/>
            <a:ext cx="1223575" cy="12235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flipH="1">
            <a:off x="5348850" y="2030150"/>
            <a:ext cx="3081900" cy="1431600"/>
          </a:xfrm>
          <a:prstGeom prst="rect">
            <a:avLst/>
          </a:prstGeom>
        </p:spPr>
        <p:txBody>
          <a:bodyPr spcFirstLastPara="1" wrap="square" lIns="91425" tIns="91425" rIns="91425" bIns="91425" anchor="t" anchorCtr="0">
            <a:noAutofit/>
          </a:bodyPr>
          <a:lstStyle>
            <a:lvl1pPr lvl="0" algn="r" rtl="0">
              <a:lnSpc>
                <a:spcPct val="90000"/>
              </a:lnSpc>
              <a:spcBef>
                <a:spcPts val="0"/>
              </a:spcBef>
              <a:spcAft>
                <a:spcPts val="0"/>
              </a:spcAft>
              <a:buSzPts val="4500"/>
              <a:buNone/>
              <a:defRPr sz="4500"/>
            </a:lvl1pPr>
            <a:lvl2pPr lvl="1" algn="r" rtl="0">
              <a:spcBef>
                <a:spcPts val="0"/>
              </a:spcBef>
              <a:spcAft>
                <a:spcPts val="0"/>
              </a:spcAft>
              <a:buSzPts val="4500"/>
              <a:buNone/>
              <a:defRPr sz="4500"/>
            </a:lvl2pPr>
            <a:lvl3pPr lvl="2" algn="r" rtl="0">
              <a:spcBef>
                <a:spcPts val="0"/>
              </a:spcBef>
              <a:spcAft>
                <a:spcPts val="0"/>
              </a:spcAft>
              <a:buSzPts val="4500"/>
              <a:buNone/>
              <a:defRPr sz="4500"/>
            </a:lvl3pPr>
            <a:lvl4pPr lvl="3" algn="r" rtl="0">
              <a:spcBef>
                <a:spcPts val="0"/>
              </a:spcBef>
              <a:spcAft>
                <a:spcPts val="0"/>
              </a:spcAft>
              <a:buSzPts val="4500"/>
              <a:buNone/>
              <a:defRPr sz="4500"/>
            </a:lvl4pPr>
            <a:lvl5pPr lvl="4" algn="r" rtl="0">
              <a:spcBef>
                <a:spcPts val="0"/>
              </a:spcBef>
              <a:spcAft>
                <a:spcPts val="0"/>
              </a:spcAft>
              <a:buSzPts val="4500"/>
              <a:buNone/>
              <a:defRPr sz="4500"/>
            </a:lvl5pPr>
            <a:lvl6pPr lvl="5" algn="r" rtl="0">
              <a:spcBef>
                <a:spcPts val="0"/>
              </a:spcBef>
              <a:spcAft>
                <a:spcPts val="0"/>
              </a:spcAft>
              <a:buSzPts val="4500"/>
              <a:buNone/>
              <a:defRPr sz="4500"/>
            </a:lvl6pPr>
            <a:lvl7pPr lvl="6" algn="r" rtl="0">
              <a:spcBef>
                <a:spcPts val="0"/>
              </a:spcBef>
              <a:spcAft>
                <a:spcPts val="0"/>
              </a:spcAft>
              <a:buSzPts val="4500"/>
              <a:buNone/>
              <a:defRPr sz="4500"/>
            </a:lvl7pPr>
            <a:lvl8pPr lvl="7" algn="r" rtl="0">
              <a:spcBef>
                <a:spcPts val="0"/>
              </a:spcBef>
              <a:spcAft>
                <a:spcPts val="0"/>
              </a:spcAft>
              <a:buSzPts val="4500"/>
              <a:buNone/>
              <a:defRPr sz="4500"/>
            </a:lvl8pPr>
            <a:lvl9pPr lvl="8" algn="r" rtl="0">
              <a:spcBef>
                <a:spcPts val="0"/>
              </a:spcBef>
              <a:spcAft>
                <a:spcPts val="0"/>
              </a:spcAft>
              <a:buSzPts val="4500"/>
              <a:buNone/>
              <a:defRPr sz="4500"/>
            </a:lvl9pPr>
          </a:lstStyle>
          <a:p>
            <a:endParaRPr/>
          </a:p>
        </p:txBody>
      </p:sp>
      <p:sp>
        <p:nvSpPr>
          <p:cNvPr id="93" name="Google Shape;93;p15"/>
          <p:cNvSpPr txBox="1">
            <a:spLocks noGrp="1"/>
          </p:cNvSpPr>
          <p:nvPr>
            <p:ph type="title" idx="2" hasCustomPrompt="1"/>
          </p:nvPr>
        </p:nvSpPr>
        <p:spPr>
          <a:xfrm flipH="1">
            <a:off x="7354650" y="1029638"/>
            <a:ext cx="1076100" cy="1000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r>
              <a:t>xx%</a:t>
            </a:r>
          </a:p>
        </p:txBody>
      </p:sp>
      <p:sp>
        <p:nvSpPr>
          <p:cNvPr id="94" name="Google Shape;94;p15"/>
          <p:cNvSpPr txBox="1">
            <a:spLocks noGrp="1"/>
          </p:cNvSpPr>
          <p:nvPr>
            <p:ph type="subTitle" idx="1"/>
          </p:nvPr>
        </p:nvSpPr>
        <p:spPr>
          <a:xfrm flipH="1">
            <a:off x="5349050" y="3498025"/>
            <a:ext cx="2631300" cy="69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r" rtl="0">
              <a:lnSpc>
                <a:spcPct val="100000"/>
              </a:lnSpc>
              <a:spcBef>
                <a:spcPts val="0"/>
              </a:spcBef>
              <a:spcAft>
                <a:spcPts val="0"/>
              </a:spcAft>
              <a:buSzPts val="1850"/>
              <a:buNone/>
              <a:defRPr sz="1850"/>
            </a:lvl2pPr>
            <a:lvl3pPr lvl="2" algn="r" rtl="0">
              <a:lnSpc>
                <a:spcPct val="100000"/>
              </a:lnSpc>
              <a:spcBef>
                <a:spcPts val="0"/>
              </a:spcBef>
              <a:spcAft>
                <a:spcPts val="0"/>
              </a:spcAft>
              <a:buSzPts val="1850"/>
              <a:buNone/>
              <a:defRPr sz="1850"/>
            </a:lvl3pPr>
            <a:lvl4pPr lvl="3" algn="r" rtl="0">
              <a:lnSpc>
                <a:spcPct val="100000"/>
              </a:lnSpc>
              <a:spcBef>
                <a:spcPts val="0"/>
              </a:spcBef>
              <a:spcAft>
                <a:spcPts val="0"/>
              </a:spcAft>
              <a:buSzPts val="1850"/>
              <a:buNone/>
              <a:defRPr sz="1850"/>
            </a:lvl4pPr>
            <a:lvl5pPr lvl="4" algn="r" rtl="0">
              <a:lnSpc>
                <a:spcPct val="100000"/>
              </a:lnSpc>
              <a:spcBef>
                <a:spcPts val="0"/>
              </a:spcBef>
              <a:spcAft>
                <a:spcPts val="0"/>
              </a:spcAft>
              <a:buSzPts val="1850"/>
              <a:buNone/>
              <a:defRPr sz="1850"/>
            </a:lvl5pPr>
            <a:lvl6pPr lvl="5" algn="r" rtl="0">
              <a:lnSpc>
                <a:spcPct val="100000"/>
              </a:lnSpc>
              <a:spcBef>
                <a:spcPts val="0"/>
              </a:spcBef>
              <a:spcAft>
                <a:spcPts val="0"/>
              </a:spcAft>
              <a:buSzPts val="1850"/>
              <a:buNone/>
              <a:defRPr sz="1850"/>
            </a:lvl6pPr>
            <a:lvl7pPr lvl="6" algn="r" rtl="0">
              <a:lnSpc>
                <a:spcPct val="100000"/>
              </a:lnSpc>
              <a:spcBef>
                <a:spcPts val="0"/>
              </a:spcBef>
              <a:spcAft>
                <a:spcPts val="0"/>
              </a:spcAft>
              <a:buSzPts val="1850"/>
              <a:buNone/>
              <a:defRPr sz="1850"/>
            </a:lvl7pPr>
            <a:lvl8pPr lvl="7" algn="r" rtl="0">
              <a:lnSpc>
                <a:spcPct val="100000"/>
              </a:lnSpc>
              <a:spcBef>
                <a:spcPts val="0"/>
              </a:spcBef>
              <a:spcAft>
                <a:spcPts val="0"/>
              </a:spcAft>
              <a:buSzPts val="1850"/>
              <a:buNone/>
              <a:defRPr sz="1850"/>
            </a:lvl8pPr>
            <a:lvl9pPr lvl="8" algn="r" rtl="0">
              <a:lnSpc>
                <a:spcPct val="100000"/>
              </a:lnSpc>
              <a:spcBef>
                <a:spcPts val="0"/>
              </a:spcBef>
              <a:spcAft>
                <a:spcPts val="0"/>
              </a:spcAft>
              <a:buSzPts val="1850"/>
              <a:buNone/>
              <a:defRPr sz="1850"/>
            </a:lvl9pPr>
          </a:lstStyle>
          <a:p>
            <a:endParaRPr/>
          </a:p>
        </p:txBody>
      </p:sp>
      <p:cxnSp>
        <p:nvCxnSpPr>
          <p:cNvPr id="95" name="Google Shape;95;p15"/>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
        <p:nvSpPr>
          <p:cNvPr id="96" name="Google Shape;96;p15"/>
          <p:cNvSpPr txBox="1">
            <a:spLocks noGrp="1"/>
          </p:cNvSpPr>
          <p:nvPr>
            <p:ph type="subTitle" idx="3"/>
          </p:nvPr>
        </p:nvSpPr>
        <p:spPr>
          <a:xfrm>
            <a:off x="713225" y="188550"/>
            <a:ext cx="4463400" cy="351000"/>
          </a:xfrm>
          <a:prstGeom prst="rect">
            <a:avLst/>
          </a:prstGeom>
        </p:spPr>
        <p:txBody>
          <a:bodyPr spcFirstLastPara="1" wrap="square" lIns="0" tIns="91425" rIns="91425" bIns="91425" anchor="t" anchorCtr="0">
            <a:noAutofit/>
          </a:bodyPr>
          <a:lstStyle>
            <a:lvl1pPr lvl="0"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1pPr>
            <a:lvl2pPr lvl="1"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2pPr>
            <a:lvl3pPr lvl="2"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3pPr>
            <a:lvl4pPr lvl="3"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4pPr>
            <a:lvl5pPr lvl="4"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5pPr>
            <a:lvl6pPr lvl="5"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6pPr>
            <a:lvl7pPr lvl="6"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7pPr>
            <a:lvl8pPr lvl="7"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8pPr>
            <a:lvl9pPr lvl="8" rtl="0">
              <a:lnSpc>
                <a:spcPct val="100000"/>
              </a:lnSpc>
              <a:spcBef>
                <a:spcPts val="0"/>
              </a:spcBef>
              <a:spcAft>
                <a:spcPts val="0"/>
              </a:spcAft>
              <a:buSzPts val="1200"/>
              <a:buFont typeface="Cinzel Decorative"/>
              <a:buNone/>
              <a:defRPr sz="1200">
                <a:latin typeface="Cinzel Decorative"/>
                <a:ea typeface="Cinzel Decorative"/>
                <a:cs typeface="Cinzel Decorative"/>
                <a:sym typeface="Cinzel Decorative"/>
              </a:defRPr>
            </a:lvl9pPr>
          </a:lstStyle>
          <a:p>
            <a:endParaRPr/>
          </a:p>
        </p:txBody>
      </p:sp>
      <p:sp>
        <p:nvSpPr>
          <p:cNvPr id="97" name="Google Shape;97;p15"/>
          <p:cNvSpPr txBox="1">
            <a:spLocks noGrp="1"/>
          </p:cNvSpPr>
          <p:nvPr>
            <p:ph type="title" idx="4" hasCustomPrompt="1"/>
          </p:nvPr>
        </p:nvSpPr>
        <p:spPr>
          <a:xfrm>
            <a:off x="7649125" y="181050"/>
            <a:ext cx="781800" cy="358500"/>
          </a:xfrm>
          <a:prstGeom prst="rect">
            <a:avLst/>
          </a:prstGeom>
        </p:spPr>
        <p:txBody>
          <a:bodyPr spcFirstLastPara="1" wrap="square" lIns="91425" tIns="91425" rIns="0" bIns="91425" anchor="ctr" anchorCtr="0">
            <a:noAutofit/>
          </a:bodyPr>
          <a:lstStyle>
            <a:lvl1pPr lvl="0" algn="r" rtl="0">
              <a:lnSpc>
                <a:spcPct val="90000"/>
              </a:lnSpc>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2_1_1_1_1_1">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2140350" y="1581925"/>
            <a:ext cx="4863300" cy="70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4" name="Google Shape;144;p21"/>
          <p:cNvSpPr txBox="1">
            <a:spLocks noGrp="1"/>
          </p:cNvSpPr>
          <p:nvPr>
            <p:ph type="subTitle" idx="1"/>
          </p:nvPr>
        </p:nvSpPr>
        <p:spPr>
          <a:xfrm>
            <a:off x="2140350" y="2344750"/>
            <a:ext cx="4863300" cy="145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50"/>
              <a:buNone/>
              <a:defRPr sz="1650"/>
            </a:lvl1pPr>
            <a:lvl2pPr lvl="1" algn="ctr" rtl="0">
              <a:lnSpc>
                <a:spcPct val="100000"/>
              </a:lnSpc>
              <a:spcBef>
                <a:spcPts val="0"/>
              </a:spcBef>
              <a:spcAft>
                <a:spcPts val="0"/>
              </a:spcAft>
              <a:buSzPts val="1850"/>
              <a:buNone/>
              <a:defRPr sz="1850"/>
            </a:lvl2pPr>
            <a:lvl3pPr lvl="2" algn="ctr" rtl="0">
              <a:lnSpc>
                <a:spcPct val="100000"/>
              </a:lnSpc>
              <a:spcBef>
                <a:spcPts val="0"/>
              </a:spcBef>
              <a:spcAft>
                <a:spcPts val="0"/>
              </a:spcAft>
              <a:buSzPts val="1850"/>
              <a:buNone/>
              <a:defRPr sz="1850"/>
            </a:lvl3pPr>
            <a:lvl4pPr lvl="3" algn="ctr" rtl="0">
              <a:lnSpc>
                <a:spcPct val="100000"/>
              </a:lnSpc>
              <a:spcBef>
                <a:spcPts val="0"/>
              </a:spcBef>
              <a:spcAft>
                <a:spcPts val="0"/>
              </a:spcAft>
              <a:buSzPts val="1850"/>
              <a:buNone/>
              <a:defRPr sz="1850"/>
            </a:lvl4pPr>
            <a:lvl5pPr lvl="4" algn="ctr" rtl="0">
              <a:lnSpc>
                <a:spcPct val="100000"/>
              </a:lnSpc>
              <a:spcBef>
                <a:spcPts val="0"/>
              </a:spcBef>
              <a:spcAft>
                <a:spcPts val="0"/>
              </a:spcAft>
              <a:buSzPts val="1850"/>
              <a:buNone/>
              <a:defRPr sz="1850"/>
            </a:lvl5pPr>
            <a:lvl6pPr lvl="5" algn="ctr" rtl="0">
              <a:lnSpc>
                <a:spcPct val="100000"/>
              </a:lnSpc>
              <a:spcBef>
                <a:spcPts val="0"/>
              </a:spcBef>
              <a:spcAft>
                <a:spcPts val="0"/>
              </a:spcAft>
              <a:buSzPts val="1850"/>
              <a:buNone/>
              <a:defRPr sz="1850"/>
            </a:lvl6pPr>
            <a:lvl7pPr lvl="6" algn="ctr" rtl="0">
              <a:lnSpc>
                <a:spcPct val="100000"/>
              </a:lnSpc>
              <a:spcBef>
                <a:spcPts val="0"/>
              </a:spcBef>
              <a:spcAft>
                <a:spcPts val="0"/>
              </a:spcAft>
              <a:buSzPts val="1850"/>
              <a:buNone/>
              <a:defRPr sz="1850"/>
            </a:lvl7pPr>
            <a:lvl8pPr lvl="7" algn="ctr" rtl="0">
              <a:lnSpc>
                <a:spcPct val="100000"/>
              </a:lnSpc>
              <a:spcBef>
                <a:spcPts val="0"/>
              </a:spcBef>
              <a:spcAft>
                <a:spcPts val="0"/>
              </a:spcAft>
              <a:buSzPts val="1850"/>
              <a:buNone/>
              <a:defRPr sz="1850"/>
            </a:lvl8pPr>
            <a:lvl9pPr lvl="8" algn="ctr" rtl="0">
              <a:lnSpc>
                <a:spcPct val="100000"/>
              </a:lnSpc>
              <a:spcBef>
                <a:spcPts val="0"/>
              </a:spcBef>
              <a:spcAft>
                <a:spcPts val="0"/>
              </a:spcAft>
              <a:buSzPts val="1850"/>
              <a:buNone/>
              <a:defRPr sz="1850"/>
            </a:lvl9pPr>
          </a:lstStyle>
          <a:p>
            <a:endParaRPr/>
          </a:p>
        </p:txBody>
      </p:sp>
      <p:cxnSp>
        <p:nvCxnSpPr>
          <p:cNvPr id="145" name="Google Shape;145;p21"/>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CUSTOM_3_1">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65" name="Google Shape;165;p25"/>
          <p:cNvSpPr txBox="1">
            <a:spLocks noGrp="1"/>
          </p:cNvSpPr>
          <p:nvPr>
            <p:ph type="subTitle" idx="1"/>
          </p:nvPr>
        </p:nvSpPr>
        <p:spPr>
          <a:xfrm>
            <a:off x="1106875" y="1583750"/>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5"/>
          <p:cNvSpPr txBox="1">
            <a:spLocks noGrp="1"/>
          </p:cNvSpPr>
          <p:nvPr>
            <p:ph type="subTitle" idx="2"/>
          </p:nvPr>
        </p:nvSpPr>
        <p:spPr>
          <a:xfrm>
            <a:off x="4836725" y="1583750"/>
            <a:ext cx="3200400" cy="277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cxnSp>
        <p:nvCxnSpPr>
          <p:cNvPr id="167" name="Google Shape;167;p25"/>
          <p:cNvCxnSpPr/>
          <p:nvPr/>
        </p:nvCxnSpPr>
        <p:spPr>
          <a:xfrm rot="10800000">
            <a:off x="713250" y="539500"/>
            <a:ext cx="7717500" cy="0"/>
          </a:xfrm>
          <a:prstGeom prst="straightConnector1">
            <a:avLst/>
          </a:prstGeom>
          <a:noFill/>
          <a:ln w="9525" cap="flat" cmpd="sng">
            <a:solidFill>
              <a:schemeClr val="dk1"/>
            </a:solidFill>
            <a:prstDash val="solid"/>
            <a:round/>
            <a:headEnd type="none" w="med" len="med"/>
            <a:tailEnd type="none" w="med" len="med"/>
          </a:ln>
        </p:spPr>
      </p:cxnSp>
      <p:pic>
        <p:nvPicPr>
          <p:cNvPr id="168" name="Google Shape;168;p25"/>
          <p:cNvPicPr preferRelativeResize="0"/>
          <p:nvPr/>
        </p:nvPicPr>
        <p:blipFill>
          <a:blip r:embed="rId2">
            <a:alphaModFix/>
          </a:blip>
          <a:stretch>
            <a:fillRect/>
          </a:stretch>
        </p:blipFill>
        <p:spPr>
          <a:xfrm flipH="1">
            <a:off x="8430724" y="706924"/>
            <a:ext cx="1678100" cy="16781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708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1pPr>
            <a:lvl2pPr lvl="1"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2pPr>
            <a:lvl3pPr lvl="2"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3pPr>
            <a:lvl4pPr lvl="3"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4pPr>
            <a:lvl5pPr lvl="4"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5pPr>
            <a:lvl6pPr lvl="5"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6pPr>
            <a:lvl7pPr lvl="6"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7pPr>
            <a:lvl8pPr lvl="7"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8pPr>
            <a:lvl9pPr lvl="8" algn="ctr">
              <a:spcBef>
                <a:spcPts val="0"/>
              </a:spcBef>
              <a:spcAft>
                <a:spcPts val="0"/>
              </a:spcAft>
              <a:buClr>
                <a:schemeClr val="dk1"/>
              </a:buClr>
              <a:buSzPts val="3400"/>
              <a:buFont typeface="Cinzel Decorative"/>
              <a:buNone/>
              <a:defRPr sz="3400">
                <a:solidFill>
                  <a:schemeClr val="dk1"/>
                </a:solidFill>
                <a:latin typeface="Cinzel Decorative"/>
                <a:ea typeface="Cinzel Decorative"/>
                <a:cs typeface="Cinzel Decorative"/>
                <a:sym typeface="Cinzel Decorative"/>
              </a:defRPr>
            </a:lvl9pPr>
          </a:lstStyle>
          <a:p>
            <a:endParaRPr/>
          </a:p>
        </p:txBody>
      </p:sp>
      <p:sp>
        <p:nvSpPr>
          <p:cNvPr id="7" name="Google Shape;7;p1"/>
          <p:cNvSpPr txBox="1">
            <a:spLocks noGrp="1"/>
          </p:cNvSpPr>
          <p:nvPr>
            <p:ph type="body" idx="1"/>
          </p:nvPr>
        </p:nvSpPr>
        <p:spPr>
          <a:xfrm>
            <a:off x="713225" y="1297400"/>
            <a:ext cx="7717500" cy="327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rub"/>
              <a:buChar char="●"/>
              <a:defRPr>
                <a:solidFill>
                  <a:schemeClr val="dk1"/>
                </a:solidFill>
                <a:latin typeface="Krub"/>
                <a:ea typeface="Krub"/>
                <a:cs typeface="Krub"/>
                <a:sym typeface="Krub"/>
              </a:defRPr>
            </a:lvl1pPr>
            <a:lvl2pPr marL="914400" lvl="1"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2pPr>
            <a:lvl3pPr marL="1371600" lvl="2"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3pPr>
            <a:lvl4pPr marL="1828800" lvl="3"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4pPr>
            <a:lvl5pPr marL="2286000" lvl="4"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5pPr>
            <a:lvl6pPr marL="2743200" lvl="5"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6pPr>
            <a:lvl7pPr marL="3200400" lvl="6"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7pPr>
            <a:lvl8pPr marL="3657600" lvl="7" indent="-317500">
              <a:lnSpc>
                <a:spcPct val="100000"/>
              </a:lnSpc>
              <a:spcBef>
                <a:spcPts val="1600"/>
              </a:spcBef>
              <a:spcAft>
                <a:spcPts val="0"/>
              </a:spcAft>
              <a:buClr>
                <a:schemeClr val="dk1"/>
              </a:buClr>
              <a:buSzPts val="1400"/>
              <a:buFont typeface="Krub"/>
              <a:buChar char="○"/>
              <a:defRPr>
                <a:solidFill>
                  <a:schemeClr val="dk1"/>
                </a:solidFill>
                <a:latin typeface="Krub"/>
                <a:ea typeface="Krub"/>
                <a:cs typeface="Krub"/>
                <a:sym typeface="Krub"/>
              </a:defRPr>
            </a:lvl8pPr>
            <a:lvl9pPr marL="4114800" lvl="8" indent="-317500">
              <a:lnSpc>
                <a:spcPct val="100000"/>
              </a:lnSpc>
              <a:spcBef>
                <a:spcPts val="1600"/>
              </a:spcBef>
              <a:spcAft>
                <a:spcPts val="1600"/>
              </a:spcAft>
              <a:buClr>
                <a:schemeClr val="dk1"/>
              </a:buClr>
              <a:buSzPts val="1400"/>
              <a:buFont typeface="Krub"/>
              <a:buChar char="■"/>
              <a:defRPr>
                <a:solidFill>
                  <a:schemeClr val="dk1"/>
                </a:solidFill>
                <a:latin typeface="Krub"/>
                <a:ea typeface="Krub"/>
                <a:cs typeface="Krub"/>
                <a:sym typeface="Kru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1" r:id="rId7"/>
    <p:sldLayoutId id="2147483667" r:id="rId8"/>
    <p:sldLayoutId id="2147483671"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tiff"/><Relationship Id="rId5" Type="http://schemas.openxmlformats.org/officeDocument/2006/relationships/image" Target="../media/image13.tiff"/><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ctrTitle"/>
          </p:nvPr>
        </p:nvSpPr>
        <p:spPr>
          <a:xfrm>
            <a:off x="532103" y="943129"/>
            <a:ext cx="6176400" cy="138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Simulations</a:t>
            </a:r>
            <a:endParaRPr dirty="0">
              <a:latin typeface="ZCOOL XiaoWei"/>
              <a:ea typeface="ZCOOL XiaoWei"/>
              <a:cs typeface="ZCOOL XiaoWei"/>
              <a:sym typeface="ZCOOL XiaoWei"/>
            </a:endParaRPr>
          </a:p>
        </p:txBody>
      </p:sp>
      <p:sp>
        <p:nvSpPr>
          <p:cNvPr id="263" name="Google Shape;263;p37"/>
          <p:cNvSpPr txBox="1">
            <a:spLocks noGrp="1"/>
          </p:cNvSpPr>
          <p:nvPr>
            <p:ph type="ctrTitle" idx="2"/>
          </p:nvPr>
        </p:nvSpPr>
        <p:spPr>
          <a:xfrm>
            <a:off x="4063465" y="1561700"/>
            <a:ext cx="4396200" cy="54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t>- a</a:t>
            </a:r>
            <a:r>
              <a:rPr lang="en" dirty="0"/>
              <a:t>nd when it is used</a:t>
            </a:r>
            <a:endParaRPr dirty="0"/>
          </a:p>
        </p:txBody>
      </p:sp>
      <p:pic>
        <p:nvPicPr>
          <p:cNvPr id="264" name="Google Shape;264;p37"/>
          <p:cNvPicPr preferRelativeResize="0"/>
          <p:nvPr/>
        </p:nvPicPr>
        <p:blipFill rotWithShape="1">
          <a:blip r:embed="rId3">
            <a:alphaModFix/>
          </a:blip>
          <a:srcRect l="12851" t="5988" r="29468"/>
          <a:stretch/>
        </p:blipFill>
        <p:spPr>
          <a:xfrm>
            <a:off x="713225" y="1561700"/>
            <a:ext cx="3075725" cy="3581799"/>
          </a:xfrm>
          <a:prstGeom prst="rect">
            <a:avLst/>
          </a:prstGeom>
          <a:noFill/>
          <a:ln>
            <a:noFill/>
          </a:ln>
        </p:spPr>
      </p:pic>
      <p:sp>
        <p:nvSpPr>
          <p:cNvPr id="5" name="Subtitle 4">
            <a:extLst>
              <a:ext uri="{FF2B5EF4-FFF2-40B4-BE49-F238E27FC236}">
                <a16:creationId xmlns:a16="http://schemas.microsoft.com/office/drawing/2014/main" xmlns="" id="{0A835A82-84EE-D04F-BCCC-0E6B2839FEA2}"/>
              </a:ext>
            </a:extLst>
          </p:cNvPr>
          <p:cNvSpPr>
            <a:spLocks noGrp="1"/>
          </p:cNvSpPr>
          <p:nvPr>
            <p:ph type="subTitle" idx="3"/>
          </p:nvPr>
        </p:nvSpPr>
        <p:spPr/>
        <p:txBody>
          <a:bodyPr/>
          <a:lstStyle/>
          <a:p>
            <a:r>
              <a:rPr lang="en-US" dirty="0"/>
              <a:t>Made by : Tala </a:t>
            </a:r>
            <a:r>
              <a:rPr lang="en-US" dirty="0" err="1"/>
              <a:t>Tadros</a:t>
            </a:r>
            <a:endParaRPr lang="en-US" dirty="0"/>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63"/>
        <p:cNvGrpSpPr/>
        <p:nvPr/>
      </p:nvGrpSpPr>
      <p:grpSpPr>
        <a:xfrm>
          <a:off x="0" y="0"/>
          <a:ext cx="0" cy="0"/>
          <a:chOff x="0" y="0"/>
          <a:chExt cx="0" cy="0"/>
        </a:xfrm>
      </p:grpSpPr>
      <p:sp>
        <p:nvSpPr>
          <p:cNvPr id="4864" name="Google Shape;4864;p71"/>
          <p:cNvSpPr txBox="1">
            <a:spLocks noGrp="1"/>
          </p:cNvSpPr>
          <p:nvPr>
            <p:ph type="title"/>
          </p:nvPr>
        </p:nvSpPr>
        <p:spPr>
          <a:xfrm>
            <a:off x="4932314" y="802344"/>
            <a:ext cx="3863700" cy="110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04</a:t>
            </a:r>
            <a:endParaRPr dirty="0"/>
          </a:p>
        </p:txBody>
      </p:sp>
      <p:sp>
        <p:nvSpPr>
          <p:cNvPr id="4865" name="Google Shape;4865;p71"/>
          <p:cNvSpPr txBox="1">
            <a:spLocks noGrp="1"/>
          </p:cNvSpPr>
          <p:nvPr>
            <p:ph type="subTitle" idx="1"/>
          </p:nvPr>
        </p:nvSpPr>
        <p:spPr>
          <a:xfrm>
            <a:off x="5375191" y="2374782"/>
            <a:ext cx="3863700" cy="946500"/>
          </a:xfrm>
          <a:prstGeom prst="rect">
            <a:avLst/>
          </a:prstGeom>
        </p:spPr>
        <p:txBody>
          <a:bodyPr spcFirstLastPara="1" wrap="square" lIns="91425" tIns="91425" rIns="91425" bIns="91425" anchor="t" anchorCtr="0">
            <a:noAutofit/>
          </a:bodyPr>
          <a:lstStyle/>
          <a:p>
            <a:pPr marL="0" lvl="0" indent="0"/>
            <a:r>
              <a:rPr lang="en-US" b="0" dirty="0"/>
              <a:t>Atoms, chemical reactions.</a:t>
            </a:r>
            <a:br>
              <a:rPr lang="en-US" b="0" dirty="0"/>
            </a:br>
            <a:endParaRPr b="0" dirty="0"/>
          </a:p>
        </p:txBody>
      </p:sp>
      <p:pic>
        <p:nvPicPr>
          <p:cNvPr id="4881" name="Google Shape;4881;p71"/>
          <p:cNvPicPr preferRelativeResize="0"/>
          <p:nvPr/>
        </p:nvPicPr>
        <p:blipFill rotWithShape="1">
          <a:blip r:embed="rId3">
            <a:alphaModFix/>
          </a:blip>
          <a:srcRect l="10312" t="15167" r="31422"/>
          <a:stretch/>
        </p:blipFill>
        <p:spPr>
          <a:xfrm>
            <a:off x="19835" y="882774"/>
            <a:ext cx="4095075" cy="4260726"/>
          </a:xfrm>
          <a:prstGeom prst="rect">
            <a:avLst/>
          </a:prstGeom>
          <a:noFill/>
          <a:ln>
            <a:noFill/>
          </a:ln>
        </p:spPr>
      </p:pic>
      <p:sp>
        <p:nvSpPr>
          <p:cNvPr id="31" name="Google Shape;4864;p71">
            <a:extLst>
              <a:ext uri="{FF2B5EF4-FFF2-40B4-BE49-F238E27FC236}">
                <a16:creationId xmlns:a16="http://schemas.microsoft.com/office/drawing/2014/main" xmlns="" id="{B7A2EC16-D5DD-304D-BCE0-4BAC17D80CF1}"/>
              </a:ext>
            </a:extLst>
          </p:cNvPr>
          <p:cNvSpPr txBox="1">
            <a:spLocks/>
          </p:cNvSpPr>
          <p:nvPr/>
        </p:nvSpPr>
        <p:spPr>
          <a:xfrm>
            <a:off x="4521174" y="1683415"/>
            <a:ext cx="3863700" cy="110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7200"/>
              <a:buFont typeface="Cinzel Decorative"/>
              <a:buNone/>
              <a:defRPr sz="6000" b="0" i="0" u="none" strike="noStrike" cap="none">
                <a:solidFill>
                  <a:schemeClr val="dk1"/>
                </a:solidFill>
                <a:latin typeface="Cinzel Decorative"/>
                <a:ea typeface="Cinzel Decorative"/>
                <a:cs typeface="Cinzel Decorative"/>
                <a:sym typeface="Cinzel Decorative"/>
              </a:defRPr>
            </a:lvl1pPr>
            <a:lvl2pPr marR="0" lvl="1"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2pPr>
            <a:lvl3pPr marR="0" lvl="2"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3pPr>
            <a:lvl4pPr marR="0" lvl="3"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4pPr>
            <a:lvl5pPr marR="0" lvl="4"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5pPr>
            <a:lvl6pPr marR="0" lvl="5"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6pPr>
            <a:lvl7pPr marR="0" lvl="6"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7pPr>
            <a:lvl8pPr marR="0" lvl="7"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8pPr>
            <a:lvl9pPr marR="0" lvl="8" algn="ctr" rtl="0">
              <a:lnSpc>
                <a:spcPct val="100000"/>
              </a:lnSpc>
              <a:spcBef>
                <a:spcPts val="0"/>
              </a:spcBef>
              <a:spcAft>
                <a:spcPts val="0"/>
              </a:spcAft>
              <a:buClr>
                <a:schemeClr val="dk1"/>
              </a:buClr>
              <a:buSzPts val="7200"/>
              <a:buFont typeface="Cinzel Decorative"/>
              <a:buNone/>
              <a:defRPr sz="7200" b="0" i="0" u="none" strike="noStrike" cap="none">
                <a:solidFill>
                  <a:schemeClr val="dk1"/>
                </a:solidFill>
                <a:latin typeface="Cinzel Decorative"/>
                <a:ea typeface="Cinzel Decorative"/>
                <a:cs typeface="Cinzel Decorative"/>
                <a:sym typeface="Cinzel Decorative"/>
              </a:defRPr>
            </a:lvl9pPr>
          </a:lstStyle>
          <a:p>
            <a:r>
              <a:rPr lang="en" sz="4500" dirty="0"/>
              <a:t>Chemistry</a:t>
            </a:r>
          </a:p>
        </p:txBody>
      </p:sp>
      <p:sp>
        <p:nvSpPr>
          <p:cNvPr id="12" name="Rectangle 11">
            <a:extLst>
              <a:ext uri="{FF2B5EF4-FFF2-40B4-BE49-F238E27FC236}">
                <a16:creationId xmlns:a16="http://schemas.microsoft.com/office/drawing/2014/main" xmlns="" id="{E4ABF997-01DF-974D-8D6C-E8B40286CE3F}"/>
              </a:ext>
            </a:extLst>
          </p:cNvPr>
          <p:cNvSpPr/>
          <p:nvPr/>
        </p:nvSpPr>
        <p:spPr>
          <a:xfrm>
            <a:off x="4423355" y="3208447"/>
            <a:ext cx="3961519" cy="1457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3"/>
        <p:cNvGrpSpPr/>
        <p:nvPr/>
      </p:nvGrpSpPr>
      <p:grpSpPr>
        <a:xfrm>
          <a:off x="0" y="0"/>
          <a:ext cx="0" cy="0"/>
          <a:chOff x="0" y="0"/>
          <a:chExt cx="0" cy="0"/>
        </a:xfrm>
      </p:grpSpPr>
      <p:sp>
        <p:nvSpPr>
          <p:cNvPr id="4784" name="Google Shape;4784;p66"/>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r>
              <a:rPr lang="en-US" dirty="0"/>
              <a:t>Atoms, chemical reactions.</a:t>
            </a:r>
            <a:br>
              <a:rPr lang="en-US" dirty="0"/>
            </a:br>
            <a:endParaRPr dirty="0"/>
          </a:p>
        </p:txBody>
      </p:sp>
      <p:sp>
        <p:nvSpPr>
          <p:cNvPr id="4789" name="Google Shape;4789;p66"/>
          <p:cNvSpPr txBox="1"/>
          <p:nvPr/>
        </p:nvSpPr>
        <p:spPr>
          <a:xfrm>
            <a:off x="911459" y="1247500"/>
            <a:ext cx="3962465" cy="29506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dk1"/>
                </a:solidFill>
                <a:latin typeface="Krub"/>
                <a:ea typeface="Krub"/>
                <a:cs typeface="Krub"/>
                <a:sym typeface="Krub"/>
              </a:rPr>
              <a:t>The change of  states of matter can be shown in the way of atoms and </a:t>
            </a:r>
            <a:r>
              <a:rPr lang="en-US" sz="1700" dirty="0">
                <a:solidFill>
                  <a:schemeClr val="dk1"/>
                </a:solidFill>
                <a:latin typeface="Krub"/>
                <a:ea typeface="Krub"/>
                <a:cs typeface="Krub"/>
                <a:sym typeface="Krub"/>
              </a:rPr>
              <a:t>particles</a:t>
            </a:r>
            <a:r>
              <a:rPr lang="en" sz="1700" dirty="0">
                <a:solidFill>
                  <a:schemeClr val="dk1"/>
                </a:solidFill>
                <a:latin typeface="Krub"/>
                <a:ea typeface="Krub"/>
                <a:cs typeface="Krub"/>
                <a:sym typeface="Krub"/>
              </a:rPr>
              <a:t>. </a:t>
            </a:r>
            <a:r>
              <a:rPr lang="en-US" sz="1700" dirty="0">
                <a:solidFill>
                  <a:schemeClr val="dk1"/>
                </a:solidFill>
                <a:latin typeface="Krub"/>
                <a:ea typeface="Krub"/>
                <a:cs typeface="Krub"/>
                <a:sym typeface="Krub"/>
              </a:rPr>
              <a:t>T</a:t>
            </a:r>
            <a:r>
              <a:rPr lang="en" sz="1700" dirty="0">
                <a:solidFill>
                  <a:schemeClr val="dk1"/>
                </a:solidFill>
                <a:latin typeface="Krub"/>
                <a:ea typeface="Krub"/>
                <a:cs typeface="Krub"/>
                <a:sym typeface="Krub"/>
              </a:rPr>
              <a:t>he </a:t>
            </a:r>
            <a:r>
              <a:rPr lang="en" sz="1700" dirty="0" err="1">
                <a:solidFill>
                  <a:schemeClr val="dk1"/>
                </a:solidFill>
                <a:latin typeface="Krub"/>
                <a:ea typeface="Krub"/>
                <a:cs typeface="Krub"/>
                <a:sym typeface="Krub"/>
              </a:rPr>
              <a:t>st</a:t>
            </a:r>
            <a:r>
              <a:rPr lang="en-US" sz="1700" dirty="0">
                <a:solidFill>
                  <a:schemeClr val="dk1"/>
                </a:solidFill>
                <a:latin typeface="Krub"/>
                <a:ea typeface="Krub"/>
                <a:cs typeface="Krub"/>
                <a:sym typeface="Krub"/>
              </a:rPr>
              <a:t>ru</a:t>
            </a:r>
            <a:r>
              <a:rPr lang="en" sz="1700" dirty="0">
                <a:solidFill>
                  <a:schemeClr val="dk1"/>
                </a:solidFill>
                <a:latin typeface="Krub"/>
                <a:ea typeface="Krub"/>
                <a:cs typeface="Krub"/>
                <a:sym typeface="Krub"/>
              </a:rPr>
              <a:t>cture of </a:t>
            </a:r>
            <a:r>
              <a:rPr lang="en-US" sz="1700" dirty="0">
                <a:solidFill>
                  <a:schemeClr val="dk1"/>
                </a:solidFill>
                <a:latin typeface="Krub"/>
                <a:ea typeface="Krub"/>
                <a:cs typeface="Krub"/>
                <a:sym typeface="Krub"/>
              </a:rPr>
              <a:t>atoms</a:t>
            </a:r>
            <a:r>
              <a:rPr lang="en" sz="1700" dirty="0">
                <a:solidFill>
                  <a:schemeClr val="dk1"/>
                </a:solidFill>
                <a:latin typeface="Krub"/>
                <a:ea typeface="Krub"/>
                <a:cs typeface="Krub"/>
                <a:sym typeface="Krub"/>
              </a:rPr>
              <a:t> and they way they </a:t>
            </a:r>
            <a:r>
              <a:rPr lang="en-US" sz="1700" dirty="0">
                <a:solidFill>
                  <a:schemeClr val="dk1"/>
                </a:solidFill>
                <a:latin typeface="Krub"/>
                <a:ea typeface="Krub"/>
                <a:cs typeface="Krub"/>
                <a:sym typeface="Krub"/>
              </a:rPr>
              <a:t>act</a:t>
            </a:r>
            <a:r>
              <a:rPr lang="en" sz="1700" dirty="0">
                <a:solidFill>
                  <a:schemeClr val="dk1"/>
                </a:solidFill>
                <a:latin typeface="Krub"/>
                <a:ea typeface="Krub"/>
                <a:cs typeface="Krub"/>
                <a:sym typeface="Krub"/>
              </a:rPr>
              <a:t> can also be seen through </a:t>
            </a:r>
            <a:r>
              <a:rPr lang="en-US" sz="1700" dirty="0">
                <a:solidFill>
                  <a:schemeClr val="dk1"/>
                </a:solidFill>
                <a:latin typeface="Krub"/>
                <a:ea typeface="Krub"/>
                <a:cs typeface="Krub"/>
                <a:sym typeface="Krub"/>
              </a:rPr>
              <a:t>simulations</a:t>
            </a:r>
            <a:r>
              <a:rPr lang="en" sz="1700" dirty="0">
                <a:solidFill>
                  <a:schemeClr val="dk1"/>
                </a:solidFill>
                <a:latin typeface="Krub"/>
                <a:ea typeface="Krub"/>
                <a:cs typeface="Krub"/>
                <a:sym typeface="Krub"/>
              </a:rPr>
              <a:t>. </a:t>
            </a:r>
            <a:r>
              <a:rPr lang="en-US" sz="1700" dirty="0">
                <a:solidFill>
                  <a:schemeClr val="dk1"/>
                </a:solidFill>
                <a:latin typeface="Krub"/>
                <a:ea typeface="Krub"/>
                <a:cs typeface="Krub"/>
                <a:sym typeface="Krub"/>
              </a:rPr>
              <a:t>C</a:t>
            </a:r>
            <a:r>
              <a:rPr lang="en" sz="1700" dirty="0">
                <a:solidFill>
                  <a:schemeClr val="dk1"/>
                </a:solidFill>
                <a:latin typeface="Krub"/>
                <a:ea typeface="Krub"/>
                <a:cs typeface="Krub"/>
                <a:sym typeface="Krub"/>
              </a:rPr>
              <a:t>hemical reactions that are too </a:t>
            </a:r>
            <a:r>
              <a:rPr lang="en-US" sz="1700" dirty="0">
                <a:solidFill>
                  <a:schemeClr val="dk1"/>
                </a:solidFill>
                <a:latin typeface="Krub"/>
                <a:ea typeface="Krub"/>
                <a:cs typeface="Krub"/>
                <a:sym typeface="Krub"/>
              </a:rPr>
              <a:t>dangerous</a:t>
            </a:r>
            <a:r>
              <a:rPr lang="en" sz="1700" dirty="0">
                <a:solidFill>
                  <a:schemeClr val="dk1"/>
                </a:solidFill>
                <a:latin typeface="Krub"/>
                <a:ea typeface="Krub"/>
                <a:cs typeface="Krub"/>
                <a:sym typeface="Krub"/>
              </a:rPr>
              <a:t> to be made at home can be </a:t>
            </a:r>
            <a:r>
              <a:rPr lang="en-US" sz="1700" dirty="0">
                <a:solidFill>
                  <a:schemeClr val="dk1"/>
                </a:solidFill>
                <a:latin typeface="Krub"/>
                <a:ea typeface="Krub"/>
                <a:cs typeface="Krub"/>
                <a:sym typeface="Krub"/>
              </a:rPr>
              <a:t>done</a:t>
            </a:r>
            <a:r>
              <a:rPr lang="en" sz="1700" dirty="0">
                <a:solidFill>
                  <a:schemeClr val="dk1"/>
                </a:solidFill>
                <a:latin typeface="Krub"/>
                <a:ea typeface="Krub"/>
                <a:cs typeface="Krub"/>
                <a:sym typeface="Krub"/>
              </a:rPr>
              <a:t>, and the way atoms move and transfer ac</a:t>
            </a:r>
            <a:r>
              <a:rPr lang="en-US" sz="1700" dirty="0">
                <a:solidFill>
                  <a:schemeClr val="dk1"/>
                </a:solidFill>
                <a:latin typeface="Krub"/>
                <a:ea typeface="Krub"/>
                <a:cs typeface="Krub"/>
                <a:sym typeface="Krub"/>
              </a:rPr>
              <a:t>c</a:t>
            </a:r>
            <a:r>
              <a:rPr lang="en" sz="1700" dirty="0">
                <a:solidFill>
                  <a:schemeClr val="dk1"/>
                </a:solidFill>
                <a:latin typeface="Krub"/>
                <a:ea typeface="Krub"/>
                <a:cs typeface="Krub"/>
                <a:sym typeface="Krub"/>
              </a:rPr>
              <a:t>ording to the reaction. </a:t>
            </a:r>
            <a:r>
              <a:rPr lang="en-US" sz="1700" dirty="0">
                <a:solidFill>
                  <a:schemeClr val="dk1"/>
                </a:solidFill>
                <a:latin typeface="Krub"/>
                <a:ea typeface="Krub"/>
                <a:cs typeface="Krub"/>
                <a:sym typeface="Krub"/>
              </a:rPr>
              <a:t>T</a:t>
            </a:r>
            <a:r>
              <a:rPr lang="en" sz="1700" dirty="0">
                <a:solidFill>
                  <a:schemeClr val="dk1"/>
                </a:solidFill>
                <a:latin typeface="Krub"/>
                <a:ea typeface="Krub"/>
                <a:cs typeface="Krub"/>
                <a:sym typeface="Krub"/>
              </a:rPr>
              <a:t>hese simulations help you understand what </a:t>
            </a:r>
            <a:r>
              <a:rPr lang="en-US" sz="1700" dirty="0">
                <a:solidFill>
                  <a:schemeClr val="dk1"/>
                </a:solidFill>
                <a:latin typeface="Krub"/>
                <a:ea typeface="Krub"/>
                <a:cs typeface="Krub"/>
                <a:sym typeface="Krub"/>
              </a:rPr>
              <a:t>cannot</a:t>
            </a:r>
            <a:r>
              <a:rPr lang="en" sz="1700" dirty="0">
                <a:solidFill>
                  <a:schemeClr val="dk1"/>
                </a:solidFill>
                <a:latin typeface="Krub"/>
                <a:ea typeface="Krub"/>
                <a:cs typeface="Krub"/>
                <a:sym typeface="Krub"/>
              </a:rPr>
              <a:t> be seen, and give you an experience that you may not be able to do in real life.</a:t>
            </a:r>
            <a:endParaRPr sz="1700" dirty="0">
              <a:solidFill>
                <a:schemeClr val="dk1"/>
              </a:solidFill>
              <a:latin typeface="Krub"/>
              <a:ea typeface="Krub"/>
              <a:cs typeface="Krub"/>
              <a:sym typeface="Krub"/>
            </a:endParaRPr>
          </a:p>
        </p:txBody>
      </p:sp>
      <p:pic>
        <p:nvPicPr>
          <p:cNvPr id="4804" name="Google Shape;4804;p66"/>
          <p:cNvPicPr preferRelativeResize="0"/>
          <p:nvPr/>
        </p:nvPicPr>
        <p:blipFill>
          <a:blip r:embed="rId3">
            <a:alphaModFix/>
          </a:blip>
          <a:stretch>
            <a:fillRect/>
          </a:stretch>
        </p:blipFill>
        <p:spPr>
          <a:xfrm rot="-1123125">
            <a:off x="279513" y="4013176"/>
            <a:ext cx="867425" cy="867425"/>
          </a:xfrm>
          <a:prstGeom prst="rect">
            <a:avLst/>
          </a:prstGeom>
          <a:noFill/>
          <a:ln>
            <a:noFill/>
          </a:ln>
        </p:spPr>
      </p:pic>
      <p:pic>
        <p:nvPicPr>
          <p:cNvPr id="4805" name="Google Shape;4805;p66"/>
          <p:cNvPicPr preferRelativeResize="0"/>
          <p:nvPr/>
        </p:nvPicPr>
        <p:blipFill>
          <a:blip r:embed="rId3">
            <a:alphaModFix/>
          </a:blip>
          <a:stretch>
            <a:fillRect/>
          </a:stretch>
        </p:blipFill>
        <p:spPr>
          <a:xfrm rot="422597">
            <a:off x="7913449" y="1158449"/>
            <a:ext cx="1678100" cy="1678100"/>
          </a:xfrm>
          <a:prstGeom prst="rect">
            <a:avLst/>
          </a:prstGeom>
          <a:noFill/>
          <a:ln>
            <a:noFill/>
          </a:ln>
        </p:spPr>
      </p:pic>
      <p:pic>
        <p:nvPicPr>
          <p:cNvPr id="7" name="Picture 6">
            <a:extLst>
              <a:ext uri="{FF2B5EF4-FFF2-40B4-BE49-F238E27FC236}">
                <a16:creationId xmlns:a16="http://schemas.microsoft.com/office/drawing/2014/main" xmlns="" id="{76A32419-91BB-8749-8BAB-58EEBCB4936D}"/>
              </a:ext>
            </a:extLst>
          </p:cNvPr>
          <p:cNvPicPr>
            <a:picLocks noChangeAspect="1"/>
          </p:cNvPicPr>
          <p:nvPr/>
        </p:nvPicPr>
        <p:blipFill rotWithShape="1">
          <a:blip r:embed="rId4"/>
          <a:srcRect l="3707" r="3667"/>
          <a:stretch/>
        </p:blipFill>
        <p:spPr>
          <a:xfrm>
            <a:off x="4873924" y="3062482"/>
            <a:ext cx="3165895" cy="1668892"/>
          </a:xfrm>
          <a:prstGeom prst="rect">
            <a:avLst/>
          </a:prstGeom>
        </p:spPr>
      </p:pic>
      <p:pic>
        <p:nvPicPr>
          <p:cNvPr id="8" name="Picture 7">
            <a:extLst>
              <a:ext uri="{FF2B5EF4-FFF2-40B4-BE49-F238E27FC236}">
                <a16:creationId xmlns:a16="http://schemas.microsoft.com/office/drawing/2014/main" xmlns="" id="{E6BB3058-5ECE-C44A-8011-4DD1B6EE35EA}"/>
              </a:ext>
            </a:extLst>
          </p:cNvPr>
          <p:cNvPicPr>
            <a:picLocks noChangeAspect="1"/>
          </p:cNvPicPr>
          <p:nvPr/>
        </p:nvPicPr>
        <p:blipFill>
          <a:blip r:embed="rId5"/>
          <a:stretch>
            <a:fillRect/>
          </a:stretch>
        </p:blipFill>
        <p:spPr>
          <a:xfrm>
            <a:off x="5136445" y="1247500"/>
            <a:ext cx="2417931" cy="18126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4"/>
          <p:cNvSpPr txBox="1">
            <a:spLocks noGrp="1"/>
          </p:cNvSpPr>
          <p:nvPr>
            <p:ph type="title"/>
          </p:nvPr>
        </p:nvSpPr>
        <p:spPr>
          <a:xfrm>
            <a:off x="1410875" y="1493502"/>
            <a:ext cx="5585147" cy="89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are Simulations?</a:t>
            </a:r>
            <a:endParaRPr dirty="0"/>
          </a:p>
        </p:txBody>
      </p:sp>
      <p:sp>
        <p:nvSpPr>
          <p:cNvPr id="335" name="Google Shape;335;p44"/>
          <p:cNvSpPr txBox="1">
            <a:spLocks noGrp="1"/>
          </p:cNvSpPr>
          <p:nvPr>
            <p:ph type="subTitle" idx="1"/>
          </p:nvPr>
        </p:nvSpPr>
        <p:spPr>
          <a:xfrm>
            <a:off x="2375869" y="2927977"/>
            <a:ext cx="5170500" cy="1200600"/>
          </a:xfrm>
          <a:prstGeom prst="rect">
            <a:avLst/>
          </a:prstGeom>
        </p:spPr>
        <p:txBody>
          <a:bodyPr spcFirstLastPara="1" wrap="square" lIns="91425" tIns="91425" rIns="91425" bIns="91425" anchor="t" anchorCtr="0">
            <a:noAutofit/>
          </a:bodyPr>
          <a:lstStyle/>
          <a:p>
            <a:pPr marL="0" indent="0" algn="l"/>
            <a:r>
              <a:rPr lang="en-US" dirty="0"/>
              <a:t>A simulation is </a:t>
            </a:r>
            <a:r>
              <a:rPr lang="en-US" b="1" dirty="0"/>
              <a:t>a model that mimics the operation of an existing or proposed system, providing evidence for decision-making by being able to test different scenarios or process changes</a:t>
            </a:r>
            <a:r>
              <a:rPr lang="en-US" dirty="0"/>
              <a:t>. </a:t>
            </a:r>
            <a:endParaRPr dirty="0"/>
          </a:p>
        </p:txBody>
      </p:sp>
      <p:pic>
        <p:nvPicPr>
          <p:cNvPr id="336" name="Google Shape;336;p44"/>
          <p:cNvPicPr preferRelativeResize="0"/>
          <p:nvPr/>
        </p:nvPicPr>
        <p:blipFill>
          <a:blip r:embed="rId3">
            <a:alphaModFix/>
          </a:blip>
          <a:stretch>
            <a:fillRect/>
          </a:stretch>
        </p:blipFill>
        <p:spPr>
          <a:xfrm>
            <a:off x="8186102" y="1328115"/>
            <a:ext cx="1223575" cy="1223575"/>
          </a:xfrm>
          <a:prstGeom prst="rect">
            <a:avLst/>
          </a:prstGeom>
          <a:noFill/>
          <a:ln>
            <a:noFill/>
          </a:ln>
        </p:spPr>
      </p:pic>
      <p:pic>
        <p:nvPicPr>
          <p:cNvPr id="337" name="Google Shape;337;p44"/>
          <p:cNvPicPr preferRelativeResize="0"/>
          <p:nvPr/>
        </p:nvPicPr>
        <p:blipFill>
          <a:blip r:embed="rId3">
            <a:alphaModFix/>
          </a:blip>
          <a:stretch>
            <a:fillRect/>
          </a:stretch>
        </p:blipFill>
        <p:spPr>
          <a:xfrm>
            <a:off x="-697551" y="2831724"/>
            <a:ext cx="1678100" cy="167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989270" y="543160"/>
            <a:ext cx="7717500" cy="70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Main Usages of Simulations in Education</a:t>
            </a:r>
            <a:endParaRPr sz="3400" dirty="0"/>
          </a:p>
        </p:txBody>
      </p:sp>
      <p:sp>
        <p:nvSpPr>
          <p:cNvPr id="281" name="Google Shape;281;p39"/>
          <p:cNvSpPr txBox="1">
            <a:spLocks noGrp="1"/>
          </p:cNvSpPr>
          <p:nvPr>
            <p:ph type="subTitle" idx="1"/>
          </p:nvPr>
        </p:nvSpPr>
        <p:spPr>
          <a:xfrm>
            <a:off x="1768375" y="2086210"/>
            <a:ext cx="2349600" cy="61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Operations and </a:t>
            </a:r>
            <a:r>
              <a:rPr lang="en-US" dirty="0"/>
              <a:t>vertebrates</a:t>
            </a:r>
            <a:r>
              <a:rPr lang="en" dirty="0"/>
              <a:t>/plant models.</a:t>
            </a:r>
            <a:endParaRPr dirty="0"/>
          </a:p>
        </p:txBody>
      </p:sp>
      <p:sp>
        <p:nvSpPr>
          <p:cNvPr id="282" name="Google Shape;282;p39"/>
          <p:cNvSpPr txBox="1">
            <a:spLocks noGrp="1"/>
          </p:cNvSpPr>
          <p:nvPr>
            <p:ph type="subTitle" idx="2"/>
          </p:nvPr>
        </p:nvSpPr>
        <p:spPr>
          <a:xfrm>
            <a:off x="1768374" y="1613407"/>
            <a:ext cx="2423725"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Biology- Medicine</a:t>
            </a:r>
            <a:endParaRPr dirty="0"/>
          </a:p>
        </p:txBody>
      </p:sp>
      <p:sp>
        <p:nvSpPr>
          <p:cNvPr id="283" name="Google Shape;283;p39"/>
          <p:cNvSpPr txBox="1">
            <a:spLocks noGrp="1"/>
          </p:cNvSpPr>
          <p:nvPr>
            <p:ph type="title" idx="3"/>
          </p:nvPr>
        </p:nvSpPr>
        <p:spPr>
          <a:xfrm>
            <a:off x="817950" y="18342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84" name="Google Shape;284;p39"/>
          <p:cNvSpPr txBox="1">
            <a:spLocks noGrp="1"/>
          </p:cNvSpPr>
          <p:nvPr>
            <p:ph type="subTitle" idx="4"/>
          </p:nvPr>
        </p:nvSpPr>
        <p:spPr>
          <a:xfrm>
            <a:off x="1768375" y="3694085"/>
            <a:ext cx="2349600" cy="615600"/>
          </a:xfrm>
          <a:prstGeom prst="rect">
            <a:avLst/>
          </a:prstGeom>
        </p:spPr>
        <p:txBody>
          <a:bodyPr spcFirstLastPara="1" wrap="square" lIns="91425" tIns="91425" rIns="91425" bIns="91425" anchor="t" anchorCtr="0">
            <a:noAutofit/>
          </a:bodyPr>
          <a:lstStyle/>
          <a:p>
            <a:pPr marL="0" lvl="0" indent="0"/>
            <a:r>
              <a:rPr lang="en-US" dirty="0"/>
              <a:t>Forces, light, circuits, waves, energy</a:t>
            </a:r>
            <a:br>
              <a:rPr lang="en-US" dirty="0"/>
            </a:br>
            <a:endParaRPr dirty="0"/>
          </a:p>
        </p:txBody>
      </p:sp>
      <p:sp>
        <p:nvSpPr>
          <p:cNvPr id="285" name="Google Shape;285;p39"/>
          <p:cNvSpPr txBox="1">
            <a:spLocks noGrp="1"/>
          </p:cNvSpPr>
          <p:nvPr>
            <p:ph type="subTitle" idx="5"/>
          </p:nvPr>
        </p:nvSpPr>
        <p:spPr>
          <a:xfrm>
            <a:off x="1768375" y="3221282"/>
            <a:ext cx="23496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Physics</a:t>
            </a:r>
            <a:endParaRPr dirty="0"/>
          </a:p>
        </p:txBody>
      </p:sp>
      <p:sp>
        <p:nvSpPr>
          <p:cNvPr id="286" name="Google Shape;286;p39"/>
          <p:cNvSpPr txBox="1">
            <a:spLocks noGrp="1"/>
          </p:cNvSpPr>
          <p:nvPr>
            <p:ph type="title" idx="6"/>
          </p:nvPr>
        </p:nvSpPr>
        <p:spPr>
          <a:xfrm>
            <a:off x="817950" y="34443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87" name="Google Shape;287;p39"/>
          <p:cNvSpPr txBox="1">
            <a:spLocks noGrp="1"/>
          </p:cNvSpPr>
          <p:nvPr>
            <p:ph type="subTitle" idx="7"/>
          </p:nvPr>
        </p:nvSpPr>
        <p:spPr>
          <a:xfrm>
            <a:off x="5710825" y="2086210"/>
            <a:ext cx="2349600" cy="615600"/>
          </a:xfrm>
          <a:prstGeom prst="rect">
            <a:avLst/>
          </a:prstGeom>
        </p:spPr>
        <p:txBody>
          <a:bodyPr spcFirstLastPara="1" wrap="square" lIns="91425" tIns="91425" rIns="91425" bIns="91425" anchor="t" anchorCtr="0">
            <a:noAutofit/>
          </a:bodyPr>
          <a:lstStyle/>
          <a:p>
            <a:pPr marL="0" lvl="0" indent="0"/>
            <a:r>
              <a:rPr lang="en-US" dirty="0"/>
              <a:t>Angles, algebra, shapes.</a:t>
            </a:r>
            <a:endParaRPr dirty="0"/>
          </a:p>
        </p:txBody>
      </p:sp>
      <p:sp>
        <p:nvSpPr>
          <p:cNvPr id="288" name="Google Shape;288;p39"/>
          <p:cNvSpPr txBox="1">
            <a:spLocks noGrp="1"/>
          </p:cNvSpPr>
          <p:nvPr>
            <p:ph type="subTitle" idx="8"/>
          </p:nvPr>
        </p:nvSpPr>
        <p:spPr>
          <a:xfrm>
            <a:off x="5710825" y="1613407"/>
            <a:ext cx="23496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Mathematics</a:t>
            </a:r>
            <a:endParaRPr dirty="0"/>
          </a:p>
        </p:txBody>
      </p:sp>
      <p:sp>
        <p:nvSpPr>
          <p:cNvPr id="289" name="Google Shape;289;p39"/>
          <p:cNvSpPr txBox="1">
            <a:spLocks noGrp="1"/>
          </p:cNvSpPr>
          <p:nvPr>
            <p:ph type="title" idx="9"/>
          </p:nvPr>
        </p:nvSpPr>
        <p:spPr>
          <a:xfrm>
            <a:off x="4760400" y="18342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90" name="Google Shape;290;p39"/>
          <p:cNvSpPr txBox="1">
            <a:spLocks noGrp="1"/>
          </p:cNvSpPr>
          <p:nvPr>
            <p:ph type="subTitle" idx="13"/>
          </p:nvPr>
        </p:nvSpPr>
        <p:spPr>
          <a:xfrm>
            <a:off x="5710825" y="3694085"/>
            <a:ext cx="2349600" cy="615600"/>
          </a:xfrm>
          <a:prstGeom prst="rect">
            <a:avLst/>
          </a:prstGeom>
        </p:spPr>
        <p:txBody>
          <a:bodyPr spcFirstLastPara="1" wrap="square" lIns="91425" tIns="91425" rIns="91425" bIns="91425" anchor="t" anchorCtr="0">
            <a:noAutofit/>
          </a:bodyPr>
          <a:lstStyle/>
          <a:p>
            <a:pPr marL="0" lvl="0" indent="0"/>
            <a:r>
              <a:rPr lang="en-US" dirty="0"/>
              <a:t>Atoms, chemical reactions.</a:t>
            </a:r>
            <a:br>
              <a:rPr lang="en-US" dirty="0"/>
            </a:br>
            <a:endParaRPr dirty="0"/>
          </a:p>
        </p:txBody>
      </p:sp>
      <p:sp>
        <p:nvSpPr>
          <p:cNvPr id="291" name="Google Shape;291;p39"/>
          <p:cNvSpPr txBox="1">
            <a:spLocks noGrp="1"/>
          </p:cNvSpPr>
          <p:nvPr>
            <p:ph type="subTitle" idx="14"/>
          </p:nvPr>
        </p:nvSpPr>
        <p:spPr>
          <a:xfrm>
            <a:off x="5710825" y="3221282"/>
            <a:ext cx="23496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Chemistry</a:t>
            </a:r>
            <a:endParaRPr dirty="0"/>
          </a:p>
        </p:txBody>
      </p:sp>
      <p:sp>
        <p:nvSpPr>
          <p:cNvPr id="292" name="Google Shape;292;p39"/>
          <p:cNvSpPr txBox="1">
            <a:spLocks noGrp="1"/>
          </p:cNvSpPr>
          <p:nvPr>
            <p:ph type="title" idx="15"/>
          </p:nvPr>
        </p:nvSpPr>
        <p:spPr>
          <a:xfrm>
            <a:off x="4760400" y="3444300"/>
            <a:ext cx="876300" cy="6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293" name="Google Shape;293;p39"/>
          <p:cNvPicPr preferRelativeResize="0"/>
          <p:nvPr/>
        </p:nvPicPr>
        <p:blipFill>
          <a:blip r:embed="rId3">
            <a:alphaModFix/>
          </a:blip>
          <a:stretch>
            <a:fillRect/>
          </a:stretch>
        </p:blipFill>
        <p:spPr>
          <a:xfrm rot="1892984">
            <a:off x="-296501" y="-299551"/>
            <a:ext cx="1678100" cy="167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713225" y="2030150"/>
            <a:ext cx="3081900" cy="143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Biology-Medicine</a:t>
            </a:r>
            <a:endParaRPr dirty="0"/>
          </a:p>
        </p:txBody>
      </p:sp>
      <p:sp>
        <p:nvSpPr>
          <p:cNvPr id="309" name="Google Shape;309;p41"/>
          <p:cNvSpPr txBox="1">
            <a:spLocks noGrp="1"/>
          </p:cNvSpPr>
          <p:nvPr>
            <p:ph type="title" idx="2"/>
          </p:nvPr>
        </p:nvSpPr>
        <p:spPr>
          <a:xfrm>
            <a:off x="713225" y="1029638"/>
            <a:ext cx="1076100" cy="10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310" name="Google Shape;310;p41"/>
          <p:cNvSpPr txBox="1">
            <a:spLocks noGrp="1"/>
          </p:cNvSpPr>
          <p:nvPr>
            <p:ph type="subTitle" idx="1"/>
          </p:nvPr>
        </p:nvSpPr>
        <p:spPr>
          <a:xfrm>
            <a:off x="1163625" y="3498025"/>
            <a:ext cx="2631300" cy="692700"/>
          </a:xfrm>
          <a:prstGeom prst="rect">
            <a:avLst/>
          </a:prstGeom>
        </p:spPr>
        <p:txBody>
          <a:bodyPr spcFirstLastPara="1" wrap="square" lIns="91425" tIns="91425" rIns="91425" bIns="91425" anchor="t" anchorCtr="0">
            <a:noAutofit/>
          </a:bodyPr>
          <a:lstStyle/>
          <a:p>
            <a:pPr marL="0" lvl="0" indent="0"/>
            <a:r>
              <a:rPr lang="en-US" dirty="0"/>
              <a:t>Operations and vertebrates/plant models.</a:t>
            </a:r>
          </a:p>
        </p:txBody>
      </p:sp>
      <p:pic>
        <p:nvPicPr>
          <p:cNvPr id="311" name="Google Shape;311;p41"/>
          <p:cNvPicPr preferRelativeResize="0"/>
          <p:nvPr/>
        </p:nvPicPr>
        <p:blipFill>
          <a:blip r:embed="rId3">
            <a:alphaModFix/>
          </a:blip>
          <a:stretch>
            <a:fillRect/>
          </a:stretch>
        </p:blipFill>
        <p:spPr>
          <a:xfrm>
            <a:off x="3795050" y="707476"/>
            <a:ext cx="5834220" cy="4168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r>
              <a:rPr lang="en-US" dirty="0"/>
              <a:t>Operations and vertebrates/plant models.</a:t>
            </a:r>
          </a:p>
        </p:txBody>
      </p:sp>
      <p:sp>
        <p:nvSpPr>
          <p:cNvPr id="319" name="Google Shape;319;p42"/>
          <p:cNvSpPr txBox="1">
            <a:spLocks noGrp="1"/>
          </p:cNvSpPr>
          <p:nvPr>
            <p:ph type="subTitle" idx="1"/>
          </p:nvPr>
        </p:nvSpPr>
        <p:spPr>
          <a:xfrm>
            <a:off x="291508" y="1574432"/>
            <a:ext cx="3200400" cy="277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Simulations can be used to imitate surgeries to make sure they go correctly before being done. Simulations can also imitate systems in the body and how they function. Adding to that it can show cells and and how they work and function.</a:t>
            </a:r>
            <a:endParaRPr sz="1800" dirty="0"/>
          </a:p>
        </p:txBody>
      </p:sp>
      <p:pic>
        <p:nvPicPr>
          <p:cNvPr id="321" name="Google Shape;321;p42"/>
          <p:cNvPicPr preferRelativeResize="0"/>
          <p:nvPr/>
        </p:nvPicPr>
        <p:blipFill>
          <a:blip r:embed="rId3">
            <a:alphaModFix/>
          </a:blip>
          <a:stretch>
            <a:fillRect/>
          </a:stretch>
        </p:blipFill>
        <p:spPr>
          <a:xfrm>
            <a:off x="-257898" y="4120965"/>
            <a:ext cx="1223575" cy="1223575"/>
          </a:xfrm>
          <a:prstGeom prst="rect">
            <a:avLst/>
          </a:prstGeom>
          <a:noFill/>
          <a:ln>
            <a:noFill/>
          </a:ln>
        </p:spPr>
      </p:pic>
      <p:pic>
        <p:nvPicPr>
          <p:cNvPr id="2" name="Picture 1">
            <a:extLst>
              <a:ext uri="{FF2B5EF4-FFF2-40B4-BE49-F238E27FC236}">
                <a16:creationId xmlns:a16="http://schemas.microsoft.com/office/drawing/2014/main" xmlns="" id="{A6613E3A-7111-C049-BB19-87FE4BE069C5}"/>
              </a:ext>
            </a:extLst>
          </p:cNvPr>
          <p:cNvPicPr>
            <a:picLocks noChangeAspect="1"/>
          </p:cNvPicPr>
          <p:nvPr/>
        </p:nvPicPr>
        <p:blipFill>
          <a:blip r:embed="rId4"/>
          <a:stretch>
            <a:fillRect/>
          </a:stretch>
        </p:blipFill>
        <p:spPr>
          <a:xfrm>
            <a:off x="6321967" y="2342136"/>
            <a:ext cx="2497508" cy="1493301"/>
          </a:xfrm>
          <a:prstGeom prst="rect">
            <a:avLst/>
          </a:prstGeom>
        </p:spPr>
      </p:pic>
      <p:pic>
        <p:nvPicPr>
          <p:cNvPr id="5" name="Picture 4">
            <a:extLst>
              <a:ext uri="{FF2B5EF4-FFF2-40B4-BE49-F238E27FC236}">
                <a16:creationId xmlns:a16="http://schemas.microsoft.com/office/drawing/2014/main" xmlns="" id="{043EE793-9263-C940-A418-6133746FCC09}"/>
              </a:ext>
            </a:extLst>
          </p:cNvPr>
          <p:cNvPicPr>
            <a:picLocks noChangeAspect="1"/>
          </p:cNvPicPr>
          <p:nvPr/>
        </p:nvPicPr>
        <p:blipFill>
          <a:blip r:embed="rId5"/>
          <a:stretch>
            <a:fillRect/>
          </a:stretch>
        </p:blipFill>
        <p:spPr>
          <a:xfrm>
            <a:off x="3481480" y="3045752"/>
            <a:ext cx="2764763" cy="1579371"/>
          </a:xfrm>
          <a:prstGeom prst="rect">
            <a:avLst/>
          </a:prstGeom>
        </p:spPr>
      </p:pic>
      <p:pic>
        <p:nvPicPr>
          <p:cNvPr id="6" name="Picture 5">
            <a:extLst>
              <a:ext uri="{FF2B5EF4-FFF2-40B4-BE49-F238E27FC236}">
                <a16:creationId xmlns:a16="http://schemas.microsoft.com/office/drawing/2014/main" xmlns="" id="{A57CCBFE-6A30-7046-B9FB-BF592804CBDC}"/>
              </a:ext>
            </a:extLst>
          </p:cNvPr>
          <p:cNvPicPr>
            <a:picLocks noChangeAspect="1"/>
          </p:cNvPicPr>
          <p:nvPr/>
        </p:nvPicPr>
        <p:blipFill>
          <a:blip r:embed="rId6"/>
          <a:stretch>
            <a:fillRect/>
          </a:stretch>
        </p:blipFill>
        <p:spPr>
          <a:xfrm>
            <a:off x="3568462" y="1597952"/>
            <a:ext cx="2590800" cy="1447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8"/>
          <p:cNvSpPr txBox="1">
            <a:spLocks noGrp="1"/>
          </p:cNvSpPr>
          <p:nvPr>
            <p:ph type="title"/>
          </p:nvPr>
        </p:nvSpPr>
        <p:spPr>
          <a:xfrm flipH="1">
            <a:off x="5176625" y="2030150"/>
            <a:ext cx="3254125" cy="1431600"/>
          </a:xfrm>
          <a:prstGeom prst="rect">
            <a:avLst/>
          </a:prstGeom>
        </p:spPr>
        <p:txBody>
          <a:bodyPr spcFirstLastPara="1" wrap="square" lIns="91425" tIns="91425" rIns="91425" bIns="91425" anchor="t" anchorCtr="0">
            <a:noAutofit/>
          </a:bodyPr>
          <a:lstStyle/>
          <a:p>
            <a:pPr lvl="0"/>
            <a:r>
              <a:rPr lang="en-US" dirty="0"/>
              <a:t>Mathematics</a:t>
            </a:r>
            <a:endParaRPr dirty="0"/>
          </a:p>
        </p:txBody>
      </p:sp>
      <p:sp>
        <p:nvSpPr>
          <p:cNvPr id="438" name="Google Shape;438;p48"/>
          <p:cNvSpPr txBox="1">
            <a:spLocks noGrp="1"/>
          </p:cNvSpPr>
          <p:nvPr>
            <p:ph type="title" idx="2"/>
          </p:nvPr>
        </p:nvSpPr>
        <p:spPr>
          <a:xfrm flipH="1">
            <a:off x="7354650" y="1029638"/>
            <a:ext cx="1076100" cy="100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02</a:t>
            </a:r>
            <a:endParaRPr/>
          </a:p>
        </p:txBody>
      </p:sp>
      <p:sp>
        <p:nvSpPr>
          <p:cNvPr id="439" name="Google Shape;439;p48"/>
          <p:cNvSpPr txBox="1">
            <a:spLocks noGrp="1"/>
          </p:cNvSpPr>
          <p:nvPr>
            <p:ph type="subTitle" idx="1"/>
          </p:nvPr>
        </p:nvSpPr>
        <p:spPr>
          <a:xfrm flipH="1">
            <a:off x="5735282" y="3317174"/>
            <a:ext cx="2631300" cy="692700"/>
          </a:xfrm>
          <a:prstGeom prst="rect">
            <a:avLst/>
          </a:prstGeom>
        </p:spPr>
        <p:txBody>
          <a:bodyPr spcFirstLastPara="1" wrap="square" lIns="91425" tIns="91425" rIns="91425" bIns="91425" anchor="t" anchorCtr="0">
            <a:noAutofit/>
          </a:bodyPr>
          <a:lstStyle/>
          <a:p>
            <a:pPr marL="0" lvl="0" indent="0"/>
            <a:r>
              <a:rPr lang="en-US" dirty="0"/>
              <a:t>Angles, algebra, shapes.</a:t>
            </a:r>
          </a:p>
        </p:txBody>
      </p:sp>
      <p:pic>
        <p:nvPicPr>
          <p:cNvPr id="440" name="Google Shape;440;p48"/>
          <p:cNvPicPr preferRelativeResize="0"/>
          <p:nvPr/>
        </p:nvPicPr>
        <p:blipFill rotWithShape="1">
          <a:blip r:embed="rId3">
            <a:alphaModFix/>
          </a:blip>
          <a:srcRect l="1131" t="1234" r="16264"/>
          <a:stretch/>
        </p:blipFill>
        <p:spPr>
          <a:xfrm>
            <a:off x="-72550" y="1045650"/>
            <a:ext cx="4795913" cy="4097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0"/>
          <p:cNvSpPr txBox="1">
            <a:spLocks noGrp="1"/>
          </p:cNvSpPr>
          <p:nvPr>
            <p:ph type="title"/>
          </p:nvPr>
        </p:nvSpPr>
        <p:spPr>
          <a:xfrm>
            <a:off x="713225" y="539500"/>
            <a:ext cx="7717500" cy="708000"/>
          </a:xfrm>
          <a:prstGeom prst="rect">
            <a:avLst/>
          </a:prstGeom>
        </p:spPr>
        <p:txBody>
          <a:bodyPr spcFirstLastPara="1" wrap="square" lIns="91425" tIns="91425" rIns="91425" bIns="91425" anchor="t" anchorCtr="0">
            <a:noAutofit/>
          </a:bodyPr>
          <a:lstStyle/>
          <a:p>
            <a:pPr marL="0" lvl="0" indent="0"/>
            <a:r>
              <a:rPr lang="en-US" dirty="0"/>
              <a:t>Angles, algebra, shapes.</a:t>
            </a:r>
          </a:p>
        </p:txBody>
      </p:sp>
      <p:sp>
        <p:nvSpPr>
          <p:cNvPr id="472" name="Google Shape;472;p50"/>
          <p:cNvSpPr txBox="1">
            <a:spLocks noGrp="1"/>
          </p:cNvSpPr>
          <p:nvPr>
            <p:ph type="subTitle" idx="9"/>
          </p:nvPr>
        </p:nvSpPr>
        <p:spPr>
          <a:xfrm>
            <a:off x="549324" y="1324618"/>
            <a:ext cx="3841522" cy="27384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Simulations can help </a:t>
            </a:r>
            <a:r>
              <a:rPr lang="en-US" sz="1800" dirty="0"/>
              <a:t>further</a:t>
            </a:r>
            <a:r>
              <a:rPr lang="en" sz="1800" dirty="0"/>
              <a:t> explain and </a:t>
            </a:r>
            <a:r>
              <a:rPr lang="en-US" sz="1800" dirty="0"/>
              <a:t>help</a:t>
            </a:r>
            <a:r>
              <a:rPr lang="en" sz="1800" dirty="0"/>
              <a:t> the user understand math. First, it can help wi</a:t>
            </a:r>
            <a:r>
              <a:rPr lang="en-US" sz="1800" dirty="0"/>
              <a:t>th</a:t>
            </a:r>
            <a:r>
              <a:rPr lang="en" sz="1800" dirty="0"/>
              <a:t> calculating angles. </a:t>
            </a:r>
            <a:r>
              <a:rPr lang="en-US" sz="1800" dirty="0"/>
              <a:t>Furthermore</a:t>
            </a:r>
            <a:r>
              <a:rPr lang="en" sz="1800" dirty="0"/>
              <a:t>, it makes understanding algebra easy by giving you visuals of how </a:t>
            </a:r>
            <a:r>
              <a:rPr lang="en-US" sz="1800" dirty="0"/>
              <a:t>it</a:t>
            </a:r>
            <a:r>
              <a:rPr lang="en" sz="1800" dirty="0"/>
              <a:t> works. for </a:t>
            </a:r>
            <a:r>
              <a:rPr lang="en-US" sz="1800" dirty="0"/>
              <a:t>starters</a:t>
            </a:r>
            <a:r>
              <a:rPr lang="en" sz="1800" dirty="0"/>
              <a:t>, it can explain </a:t>
            </a:r>
            <a:r>
              <a:rPr lang="en-US" sz="1800" dirty="0"/>
              <a:t>fractions</a:t>
            </a:r>
            <a:r>
              <a:rPr lang="en" sz="1800" dirty="0"/>
              <a:t> and basic operations work by giving visuals. </a:t>
            </a:r>
            <a:r>
              <a:rPr lang="en-US" sz="1800" dirty="0"/>
              <a:t>L</a:t>
            </a:r>
            <a:r>
              <a:rPr lang="en" sz="1800" dirty="0"/>
              <a:t>astly, it can help you learn about shapes and their </a:t>
            </a:r>
            <a:r>
              <a:rPr lang="en-US" sz="1800" dirty="0"/>
              <a:t>properties</a:t>
            </a:r>
            <a:r>
              <a:rPr lang="en" sz="1800" dirty="0"/>
              <a:t>, as well as </a:t>
            </a:r>
            <a:r>
              <a:rPr lang="en-US" sz="1800" dirty="0"/>
              <a:t>calculating</a:t>
            </a:r>
            <a:r>
              <a:rPr lang="en" sz="1800" dirty="0"/>
              <a:t> areas and </a:t>
            </a:r>
            <a:r>
              <a:rPr lang="en-US" sz="1800" dirty="0"/>
              <a:t>perimeter</a:t>
            </a:r>
            <a:r>
              <a:rPr lang="en" sz="1800" dirty="0"/>
              <a:t>.</a:t>
            </a:r>
            <a:endParaRPr sz="1800" dirty="0"/>
          </a:p>
        </p:txBody>
      </p:sp>
      <p:pic>
        <p:nvPicPr>
          <p:cNvPr id="22" name="Picture 21">
            <a:extLst>
              <a:ext uri="{FF2B5EF4-FFF2-40B4-BE49-F238E27FC236}">
                <a16:creationId xmlns:a16="http://schemas.microsoft.com/office/drawing/2014/main" xmlns="" id="{2985900A-26B3-C848-BF85-97C052610EE6}"/>
              </a:ext>
            </a:extLst>
          </p:cNvPr>
          <p:cNvPicPr>
            <a:picLocks noChangeAspect="1"/>
          </p:cNvPicPr>
          <p:nvPr/>
        </p:nvPicPr>
        <p:blipFill>
          <a:blip r:embed="rId3"/>
          <a:stretch>
            <a:fillRect/>
          </a:stretch>
        </p:blipFill>
        <p:spPr>
          <a:xfrm>
            <a:off x="6795618" y="1947211"/>
            <a:ext cx="2277175" cy="1707882"/>
          </a:xfrm>
          <a:prstGeom prst="rect">
            <a:avLst/>
          </a:prstGeom>
        </p:spPr>
      </p:pic>
      <p:pic>
        <p:nvPicPr>
          <p:cNvPr id="23" name="Picture 22">
            <a:extLst>
              <a:ext uri="{FF2B5EF4-FFF2-40B4-BE49-F238E27FC236}">
                <a16:creationId xmlns:a16="http://schemas.microsoft.com/office/drawing/2014/main" xmlns="" id="{06E97B14-1D44-BB42-B80F-C6BC1AB2BC6A}"/>
              </a:ext>
            </a:extLst>
          </p:cNvPr>
          <p:cNvPicPr>
            <a:picLocks noChangeAspect="1"/>
          </p:cNvPicPr>
          <p:nvPr/>
        </p:nvPicPr>
        <p:blipFill>
          <a:blip r:embed="rId4"/>
          <a:stretch>
            <a:fillRect/>
          </a:stretch>
        </p:blipFill>
        <p:spPr>
          <a:xfrm>
            <a:off x="4310831" y="1527395"/>
            <a:ext cx="2484787" cy="1440334"/>
          </a:xfrm>
          <a:prstGeom prst="rect">
            <a:avLst/>
          </a:prstGeom>
        </p:spPr>
      </p:pic>
      <p:pic>
        <p:nvPicPr>
          <p:cNvPr id="24" name="Picture 23">
            <a:extLst>
              <a:ext uri="{FF2B5EF4-FFF2-40B4-BE49-F238E27FC236}">
                <a16:creationId xmlns:a16="http://schemas.microsoft.com/office/drawing/2014/main" xmlns="" id="{5256357A-1620-C246-97AC-AC1AC95FD17E}"/>
              </a:ext>
            </a:extLst>
          </p:cNvPr>
          <p:cNvPicPr>
            <a:picLocks noChangeAspect="1"/>
          </p:cNvPicPr>
          <p:nvPr/>
        </p:nvPicPr>
        <p:blipFill>
          <a:blip r:embed="rId5"/>
          <a:stretch>
            <a:fillRect/>
          </a:stretch>
        </p:blipFill>
        <p:spPr>
          <a:xfrm>
            <a:off x="4310831" y="3044847"/>
            <a:ext cx="2485439" cy="13986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62"/>
          <p:cNvSpPr txBox="1">
            <a:spLocks noGrp="1"/>
          </p:cNvSpPr>
          <p:nvPr>
            <p:ph type="title"/>
          </p:nvPr>
        </p:nvSpPr>
        <p:spPr>
          <a:xfrm>
            <a:off x="713225" y="2030150"/>
            <a:ext cx="3081900" cy="1431600"/>
          </a:xfrm>
          <a:prstGeom prst="rect">
            <a:avLst/>
          </a:prstGeom>
        </p:spPr>
        <p:txBody>
          <a:bodyPr spcFirstLastPara="1" wrap="square" lIns="91425" tIns="91425" rIns="91425" bIns="91425" anchor="t" anchorCtr="0">
            <a:noAutofit/>
          </a:bodyPr>
          <a:lstStyle/>
          <a:p>
            <a:pPr lvl="0" algn="r"/>
            <a:r>
              <a:rPr lang="en-US" dirty="0"/>
              <a:t>Physics</a:t>
            </a:r>
            <a:endParaRPr dirty="0"/>
          </a:p>
        </p:txBody>
      </p:sp>
      <p:sp>
        <p:nvSpPr>
          <p:cNvPr id="675" name="Google Shape;675;p62"/>
          <p:cNvSpPr txBox="1">
            <a:spLocks noGrp="1"/>
          </p:cNvSpPr>
          <p:nvPr>
            <p:ph type="title" idx="2"/>
          </p:nvPr>
        </p:nvSpPr>
        <p:spPr>
          <a:xfrm>
            <a:off x="713225" y="1029638"/>
            <a:ext cx="1076100" cy="100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676" name="Google Shape;676;p62"/>
          <p:cNvSpPr txBox="1">
            <a:spLocks noGrp="1"/>
          </p:cNvSpPr>
          <p:nvPr>
            <p:ph type="subTitle" idx="1"/>
          </p:nvPr>
        </p:nvSpPr>
        <p:spPr>
          <a:xfrm>
            <a:off x="1439670" y="2828038"/>
            <a:ext cx="2631300" cy="692700"/>
          </a:xfrm>
          <a:prstGeom prst="rect">
            <a:avLst/>
          </a:prstGeom>
        </p:spPr>
        <p:txBody>
          <a:bodyPr spcFirstLastPara="1" wrap="square" lIns="91425" tIns="91425" rIns="91425" bIns="91425" anchor="t" anchorCtr="0">
            <a:noAutofit/>
          </a:bodyPr>
          <a:lstStyle/>
          <a:p>
            <a:pPr marL="0" lvl="0" indent="0"/>
            <a:r>
              <a:rPr lang="en-US" dirty="0"/>
              <a:t>Forces, light, circuits, waves, energy</a:t>
            </a:r>
            <a:br>
              <a:rPr lang="en-US" dirty="0"/>
            </a:br>
            <a:endParaRPr lang="en-US" dirty="0"/>
          </a:p>
        </p:txBody>
      </p:sp>
      <p:pic>
        <p:nvPicPr>
          <p:cNvPr id="677" name="Google Shape;677;p62"/>
          <p:cNvPicPr preferRelativeResize="0"/>
          <p:nvPr/>
        </p:nvPicPr>
        <p:blipFill rotWithShape="1">
          <a:blip r:embed="rId3">
            <a:alphaModFix/>
          </a:blip>
          <a:srcRect l="50525" t="38114" r="2949"/>
          <a:stretch/>
        </p:blipFill>
        <p:spPr>
          <a:xfrm flipH="1">
            <a:off x="4833476" y="1045650"/>
            <a:ext cx="4310524" cy="4097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3"/>
          <p:cNvSpPr txBox="1">
            <a:spLocks noGrp="1"/>
          </p:cNvSpPr>
          <p:nvPr>
            <p:ph type="title"/>
          </p:nvPr>
        </p:nvSpPr>
        <p:spPr>
          <a:xfrm>
            <a:off x="379561" y="507230"/>
            <a:ext cx="8430723" cy="708000"/>
          </a:xfrm>
          <a:prstGeom prst="rect">
            <a:avLst/>
          </a:prstGeom>
        </p:spPr>
        <p:txBody>
          <a:bodyPr spcFirstLastPara="1" wrap="square" lIns="91425" tIns="91425" rIns="91425" bIns="91425" anchor="t" anchorCtr="0">
            <a:noAutofit/>
          </a:bodyPr>
          <a:lstStyle/>
          <a:p>
            <a:r>
              <a:rPr lang="en-US" sz="3200" dirty="0"/>
              <a:t>Forces, light, circuits, waves, energy</a:t>
            </a:r>
            <a:br>
              <a:rPr lang="en-US" sz="3200" dirty="0"/>
            </a:br>
            <a:endParaRPr sz="3200" dirty="0"/>
          </a:p>
        </p:txBody>
      </p:sp>
      <p:sp>
        <p:nvSpPr>
          <p:cNvPr id="687" name="Google Shape;687;p63"/>
          <p:cNvSpPr txBox="1"/>
          <p:nvPr/>
        </p:nvSpPr>
        <p:spPr>
          <a:xfrm>
            <a:off x="1606025" y="3596250"/>
            <a:ext cx="2227500" cy="517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2400" dirty="0">
              <a:solidFill>
                <a:schemeClr val="dk1"/>
              </a:solidFill>
              <a:latin typeface="Cinzel Decorative"/>
              <a:ea typeface="Cinzel Decorative"/>
              <a:cs typeface="Cinzel Decorative"/>
              <a:sym typeface="Cinzel Decorative"/>
            </a:endParaRPr>
          </a:p>
        </p:txBody>
      </p:sp>
      <p:sp>
        <p:nvSpPr>
          <p:cNvPr id="688" name="Google Shape;688;p63"/>
          <p:cNvSpPr txBox="1"/>
          <p:nvPr/>
        </p:nvSpPr>
        <p:spPr>
          <a:xfrm>
            <a:off x="379561" y="1247500"/>
            <a:ext cx="3338423" cy="313345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dk1"/>
                </a:solidFill>
                <a:latin typeface="Krub"/>
                <a:ea typeface="Krub"/>
                <a:cs typeface="Krub"/>
                <a:sym typeface="Krub"/>
              </a:rPr>
              <a:t>Simulations can show how light rays work and its properties since you can see it in real life. You can also build and make  circuits without using the actual supplies if you don’t have them. It could also show you different forms of energy and forces in ways you cant see in real life, as well as demonstrate waves. Simulations in physics help show you things you cant see with your bare eyes</a:t>
            </a:r>
            <a:endParaRPr sz="1800" dirty="0">
              <a:solidFill>
                <a:schemeClr val="dk1"/>
              </a:solidFill>
              <a:latin typeface="Krub"/>
              <a:ea typeface="Krub"/>
              <a:cs typeface="Krub"/>
              <a:sym typeface="Krub"/>
            </a:endParaRPr>
          </a:p>
        </p:txBody>
      </p:sp>
      <p:pic>
        <p:nvPicPr>
          <p:cNvPr id="691" name="Google Shape;691;p63"/>
          <p:cNvPicPr preferRelativeResize="0"/>
          <p:nvPr/>
        </p:nvPicPr>
        <p:blipFill>
          <a:blip r:embed="rId3">
            <a:alphaModFix/>
          </a:blip>
          <a:stretch>
            <a:fillRect/>
          </a:stretch>
        </p:blipFill>
        <p:spPr>
          <a:xfrm>
            <a:off x="8430777" y="808765"/>
            <a:ext cx="1223575" cy="1223575"/>
          </a:xfrm>
          <a:prstGeom prst="rect">
            <a:avLst/>
          </a:prstGeom>
          <a:noFill/>
          <a:ln>
            <a:noFill/>
          </a:ln>
        </p:spPr>
      </p:pic>
      <p:pic>
        <p:nvPicPr>
          <p:cNvPr id="7" name="Picture 6">
            <a:extLst>
              <a:ext uri="{FF2B5EF4-FFF2-40B4-BE49-F238E27FC236}">
                <a16:creationId xmlns:a16="http://schemas.microsoft.com/office/drawing/2014/main" xmlns="" id="{4E1D9BBD-62C8-5146-A12B-1FDCE375A28D}"/>
              </a:ext>
            </a:extLst>
          </p:cNvPr>
          <p:cNvPicPr>
            <a:picLocks noChangeAspect="1"/>
          </p:cNvPicPr>
          <p:nvPr/>
        </p:nvPicPr>
        <p:blipFill>
          <a:blip r:embed="rId4"/>
          <a:stretch>
            <a:fillRect/>
          </a:stretch>
        </p:blipFill>
        <p:spPr>
          <a:xfrm>
            <a:off x="4049003" y="1420552"/>
            <a:ext cx="3742352" cy="2338970"/>
          </a:xfrm>
          <a:prstGeom prst="rect">
            <a:avLst/>
          </a:prstGeom>
        </p:spPr>
      </p:pic>
      <p:pic>
        <p:nvPicPr>
          <p:cNvPr id="8" name="Picture 7">
            <a:extLst>
              <a:ext uri="{FF2B5EF4-FFF2-40B4-BE49-F238E27FC236}">
                <a16:creationId xmlns:a16="http://schemas.microsoft.com/office/drawing/2014/main" xmlns="" id="{8FE31C93-D902-0448-AAC1-29BAE41133D5}"/>
              </a:ext>
            </a:extLst>
          </p:cNvPr>
          <p:cNvPicPr>
            <a:picLocks noChangeAspect="1"/>
          </p:cNvPicPr>
          <p:nvPr/>
        </p:nvPicPr>
        <p:blipFill>
          <a:blip r:embed="rId5"/>
          <a:stretch>
            <a:fillRect/>
          </a:stretch>
        </p:blipFill>
        <p:spPr>
          <a:xfrm>
            <a:off x="6452632" y="2814229"/>
            <a:ext cx="2589932" cy="1700722"/>
          </a:xfrm>
          <a:prstGeom prst="rect">
            <a:avLst/>
          </a:prstGeom>
        </p:spPr>
      </p:pic>
      <p:pic>
        <p:nvPicPr>
          <p:cNvPr id="692" name="Google Shape;692;p63"/>
          <p:cNvPicPr preferRelativeResize="0"/>
          <p:nvPr/>
        </p:nvPicPr>
        <p:blipFill>
          <a:blip r:embed="rId3">
            <a:alphaModFix/>
          </a:blip>
          <a:stretch>
            <a:fillRect/>
          </a:stretch>
        </p:blipFill>
        <p:spPr>
          <a:xfrm>
            <a:off x="5583749" y="4206099"/>
            <a:ext cx="1678100" cy="1678100"/>
          </a:xfrm>
          <a:prstGeom prst="rect">
            <a:avLst/>
          </a:prstGeom>
          <a:noFill/>
          <a:ln>
            <a:noFill/>
          </a:ln>
        </p:spPr>
      </p:pic>
    </p:spTree>
  </p:cSld>
  <p:clrMapOvr>
    <a:masterClrMapping/>
  </p:clrMapOvr>
</p:sld>
</file>

<file path=ppt/theme/theme1.xml><?xml version="1.0" encoding="utf-8"?>
<a:theme xmlns:a="http://schemas.openxmlformats.org/drawingml/2006/main" name="Metaverse Mayhem Aesthetic Theme for Business by Slidesgo">
  <a:themeElements>
    <a:clrScheme name="Simple Light">
      <a:dk1>
        <a:srgbClr val="FFFFFF"/>
      </a:dk1>
      <a:lt1>
        <a:srgbClr val="000000"/>
      </a:lt1>
      <a:dk2>
        <a:srgbClr val="83F9FF"/>
      </a:dk2>
      <a:lt2>
        <a:srgbClr val="E935CC"/>
      </a:lt2>
      <a:accent1>
        <a:srgbClr val="A142FF"/>
      </a:accent1>
      <a:accent2>
        <a:srgbClr val="5C61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410</Words>
  <Application>Microsoft Macintosh PowerPoint</Application>
  <PresentationFormat>On-screen Show (16:9)</PresentationFormat>
  <Paragraphs>38</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Cinzel Decorative</vt:lpstr>
      <vt:lpstr>Krub</vt:lpstr>
      <vt:lpstr>Playfair Display</vt:lpstr>
      <vt:lpstr>ZCOOL XiaoWei</vt:lpstr>
      <vt:lpstr>Metaverse Mayhem Aesthetic Theme for Business by Slidesgo</vt:lpstr>
      <vt:lpstr>Simulations</vt:lpstr>
      <vt:lpstr>What are Simulations?</vt:lpstr>
      <vt:lpstr>Main Usages of Simulations in Education</vt:lpstr>
      <vt:lpstr>Biology-Medicine</vt:lpstr>
      <vt:lpstr>Operations and vertebrates/plant models.</vt:lpstr>
      <vt:lpstr>Mathematics</vt:lpstr>
      <vt:lpstr>Angles, algebra, shapes.</vt:lpstr>
      <vt:lpstr>Physics</vt:lpstr>
      <vt:lpstr>Forces, light, circuits, waves, energy </vt:lpstr>
      <vt:lpstr>04</vt:lpstr>
      <vt:lpstr>Atoms, chemical reactions.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Simulations</dc:title>
  <cp:lastModifiedBy>Microsoft Office User</cp:lastModifiedBy>
  <cp:revision>12</cp:revision>
  <dcterms:modified xsi:type="dcterms:W3CDTF">2023-02-09T06:47:03Z</dcterms:modified>
</cp:coreProperties>
</file>