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Project 2023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ziad Qutaishat 8f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830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simulation?</a:t>
            </a:r>
          </a:p>
          <a:p>
            <a:r>
              <a:rPr lang="en-US" dirty="0" smtClean="0"/>
              <a:t>A simulation is a scenario or a plan we can experience in virtual or mixed reality</a:t>
            </a:r>
          </a:p>
          <a:p>
            <a:r>
              <a:rPr lang="en-US" dirty="0" smtClean="0"/>
              <a:t>Our topic today is virtual reality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228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virtual reality?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reality, means being in a reality which isn’t physically real. </a:t>
            </a:r>
            <a:endParaRPr lang="en-US" dirty="0"/>
          </a:p>
          <a:p>
            <a:r>
              <a:rPr lang="en-US" dirty="0" smtClean="0"/>
              <a:t>Virtual reality is a simulation that puts you in the center as if you are experiencing it first hand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335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virtual reality: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reality is a safe and immersive way to experience events with no consequences.</a:t>
            </a:r>
          </a:p>
          <a:p>
            <a:r>
              <a:rPr lang="en-US" dirty="0" smtClean="0"/>
              <a:t>In experiments you can use virtual reality to speed up the process and have no issues</a:t>
            </a:r>
          </a:p>
          <a:p>
            <a:r>
              <a:rPr lang="en-US" dirty="0" smtClean="0"/>
              <a:t>You can do whatever you want whenever you want in virtual reality</a:t>
            </a:r>
          </a:p>
          <a:p>
            <a:r>
              <a:rPr lang="en-US" dirty="0" smtClean="0"/>
              <a:t>Modern day virtual reality is very affordable and really accessible to consumers</a:t>
            </a:r>
          </a:p>
          <a:p>
            <a:r>
              <a:rPr lang="en-US" dirty="0" smtClean="0"/>
              <a:t>It can help in building 3D models (i.e. buildings, cars,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26369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virtual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much time in the virtual world can:</a:t>
            </a:r>
          </a:p>
          <a:p>
            <a:pPr marL="0" indent="0">
              <a:buNone/>
            </a:pPr>
            <a:r>
              <a:rPr lang="en-US" dirty="0" smtClean="0"/>
              <a:t>Cause eyestrain</a:t>
            </a:r>
          </a:p>
          <a:p>
            <a:pPr marL="0" indent="0">
              <a:buNone/>
            </a:pPr>
            <a:r>
              <a:rPr lang="en-US" dirty="0" smtClean="0"/>
              <a:t>Makes the individual lose their senses of the physical world</a:t>
            </a:r>
          </a:p>
          <a:p>
            <a:pPr marL="0" indent="0">
              <a:buNone/>
            </a:pPr>
            <a:r>
              <a:rPr lang="en-US" dirty="0" smtClean="0"/>
              <a:t>You cannot fathom or benefit physically from virtual reality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18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virtual reality used nowadays?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schools worldwide are starting to use virtual reality for a more immersive learning experience.</a:t>
            </a:r>
          </a:p>
          <a:p>
            <a:r>
              <a:rPr lang="en-US" dirty="0" smtClean="0"/>
              <a:t>Meetings can be attended virtually if you aren’t able to physically attend.</a:t>
            </a:r>
            <a:endParaRPr lang="en-US" dirty="0"/>
          </a:p>
        </p:txBody>
      </p:sp>
      <p:pic>
        <p:nvPicPr>
          <p:cNvPr id="4" name="Picture 3" descr="Treehouse COVID-19 Timetable | Trek Vie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927" y="3881597"/>
            <a:ext cx="4241319" cy="222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656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VR headsets include front cameras.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use cameras and vr at the same time, this is known as mixed/augmented reality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544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watching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01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80</TotalTime>
  <Words>247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Ion Boardroom</vt:lpstr>
      <vt:lpstr>Computer Project 2023</vt:lpstr>
      <vt:lpstr>Simulations.</vt:lpstr>
      <vt:lpstr>What is virtual reality?</vt:lpstr>
      <vt:lpstr>Advantages of virtual reality:</vt:lpstr>
      <vt:lpstr>Disadvantages of virtual reality</vt:lpstr>
      <vt:lpstr>How is virtual reality used nowadays?</vt:lpstr>
      <vt:lpstr>VR headsets include front cameras.</vt:lpstr>
      <vt:lpstr>Thank you for watching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Project 2023</dc:title>
  <dc:creator>LENOVO</dc:creator>
  <cp:lastModifiedBy>LENOVO</cp:lastModifiedBy>
  <cp:revision>3</cp:revision>
  <dcterms:created xsi:type="dcterms:W3CDTF">2023-02-09T05:14:30Z</dcterms:created>
  <dcterms:modified xsi:type="dcterms:W3CDTF">2023-02-09T06:34:44Z</dcterms:modified>
</cp:coreProperties>
</file>