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E-learning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Made by </a:t>
            </a:r>
            <a:r>
              <a:rPr lang="en-US" dirty="0" err="1" smtClean="0"/>
              <a:t>joelle</a:t>
            </a:r>
            <a:r>
              <a:rPr lang="en-US" dirty="0" smtClean="0"/>
              <a:t> samaan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925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e-learning?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E-Learning is </a:t>
            </a:r>
            <a:r>
              <a:rPr lang="en-US" sz="2000" dirty="0">
                <a:solidFill>
                  <a:schemeClr val="tx1"/>
                </a:solidFill>
              </a:rPr>
              <a:t>electronic </a:t>
            </a:r>
            <a:r>
              <a:rPr lang="en-US" sz="2000" dirty="0" smtClean="0">
                <a:solidFill>
                  <a:schemeClr val="tx1"/>
                </a:solidFill>
              </a:rPr>
              <a:t>learning, it </a:t>
            </a:r>
            <a:r>
              <a:rPr lang="en-US" sz="2000" dirty="0">
                <a:solidFill>
                  <a:schemeClr val="tx1"/>
                </a:solidFill>
              </a:rPr>
              <a:t>is the delivery of </a:t>
            </a:r>
            <a:r>
              <a:rPr lang="en-US" sz="2000" dirty="0" smtClean="0">
                <a:solidFill>
                  <a:schemeClr val="tx1"/>
                </a:solidFill>
              </a:rPr>
              <a:t>learning through </a:t>
            </a:r>
            <a:r>
              <a:rPr lang="en-US" sz="2000" dirty="0">
                <a:solidFill>
                  <a:schemeClr val="tx1"/>
                </a:solidFill>
              </a:rPr>
              <a:t>digital resources. Although </a:t>
            </a:r>
            <a:r>
              <a:rPr lang="en-US" sz="2000" dirty="0" smtClean="0">
                <a:solidFill>
                  <a:schemeClr val="tx1"/>
                </a:solidFill>
              </a:rPr>
              <a:t>e-Learning </a:t>
            </a:r>
            <a:r>
              <a:rPr lang="en-US" sz="2000" dirty="0">
                <a:solidFill>
                  <a:schemeClr val="tx1"/>
                </a:solidFill>
              </a:rPr>
              <a:t>is based on formalized learning, it is provided through electronic devices such as computers, tablets and even cellular phones that are connected to the internet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Sources</a:t>
            </a:r>
            <a:r>
              <a:rPr lang="en-US" sz="2000" dirty="0" smtClean="0">
                <a:solidFill>
                  <a:schemeClr val="tx2"/>
                </a:solidFill>
              </a:rPr>
              <a:t>: </a:t>
            </a:r>
            <a:r>
              <a:rPr lang="en-US" sz="2000" dirty="0" smtClean="0">
                <a:solidFill>
                  <a:srgbClr val="FF0000"/>
                </a:solidFill>
              </a:rPr>
              <a:t>https</a:t>
            </a:r>
            <a:r>
              <a:rPr lang="en-US" sz="2000" dirty="0">
                <a:solidFill>
                  <a:srgbClr val="FF0000"/>
                </a:solidFill>
              </a:rPr>
              <a:t>://www.learnupon.com/blog/what-is-elearning/#:~:text=eLearning%2C%20or%20electronic%20learning%2C%20is,are%20connected%20to%20the%20internet.</a:t>
            </a:r>
          </a:p>
        </p:txBody>
      </p:sp>
    </p:spTree>
    <p:extLst>
      <p:ext uri="{BB962C8B-B14F-4D97-AF65-F5344CB8AC3E}">
        <p14:creationId xmlns:p14="http://schemas.microsoft.com/office/powerpoint/2010/main" val="4073862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e-learning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Online learning helps students to create and communicate new ideas. </a:t>
            </a:r>
            <a:r>
              <a:rPr lang="en-US" sz="2000" dirty="0" smtClean="0"/>
              <a:t>One </a:t>
            </a:r>
            <a:r>
              <a:rPr lang="en-US" sz="2000" dirty="0"/>
              <a:t>of the prime importance of e-learning is that it helps students and teachers develop advanced </a:t>
            </a:r>
            <a:r>
              <a:rPr lang="en-US" sz="2000" dirty="0" smtClean="0"/>
              <a:t>skills.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>
                <a:solidFill>
                  <a:schemeClr val="tx2"/>
                </a:solidFill>
              </a:rPr>
              <a:t>Sources</a:t>
            </a:r>
            <a:r>
              <a:rPr lang="en-US" sz="2000" dirty="0" smtClean="0">
                <a:solidFill>
                  <a:srgbClr val="FF0000"/>
                </a:solidFill>
              </a:rPr>
              <a:t>:  https</a:t>
            </a:r>
            <a:r>
              <a:rPr lang="en-US" sz="2000" dirty="0">
                <a:solidFill>
                  <a:srgbClr val="FF0000"/>
                </a:solidFill>
              </a:rPr>
              <a:t>://leadschool.in/blog/growing-importance-of-e-learning-in-the-21st-century/#:~:text=Online%20learning%20helps%20students%20to,and%20teachers%20develop%20advanced%20skills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4880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and why did we start using e-learning?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Online Learning or e-Learning can go back to the 1990s, where the trend started and was emerging. In this decade, the development of personal computers was on the rise. E-Learning became more simplified, and it was easier to learn skills </a:t>
            </a:r>
            <a:r>
              <a:rPr lang="en-US" dirty="0" smtClean="0">
                <a:solidFill>
                  <a:schemeClr val="tx1"/>
                </a:solidFill>
              </a:rPr>
              <a:t>online, we used e-learning the most at the time of the corona pandemic that happened students weren’t able to got to school they would do e-learning where the teacher would open a </a:t>
            </a:r>
            <a:r>
              <a:rPr lang="en-US" dirty="0">
                <a:solidFill>
                  <a:schemeClr val="tx1"/>
                </a:solidFill>
              </a:rPr>
              <a:t>z</a:t>
            </a:r>
            <a:r>
              <a:rPr lang="en-US" dirty="0" smtClean="0">
                <a:solidFill>
                  <a:schemeClr val="tx1"/>
                </a:solidFill>
              </a:rPr>
              <a:t>oom for the students to join.</a:t>
            </a:r>
          </a:p>
          <a:p>
            <a:r>
              <a:rPr lang="en-US" dirty="0">
                <a:solidFill>
                  <a:schemeClr val="tx1"/>
                </a:solidFill>
              </a:rPr>
              <a:t>Companies began using </a:t>
            </a:r>
            <a:r>
              <a:rPr lang="en-US" dirty="0" smtClean="0">
                <a:solidFill>
                  <a:schemeClr val="tx1"/>
                </a:solidFill>
              </a:rPr>
              <a:t>e-learning</a:t>
            </a:r>
            <a:r>
              <a:rPr lang="en-US" dirty="0">
                <a:solidFill>
                  <a:schemeClr val="tx1"/>
                </a:solidFill>
              </a:rPr>
              <a:t> to train employees and advance their operations.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sources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https</a:t>
            </a:r>
            <a:r>
              <a:rPr lang="en-US" dirty="0">
                <a:solidFill>
                  <a:srgbClr val="FF0000"/>
                </a:solidFill>
              </a:rPr>
              <a:t>://research.com/education/history-of-elearning#:~:text=Companies%20began%20using%20elearning%20to,describe%20the%20evolution%20of%20elearning.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https</a:t>
            </a:r>
            <a:r>
              <a:rPr lang="en-US" dirty="0">
                <a:solidFill>
                  <a:srgbClr val="FF0000"/>
                </a:solidFill>
              </a:rPr>
              <a:t>://www.ispringsolutions.com/blog/the-evolution-of-e-learning-from-baby-steps-to-giant-leaps#:~:text=The%20Start,easier%20to%20learn%20skills%20online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677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35</TotalTime>
  <Words>58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 Boardroom</vt:lpstr>
      <vt:lpstr>E-learning</vt:lpstr>
      <vt:lpstr>What is e-learning?</vt:lpstr>
      <vt:lpstr>How is e-learning important?</vt:lpstr>
      <vt:lpstr>When and why did we start using e-learning?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</dc:title>
  <dc:creator>USER</dc:creator>
  <cp:lastModifiedBy>USER</cp:lastModifiedBy>
  <cp:revision>4</cp:revision>
  <dcterms:created xsi:type="dcterms:W3CDTF">2023-02-09T05:56:36Z</dcterms:created>
  <dcterms:modified xsi:type="dcterms:W3CDTF">2023-02-09T06:32:36Z</dcterms:modified>
</cp:coreProperties>
</file>