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07479bcdd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07479bcdd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0755b43d07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0755b43d07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7479bcdd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07479bcdd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digitalclassworl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Computers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Suhail Khalaf 8B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In what subjects can you use computers?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373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1. </a:t>
            </a:r>
            <a:r>
              <a:rPr lang="en" sz="2000"/>
              <a:t>e-learning: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</a:t>
            </a:r>
            <a:r>
              <a:rPr lang="en" sz="1500">
                <a:solidFill>
                  <a:schemeClr val="dk1"/>
                </a:solidFill>
                <a:highlight>
                  <a:schemeClr val="lt1"/>
                </a:highlight>
              </a:rPr>
              <a:t>E-Learning is the process of sharing knowledge through various channels such as e-books, CDs, webinars, and more. E-Learning is defined as Courses that are specifically delivered through the internet everywhere other than the traditional classroom where the teacher is teaching.</a:t>
            </a:r>
            <a:endParaRPr sz="1500">
              <a:solidFill>
                <a:schemeClr val="dk1"/>
              </a:solidFill>
              <a:highlight>
                <a:schemeClr val="lt1"/>
              </a:highlight>
            </a:endParaRPr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48650" y="1152475"/>
            <a:ext cx="5133924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In what subjects can you use computers?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311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>
                <a:solidFill>
                  <a:srgbClr val="CCCCCC"/>
                </a:solidFill>
                <a:highlight>
                  <a:schemeClr val="lt1"/>
                </a:highlight>
              </a:rPr>
              <a:t>2. Virtual </a:t>
            </a:r>
            <a:r>
              <a:rPr lang="en" sz="8000">
                <a:solidFill>
                  <a:srgbClr val="CCCCCC"/>
                </a:solidFill>
                <a:highlight>
                  <a:schemeClr val="lt1"/>
                </a:highlight>
              </a:rPr>
              <a:t>reality:</a:t>
            </a:r>
            <a:endParaRPr sz="8000">
              <a:solidFill>
                <a:srgbClr val="CCCCCC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66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One of the most common and effective ways of utilising VR in education is via virtual reality classrooms, or immersive classrooms. An immersive classroom is a teaching room in which images are projected onto the internal walls of the room. This creates a virtual environment within the classroom.</a:t>
            </a:r>
            <a:endParaRPr sz="66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CCCCCC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CCCCCC"/>
              </a:solidFill>
              <a:highlight>
                <a:schemeClr val="lt1"/>
              </a:highlight>
            </a:endParaRPr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23972" y="1190850"/>
            <a:ext cx="5282949" cy="3523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Sources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476250" lvl="0" marL="457200" rtl="0" algn="l">
              <a:spcBef>
                <a:spcPts val="0"/>
              </a:spcBef>
              <a:spcAft>
                <a:spcPts val="0"/>
              </a:spcAft>
              <a:buSzPts val="3900"/>
              <a:buAutoNum type="arabicPeriod"/>
            </a:pPr>
            <a:r>
              <a:rPr b="1" lang="en" sz="3900" u="sng">
                <a:solidFill>
                  <a:schemeClr val="hlink"/>
                </a:solidFill>
                <a:hlinkClick r:id="rId3"/>
              </a:rPr>
              <a:t>www.digitalclassworld.com</a:t>
            </a:r>
            <a:endParaRPr b="1" sz="3900"/>
          </a:p>
          <a:p>
            <a:pPr indent="-476250" lvl="0" marL="457200" rtl="0" algn="l">
              <a:spcBef>
                <a:spcPts val="0"/>
              </a:spcBef>
              <a:spcAft>
                <a:spcPts val="0"/>
              </a:spcAft>
              <a:buSzPts val="3900"/>
              <a:buAutoNum type="arabicPeriod"/>
            </a:pPr>
            <a:r>
              <a:rPr b="1" lang="en" sz="3900"/>
              <a:t>Immersionvr.co.uk</a:t>
            </a:r>
            <a:endParaRPr b="1" sz="3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