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73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1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3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68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87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18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91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56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8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6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8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7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5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5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6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6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371B71-845C-48A1-82D4-19DA7F4C7631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FCB0F1-17F2-4BB1-9EC2-876F3900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77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target.com/whatis/definition/virtual-realit" TargetMode="External"/><Relationship Id="rId2" Type="http://schemas.openxmlformats.org/officeDocument/2006/relationships/hyperlink" Target="https://www.marxentlabs.com/what-is-virtual-realit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/search?q=What+is+VIRTUAL+REALITY&amp;oq=What+is+VIRTUAL+REALITY+&amp;aqs=chrome..69i57j0i512l9.3895j0j15&amp;sourceid=chrome&amp;ie=UTF-8" TargetMode="External"/><Relationship Id="rId4" Type="http://schemas.openxmlformats.org/officeDocument/2006/relationships/hyperlink" Target="https://www.simplilearn.com/tutorials/artificial-intelligence-tutorial/what-is-virtual-realit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406401"/>
            <a:ext cx="7197726" cy="264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59200"/>
            <a:ext cx="12192000" cy="3098800"/>
          </a:xfrm>
        </p:spPr>
        <p:txBody>
          <a:bodyPr/>
          <a:lstStyle/>
          <a:p>
            <a:pPr algn="ctr"/>
            <a:r>
              <a:rPr lang="en-US" sz="6000" dirty="0">
                <a:latin typeface="Arial Black" panose="020B0A04020102020204" pitchFamily="34" charset="0"/>
              </a:rPr>
              <a:t>VIRTUAL REALITY </a:t>
            </a:r>
          </a:p>
          <a:p>
            <a:endParaRPr lang="en-US" sz="2800" dirty="0" smtClean="0"/>
          </a:p>
          <a:p>
            <a:r>
              <a:rPr lang="en-US" sz="2800" dirty="0" smtClean="0"/>
              <a:t>BY GEORGE FAKES</a:t>
            </a:r>
          </a:p>
          <a:p>
            <a:r>
              <a:rPr lang="en-US" sz="3600" dirty="0" smtClean="0"/>
              <a:t> 8F</a:t>
            </a:r>
          </a:p>
        </p:txBody>
      </p:sp>
      <p:pic>
        <p:nvPicPr>
          <p:cNvPr id="4" name="Picture 3" descr="What is &lt;strong&gt;Virtual Reality&lt;/strong&gt; and how can it Revolutionize Rwanda’s Education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2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457199"/>
            <a:ext cx="5813424" cy="2048933"/>
          </a:xfrm>
        </p:spPr>
        <p:txBody>
          <a:bodyPr/>
          <a:lstStyle/>
          <a:p>
            <a:r>
              <a:rPr lang="en-US" b="1" dirty="0" smtClean="0"/>
              <a:t>What is </a:t>
            </a:r>
            <a:r>
              <a:rPr lang="en-US" b="1" dirty="0"/>
              <a:t>VIRTUAL REALITY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750079"/>
            <a:ext cx="10131425" cy="4971521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Virtual reality is a simulated experience that employs pose tracking and 3D near-eye displays to give the user an immersive feel of a virtual world. Applications of virtual reality include entertainment, education and business. 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" descr="What Is Virtual Reality? Everything You Need to Know | Simplilearn"/>
          <p:cNvSpPr>
            <a:spLocks noChangeAspect="1" noChangeArrowheads="1"/>
          </p:cNvSpPr>
          <p:nvPr/>
        </p:nvSpPr>
        <p:spPr bwMode="auto">
          <a:xfrm>
            <a:off x="6014509" y="1320800"/>
            <a:ext cx="1422396" cy="142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What Is Virtual Reality? Everything You Need to Know | Simplilearn"/>
          <p:cNvSpPr>
            <a:spLocks noChangeAspect="1" noChangeArrowheads="1"/>
          </p:cNvSpPr>
          <p:nvPr/>
        </p:nvSpPr>
        <p:spPr bwMode="auto">
          <a:xfrm>
            <a:off x="3423708" y="153246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What Is Virtual Reality? Everything You Need to Know | Simplilearn"/>
          <p:cNvSpPr>
            <a:spLocks noChangeAspect="1" noChangeArrowheads="1"/>
          </p:cNvSpPr>
          <p:nvPr/>
        </p:nvSpPr>
        <p:spPr bwMode="auto">
          <a:xfrm>
            <a:off x="3576108" y="168486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What Is Virtual Reality? Everything You Need to Know | Simplilearn"/>
          <p:cNvSpPr>
            <a:spLocks noChangeAspect="1" noChangeArrowheads="1"/>
          </p:cNvSpPr>
          <p:nvPr/>
        </p:nvSpPr>
        <p:spPr bwMode="auto">
          <a:xfrm>
            <a:off x="155575" y="-144463"/>
            <a:ext cx="6820958" cy="682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6" name="Picture 10" descr="Virtual_Reality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042" y="213252"/>
            <a:ext cx="487680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12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what virtual reality is used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4" y="2061634"/>
            <a:ext cx="6756400" cy="4114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Virtual reality is most commonly used in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entertainment applications such as video games, 3D cinema, amusement park rides including dark rides and social virtual worlds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10754" y="6787662"/>
            <a:ext cx="8784656" cy="3101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/>
              <a:t>Virtual reality is most commonly used in </a:t>
            </a:r>
            <a:r>
              <a:rPr lang="en-US" sz="2800" b="1" smtClean="0"/>
              <a:t>entertainment applications such as video games, 3D cinema, amusement park rides including dark rides and social virtual worlds</a:t>
            </a:r>
            <a:r>
              <a:rPr lang="en-US" sz="2800" smtClean="0"/>
              <a:t>.</a:t>
            </a:r>
            <a:endParaRPr lang="en-US" sz="2800" dirty="0"/>
          </a:p>
        </p:txBody>
      </p:sp>
      <p:pic>
        <p:nvPicPr>
          <p:cNvPr id="8" name="Picture 2" descr="VR/AR,Imagist3D,www.imagist3d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185" y="2433191"/>
            <a:ext cx="4628901" cy="337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96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67" y="188874"/>
            <a:ext cx="10131425" cy="1659467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advantages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of virtual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48341"/>
            <a:ext cx="7069667" cy="4580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Virtual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Reality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creates the real world around 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It can transform the way of education which is provided nowadays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can be also used in industries, medical, security, military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anti-terrorism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traffic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accidents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awareness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Weather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forecasting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VR Applications: 23 Industries using Virtual Rea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1" y="2065867"/>
            <a:ext cx="4489939" cy="349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20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disadvantages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of virtual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8" y="2142067"/>
            <a:ext cx="6349999" cy="4715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virtual reality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headsets can cause eye problems, such as eyestrain, headaches, 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can cause sickness 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Future Technology And Business Concept: The Man With Glasses Of Virtual  Reality And Touching DISADVANTAGE Button Stock Photo, Picture And Royalty  Free Image. Image 69545346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066" y="2561294"/>
            <a:ext cx="4927600" cy="3496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935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1025553" cy="364913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https://www.marxentlabs.com/what-is-virtual-reality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www.techtarget.com/whatis/definition/virtual-realit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www.simplilearn.com/tutorials/artificial-intelligence-tutorial/what-is-virtual-reality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https://www.google.com/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search?q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=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What+is+VIRTUAL+REALITY&amp;oq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=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What+is+VIRTUAL+REALITY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+&amp;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aqs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=chrome..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69i57j0i512l9.3895j0j15&amp;sourceid=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chrome&amp;ie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=UTF-8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53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11938000" cy="4436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en-US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The end  </a:t>
            </a:r>
            <a:endParaRPr lang="en-US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46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1579</TotalTime>
  <Words>120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Celestial</vt:lpstr>
      <vt:lpstr>PowerPoint Presentation</vt:lpstr>
      <vt:lpstr>What is VIRTUAL REALITY </vt:lpstr>
      <vt:lpstr>For what virtual reality is used</vt:lpstr>
      <vt:lpstr>advantages  of virtual reality</vt:lpstr>
      <vt:lpstr>disadvantages of virtual reality</vt:lpstr>
      <vt:lpstr>Resources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</dc:title>
  <dc:creator>USER</dc:creator>
  <cp:lastModifiedBy>USER</cp:lastModifiedBy>
  <cp:revision>13</cp:revision>
  <dcterms:created xsi:type="dcterms:W3CDTF">2023-02-07T14:42:27Z</dcterms:created>
  <dcterms:modified xsi:type="dcterms:W3CDTF">2023-02-08T17:02:16Z</dcterms:modified>
</cp:coreProperties>
</file>