
<file path=[Content_Types].xml><?xml version="1.0" encoding="utf-8"?>
<Types xmlns="http://schemas.openxmlformats.org/package/2006/content-types">
  <Default Extension="png" ContentType="image/png"/>
  <Default Extension="web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8"/>
  </p:notesMasterIdLst>
  <p:sldIdLst>
    <p:sldId id="295" r:id="rId2"/>
    <p:sldId id="296" r:id="rId3"/>
    <p:sldId id="299" r:id="rId4"/>
    <p:sldId id="297" r:id="rId5"/>
    <p:sldId id="298" r:id="rId6"/>
    <p:sldId id="300" r:id="rId7"/>
  </p:sldIdLst>
  <p:sldSz cx="9144000" cy="5143500" type="screen16x9"/>
  <p:notesSz cx="6858000" cy="9144000"/>
  <p:embeddedFontLst>
    <p:embeddedFont>
      <p:font typeface="Titillium Web Light" panose="020B0604020202020204" charset="0"/>
      <p:regular r:id="rId9"/>
      <p:bold r:id="rId10"/>
      <p:italic r:id="rId11"/>
      <p:boldItalic r:id="rId12"/>
    </p:embeddedFont>
    <p:embeddedFont>
      <p:font typeface="Lucida Sans Unicode" panose="020B0602030504020204" pitchFamily="34" charset="0"/>
      <p:regular r:id="rId13"/>
    </p:embeddedFont>
    <p:embeddedFont>
      <p:font typeface="Titillium Web"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DED31F-4C28-4180-97D3-87A74C8CC402}">
  <a:tblStyle styleId="{EBDED31F-4C28-4180-97D3-87A74C8CC40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3F4AB4-FE6C-4C75-8DE0-3188A609124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89" autoAdjust="0"/>
  </p:normalViewPr>
  <p:slideViewPr>
    <p:cSldViewPr snapToGrid="0">
      <p:cViewPr varScale="1">
        <p:scale>
          <a:sx n="129" d="100"/>
          <a:sy n="129" d="100"/>
        </p:scale>
        <p:origin x="1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38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5331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973750"/>
            <a:ext cx="5796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2230450"/>
            <a:ext cx="5796900" cy="4653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7DFFB1"/>
            </a:gs>
            <a:gs pos="12000">
              <a:srgbClr val="00AAC6"/>
            </a:gs>
            <a:gs pos="51000">
              <a:srgbClr val="0037B3"/>
            </a:gs>
            <a:gs pos="100000">
              <a:srgbClr val="00001A"/>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60255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457200" y="1428748"/>
            <a:ext cx="6025500" cy="314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rgbClr val="7DFFB1"/>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marL="914400" lvl="1"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0037B3"/>
                </a:solidFill>
                <a:latin typeface="Titillium Web Light"/>
                <a:ea typeface="Titillium Web Light"/>
                <a:cs typeface="Titillium Web Light"/>
                <a:sym typeface="Titillium Web Light"/>
              </a:defRPr>
            </a:lvl1pPr>
            <a:lvl2pPr lvl="1" algn="r">
              <a:buNone/>
              <a:defRPr sz="1300">
                <a:solidFill>
                  <a:srgbClr val="0037B3"/>
                </a:solidFill>
                <a:latin typeface="Titillium Web Light"/>
                <a:ea typeface="Titillium Web Light"/>
                <a:cs typeface="Titillium Web Light"/>
                <a:sym typeface="Titillium Web Light"/>
              </a:defRPr>
            </a:lvl2pPr>
            <a:lvl3pPr lvl="2" algn="r">
              <a:buNone/>
              <a:defRPr sz="1300">
                <a:solidFill>
                  <a:srgbClr val="0037B3"/>
                </a:solidFill>
                <a:latin typeface="Titillium Web Light"/>
                <a:ea typeface="Titillium Web Light"/>
                <a:cs typeface="Titillium Web Light"/>
                <a:sym typeface="Titillium Web Light"/>
              </a:defRPr>
            </a:lvl3pPr>
            <a:lvl4pPr lvl="3" algn="r">
              <a:buNone/>
              <a:defRPr sz="1300">
                <a:solidFill>
                  <a:srgbClr val="0037B3"/>
                </a:solidFill>
                <a:latin typeface="Titillium Web Light"/>
                <a:ea typeface="Titillium Web Light"/>
                <a:cs typeface="Titillium Web Light"/>
                <a:sym typeface="Titillium Web Light"/>
              </a:defRPr>
            </a:lvl4pPr>
            <a:lvl5pPr lvl="4" algn="r">
              <a:buNone/>
              <a:defRPr sz="1300">
                <a:solidFill>
                  <a:srgbClr val="0037B3"/>
                </a:solidFill>
                <a:latin typeface="Titillium Web Light"/>
                <a:ea typeface="Titillium Web Light"/>
                <a:cs typeface="Titillium Web Light"/>
                <a:sym typeface="Titillium Web Light"/>
              </a:defRPr>
            </a:lvl5pPr>
            <a:lvl6pPr lvl="5" algn="r">
              <a:buNone/>
              <a:defRPr sz="1300">
                <a:solidFill>
                  <a:srgbClr val="0037B3"/>
                </a:solidFill>
                <a:latin typeface="Titillium Web Light"/>
                <a:ea typeface="Titillium Web Light"/>
                <a:cs typeface="Titillium Web Light"/>
                <a:sym typeface="Titillium Web Light"/>
              </a:defRPr>
            </a:lvl6pPr>
            <a:lvl7pPr lvl="6" algn="r">
              <a:buNone/>
              <a:defRPr sz="1300">
                <a:solidFill>
                  <a:srgbClr val="0037B3"/>
                </a:solidFill>
                <a:latin typeface="Titillium Web Light"/>
                <a:ea typeface="Titillium Web Light"/>
                <a:cs typeface="Titillium Web Light"/>
                <a:sym typeface="Titillium Web Light"/>
              </a:defRPr>
            </a:lvl7pPr>
            <a:lvl8pPr lvl="7" algn="r">
              <a:buNone/>
              <a:defRPr sz="1300">
                <a:solidFill>
                  <a:srgbClr val="0037B3"/>
                </a:solidFill>
                <a:latin typeface="Titillium Web Light"/>
                <a:ea typeface="Titillium Web Light"/>
                <a:cs typeface="Titillium Web Light"/>
                <a:sym typeface="Titillium Web Light"/>
              </a:defRPr>
            </a:lvl8pPr>
            <a:lvl9pPr lvl="8" algn="r">
              <a:buNone/>
              <a:defRPr sz="1300">
                <a:solidFill>
                  <a:srgbClr val="0037B3"/>
                </a:solidFill>
                <a:latin typeface="Titillium Web Light"/>
                <a:ea typeface="Titillium Web Light"/>
                <a:cs typeface="Titillium Web Light"/>
                <a:sym typeface="Titillium Web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echtarget.com/searchenterpriseai/definition/AI-Artificial-Intelligence#:~:text=Artificial%20intelligence%20is%20the%20simulation,speech%20recognition%20and%20machine%20vi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uiltin.com/artificial-intelligence/examples-ai-in-industry" TargetMode="External"/><Relationship Id="rId5" Type="http://schemas.openxmlformats.org/officeDocument/2006/relationships/hyperlink" Target="https://www.forbes.com/sites/naveenjoshi/2022/08/02/7-ways-ai-will-affect-humans-in-our-future/?sh=2f0fd11d5db0" TargetMode="External"/><Relationship Id="rId4" Type="http://schemas.openxmlformats.org/officeDocument/2006/relationships/hyperlink" Target="https://online.york.ac.uk/artificial-intelligence-and-its-impact-on-everyday-life/#:~:text=AI%20touches%20every%20aspect%20of,potential%20growth%20trajectory%20is%20limitl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896" y="854805"/>
            <a:ext cx="5796900" cy="1159800"/>
          </a:xfrm>
        </p:spPr>
        <p:txBody>
          <a:bodyPr/>
          <a:lstStyle/>
          <a:p>
            <a:pPr algn="ctr"/>
            <a:r>
              <a:rPr lang="en-US" dirty="0" smtClean="0"/>
              <a:t>Artificial Intelligence</a:t>
            </a:r>
            <a:endParaRPr lang="en-US" dirty="0"/>
          </a:p>
        </p:txBody>
      </p:sp>
      <p:sp>
        <p:nvSpPr>
          <p:cNvPr id="3" name="Subtitle 2"/>
          <p:cNvSpPr>
            <a:spLocks noGrp="1"/>
          </p:cNvSpPr>
          <p:nvPr>
            <p:ph type="subTitle" idx="1"/>
          </p:nvPr>
        </p:nvSpPr>
        <p:spPr>
          <a:xfrm>
            <a:off x="1577897" y="4526470"/>
            <a:ext cx="2287859" cy="465300"/>
          </a:xfrm>
        </p:spPr>
        <p:txBody>
          <a:bodyPr/>
          <a:lstStyle/>
          <a:p>
            <a:r>
              <a:rPr lang="en-US" dirty="0" smtClean="0"/>
              <a:t>By: Jana Jweihan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151" y="2170721"/>
            <a:ext cx="3912391" cy="2199633"/>
          </a:xfrm>
          <a:prstGeom prst="rect">
            <a:avLst/>
          </a:prstGeom>
        </p:spPr>
      </p:pic>
    </p:spTree>
    <p:extLst>
      <p:ext uri="{BB962C8B-B14F-4D97-AF65-F5344CB8AC3E}">
        <p14:creationId xmlns:p14="http://schemas.microsoft.com/office/powerpoint/2010/main" val="219491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575"/>
            <a:ext cx="8292790" cy="857400"/>
          </a:xfrm>
        </p:spPr>
        <p:txBody>
          <a:bodyPr/>
          <a:lstStyle/>
          <a:p>
            <a:pPr algn="ctr"/>
            <a:r>
              <a:rPr lang="en-US" sz="4000" dirty="0" smtClean="0"/>
              <a:t>What is AI?</a:t>
            </a:r>
            <a:endParaRPr lang="en-US" sz="4000" dirty="0"/>
          </a:p>
        </p:txBody>
      </p:sp>
      <p:sp>
        <p:nvSpPr>
          <p:cNvPr id="3" name="Text Placeholder 2"/>
          <p:cNvSpPr>
            <a:spLocks noGrp="1"/>
          </p:cNvSpPr>
          <p:nvPr>
            <p:ph type="body" idx="1"/>
          </p:nvPr>
        </p:nvSpPr>
        <p:spPr>
          <a:xfrm>
            <a:off x="457199" y="1428748"/>
            <a:ext cx="8441473" cy="3148800"/>
          </a:xfrm>
        </p:spPr>
        <p:txBody>
          <a:bodyPr/>
          <a:lstStyle/>
          <a:p>
            <a:pPr marL="76200" indent="0">
              <a:buNone/>
            </a:pPr>
            <a:r>
              <a:rPr lang="en-US" sz="1800" dirty="0" smtClean="0">
                <a:latin typeface="Lucida Sans Unicode" panose="020B0602030504020204" pitchFamily="34" charset="0"/>
                <a:cs typeface="Lucida Sans Unicode" panose="020B0602030504020204" pitchFamily="34" charset="0"/>
              </a:rPr>
              <a:t>Artificial intelligence (AI) is the intelligence of humans installed into and processed by machines using technology and science. The machines can distinguish differences, synthesize things, and theorize. </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129" y="2526653"/>
            <a:ext cx="3087611" cy="2050895"/>
          </a:xfrm>
          <a:prstGeom prst="rect">
            <a:avLst/>
          </a:prstGeom>
        </p:spPr>
      </p:pic>
    </p:spTree>
    <p:extLst>
      <p:ext uri="{BB962C8B-B14F-4D97-AF65-F5344CB8AC3E}">
        <p14:creationId xmlns:p14="http://schemas.microsoft.com/office/powerpoint/2010/main" val="9852761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1429"/>
            <a:ext cx="8292790" cy="857400"/>
          </a:xfrm>
        </p:spPr>
        <p:txBody>
          <a:bodyPr/>
          <a:lstStyle/>
          <a:p>
            <a:pPr algn="ctr"/>
            <a:r>
              <a:rPr lang="en-US" sz="4000" dirty="0" smtClean="0"/>
              <a:t>Examples of AI</a:t>
            </a:r>
            <a:endParaRPr lang="en-US" sz="4000" dirty="0"/>
          </a:p>
        </p:txBody>
      </p:sp>
      <p:sp>
        <p:nvSpPr>
          <p:cNvPr id="3" name="Text Placeholder 2"/>
          <p:cNvSpPr>
            <a:spLocks noGrp="1"/>
          </p:cNvSpPr>
          <p:nvPr>
            <p:ph type="body" idx="1"/>
          </p:nvPr>
        </p:nvSpPr>
        <p:spPr>
          <a:xfrm>
            <a:off x="382857" y="1178721"/>
            <a:ext cx="8560421" cy="3757551"/>
          </a:xfrm>
        </p:spPr>
        <p:txBody>
          <a:bodyPr/>
          <a:lstStyle/>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AI robotics</a:t>
            </a:r>
            <a:r>
              <a:rPr lang="en-US" sz="1800" dirty="0" smtClean="0">
                <a:latin typeface="Lucida Sans Unicode" panose="020B0602030504020204" pitchFamily="34" charset="0"/>
                <a:cs typeface="Lucida Sans Unicode" panose="020B0602030504020204" pitchFamily="34" charset="0"/>
              </a:rPr>
              <a:t>: machines that are programed with certain assignments and have a limited thinking capacity.</a:t>
            </a:r>
          </a:p>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Smart assistants</a:t>
            </a:r>
            <a:r>
              <a:rPr lang="en-US" sz="1800" dirty="0" smtClean="0">
                <a:latin typeface="Lucida Sans Unicode" panose="020B0602030504020204" pitchFamily="34" charset="0"/>
                <a:cs typeface="Lucida Sans Unicode" panose="020B0602030504020204" pitchFamily="34" charset="0"/>
              </a:rPr>
              <a:t>:</a:t>
            </a:r>
            <a:r>
              <a:rPr lang="en-US" sz="1800" b="1" dirty="0" smtClean="0">
                <a:latin typeface="Lucida Sans Unicode" panose="020B0602030504020204" pitchFamily="34" charset="0"/>
                <a:cs typeface="Lucida Sans Unicode" panose="020B0602030504020204" pitchFamily="34" charset="0"/>
              </a:rPr>
              <a:t> </a:t>
            </a:r>
            <a:r>
              <a:rPr lang="en-US" sz="1800" dirty="0" smtClean="0">
                <a:latin typeface="Lucida Sans Unicode" panose="020B0602030504020204" pitchFamily="34" charset="0"/>
                <a:cs typeface="Lucida Sans Unicode" panose="020B0602030504020204" pitchFamily="34" charset="0"/>
              </a:rPr>
              <a:t>virtual assistants located in technology such as </a:t>
            </a:r>
            <a:r>
              <a:rPr lang="en-US" sz="1800" dirty="0">
                <a:latin typeface="Lucida Sans Unicode" panose="020B0602030504020204" pitchFamily="34" charset="0"/>
                <a:cs typeface="Lucida Sans Unicode" panose="020B0602030504020204" pitchFamily="34" charset="0"/>
              </a:rPr>
              <a:t>p</a:t>
            </a:r>
            <a:r>
              <a:rPr lang="en-US" sz="1800" dirty="0" smtClean="0">
                <a:latin typeface="Lucida Sans Unicode" panose="020B0602030504020204" pitchFamily="34" charset="0"/>
                <a:cs typeface="Lucida Sans Unicode" panose="020B0602030504020204" pitchFamily="34" charset="0"/>
              </a:rPr>
              <a:t>hones, computers , and smart cars. Example: Siri in iPhones.</a:t>
            </a:r>
          </a:p>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AI in healthcare</a:t>
            </a:r>
            <a:r>
              <a:rPr lang="en-US" sz="1800" dirty="0" smtClean="0">
                <a:latin typeface="Lucida Sans Unicode" panose="020B0602030504020204" pitchFamily="34" charset="0"/>
                <a:cs typeface="Lucida Sans Unicode" panose="020B0602030504020204" pitchFamily="34" charset="0"/>
              </a:rPr>
              <a:t>: virtual assistants help to</a:t>
            </a:r>
          </a:p>
          <a:p>
            <a:pPr marL="76200" indent="0">
              <a:buNone/>
            </a:pPr>
            <a:r>
              <a:rPr lang="en-US" sz="1800" dirty="0" smtClean="0">
                <a:latin typeface="Lucida Sans Unicode" panose="020B0602030504020204" pitchFamily="34" charset="0"/>
                <a:cs typeface="Lucida Sans Unicode" panose="020B0602030504020204" pitchFamily="34" charset="0"/>
              </a:rPr>
              <a:t>improve the efficiency of medical expenses </a:t>
            </a:r>
          </a:p>
          <a:p>
            <a:pPr marL="76200" indent="0">
              <a:buNone/>
            </a:pPr>
            <a:r>
              <a:rPr lang="en-US" sz="1800" dirty="0" smtClean="0">
                <a:latin typeface="Lucida Sans Unicode" panose="020B0602030504020204" pitchFamily="34" charset="0"/>
                <a:cs typeface="Lucida Sans Unicode" panose="020B0602030504020204" pitchFamily="34" charset="0"/>
              </a:rPr>
              <a:t>and surgeries.</a:t>
            </a:r>
          </a:p>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AI in transportation</a:t>
            </a:r>
            <a:r>
              <a:rPr lang="en-US" sz="1800" dirty="0" smtClean="0">
                <a:latin typeface="Lucida Sans Unicode" panose="020B0602030504020204" pitchFamily="34" charset="0"/>
                <a:cs typeface="Lucida Sans Unicode" panose="020B0602030504020204" pitchFamily="34" charset="0"/>
              </a:rPr>
              <a:t>: virtual assistants and </a:t>
            </a:r>
          </a:p>
          <a:p>
            <a:pPr marL="76200" indent="0">
              <a:buNone/>
            </a:pPr>
            <a:r>
              <a:rPr lang="en-US" sz="1800" dirty="0" smtClean="0">
                <a:latin typeface="Lucida Sans Unicode" panose="020B0602030504020204" pitchFamily="34" charset="0"/>
                <a:cs typeface="Lucida Sans Unicode" panose="020B0602030504020204" pitchFamily="34" charset="0"/>
              </a:rPr>
              <a:t>programed apps help many people in </a:t>
            </a:r>
          </a:p>
          <a:p>
            <a:pPr marL="76200" indent="0">
              <a:buNone/>
            </a:pPr>
            <a:r>
              <a:rPr lang="en-US" sz="1800" dirty="0" smtClean="0">
                <a:latin typeface="Lucida Sans Unicode" panose="020B0602030504020204" pitchFamily="34" charset="0"/>
                <a:cs typeface="Lucida Sans Unicode" panose="020B0602030504020204" pitchFamily="34" charset="0"/>
              </a:rPr>
              <a:t>transportation. Example: google maps.</a:t>
            </a:r>
            <a:endParaRPr lang="en-US" sz="1800" b="1"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083" y="2627426"/>
            <a:ext cx="2995962" cy="1685228"/>
          </a:xfrm>
          <a:prstGeom prst="rect">
            <a:avLst/>
          </a:prstGeom>
        </p:spPr>
      </p:pic>
    </p:spTree>
    <p:extLst>
      <p:ext uri="{BB962C8B-B14F-4D97-AF65-F5344CB8AC3E}">
        <p14:creationId xmlns:p14="http://schemas.microsoft.com/office/powerpoint/2010/main" val="9745222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4575"/>
            <a:ext cx="8136673" cy="857400"/>
          </a:xfrm>
        </p:spPr>
        <p:txBody>
          <a:bodyPr/>
          <a:lstStyle/>
          <a:p>
            <a:pPr algn="ctr"/>
            <a:r>
              <a:rPr lang="en-US" sz="4000" dirty="0" smtClean="0"/>
              <a:t>How does AI affect us now?</a:t>
            </a:r>
            <a:endParaRPr lang="en-US" sz="4000" dirty="0"/>
          </a:p>
        </p:txBody>
      </p:sp>
      <p:sp>
        <p:nvSpPr>
          <p:cNvPr id="3" name="Text Placeholder 2"/>
          <p:cNvSpPr>
            <a:spLocks noGrp="1"/>
          </p:cNvSpPr>
          <p:nvPr>
            <p:ph type="body" idx="1"/>
          </p:nvPr>
        </p:nvSpPr>
        <p:spPr>
          <a:xfrm>
            <a:off x="457199" y="1428748"/>
            <a:ext cx="8322527" cy="3148800"/>
          </a:xfrm>
        </p:spPr>
        <p:txBody>
          <a:bodyPr/>
          <a:lstStyle/>
          <a:p>
            <a:pPr marL="76200" indent="0" algn="just">
              <a:buNone/>
            </a:pPr>
            <a:r>
              <a:rPr lang="en-US" sz="1800" dirty="0" smtClean="0">
                <a:latin typeface="Lucida Sans Unicode" panose="020B0602030504020204" pitchFamily="34" charset="0"/>
                <a:cs typeface="Lucida Sans Unicode" panose="020B0602030504020204" pitchFamily="34" charset="0"/>
              </a:rPr>
              <a:t>AI has already affected us in our everyday lives, as it is already installed in most of what we use. Many people use AI without even realizing it. For example, many people like to shop online rather than physically going to the shop, which is an example of AI. Even schools </a:t>
            </a:r>
          </a:p>
          <a:p>
            <a:pPr marL="76200" indent="0" algn="just">
              <a:buNone/>
            </a:pPr>
            <a:r>
              <a:rPr lang="en-US" sz="1800" dirty="0" smtClean="0">
                <a:latin typeface="Lucida Sans Unicode" panose="020B0602030504020204" pitchFamily="34" charset="0"/>
                <a:cs typeface="Lucida Sans Unicode" panose="020B0602030504020204" pitchFamily="34" charset="0"/>
              </a:rPr>
              <a:t>and universities use AI such as emails and google </a:t>
            </a:r>
          </a:p>
          <a:p>
            <a:pPr marL="76200" indent="0" algn="just">
              <a:buNone/>
            </a:pPr>
            <a:r>
              <a:rPr lang="en-US" sz="1800" dirty="0" smtClean="0">
                <a:latin typeface="Lucida Sans Unicode" panose="020B0602030504020204" pitchFamily="34" charset="0"/>
                <a:cs typeface="Lucida Sans Unicode" panose="020B0602030504020204" pitchFamily="34" charset="0"/>
              </a:rPr>
              <a:t>because it helps make things much more easier.</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056" y="2416156"/>
            <a:ext cx="2593670" cy="2161392"/>
          </a:xfrm>
          <a:prstGeom prst="rect">
            <a:avLst/>
          </a:prstGeom>
        </p:spPr>
      </p:pic>
    </p:spTree>
    <p:extLst>
      <p:ext uri="{BB962C8B-B14F-4D97-AF65-F5344CB8AC3E}">
        <p14:creationId xmlns:p14="http://schemas.microsoft.com/office/powerpoint/2010/main" val="2066313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419"/>
            <a:ext cx="7958254" cy="857400"/>
          </a:xfrm>
        </p:spPr>
        <p:txBody>
          <a:bodyPr/>
          <a:lstStyle/>
          <a:p>
            <a:pPr algn="ctr"/>
            <a:r>
              <a:rPr lang="en-US" sz="4000" dirty="0" smtClean="0"/>
              <a:t>How will AI affect the future?</a:t>
            </a:r>
            <a:endParaRPr lang="en-US" sz="4000" dirty="0"/>
          </a:p>
        </p:txBody>
      </p:sp>
      <p:sp>
        <p:nvSpPr>
          <p:cNvPr id="3" name="Text Placeholder 2"/>
          <p:cNvSpPr>
            <a:spLocks noGrp="1"/>
          </p:cNvSpPr>
          <p:nvPr>
            <p:ph type="body" idx="1"/>
          </p:nvPr>
        </p:nvSpPr>
        <p:spPr>
          <a:xfrm>
            <a:off x="457200" y="1098513"/>
            <a:ext cx="8188713" cy="4250940"/>
          </a:xfrm>
        </p:spPr>
        <p:txBody>
          <a:bodyPr/>
          <a:lstStyle/>
          <a:p>
            <a:pPr marL="76200" indent="0">
              <a:buNone/>
            </a:pPr>
            <a:r>
              <a:rPr lang="en-US" sz="1800" dirty="0" smtClean="0">
                <a:latin typeface="Lucida Sans Unicode" panose="020B0602030504020204" pitchFamily="34" charset="0"/>
                <a:cs typeface="Lucida Sans Unicode" panose="020B0602030504020204" pitchFamily="34" charset="0"/>
              </a:rPr>
              <a:t>AI will continue to grow in the future and will impact</a:t>
            </a:r>
          </a:p>
          <a:p>
            <a:pPr marL="76200" indent="0">
              <a:buNone/>
            </a:pPr>
            <a:r>
              <a:rPr lang="en-US" sz="1800" dirty="0" smtClean="0">
                <a:latin typeface="Lucida Sans Unicode" panose="020B0602030504020204" pitchFamily="34" charset="0"/>
                <a:cs typeface="Lucida Sans Unicode" panose="020B0602030504020204" pitchFamily="34" charset="0"/>
              </a:rPr>
              <a:t>our lives. AI will improve in transportation, just like </a:t>
            </a:r>
          </a:p>
          <a:p>
            <a:pPr marL="76200" indent="0">
              <a:buNone/>
            </a:pPr>
            <a:r>
              <a:rPr lang="en-US" sz="1800" dirty="0" smtClean="0">
                <a:latin typeface="Lucida Sans Unicode" panose="020B0602030504020204" pitchFamily="34" charset="0"/>
                <a:cs typeface="Lucida Sans Unicode" panose="020B0602030504020204" pitchFamily="34" charset="0"/>
              </a:rPr>
              <a:t>how we see the self-driving cars, we will see that the</a:t>
            </a:r>
          </a:p>
          <a:p>
            <a:pPr marL="76200" indent="0">
              <a:buNone/>
            </a:pPr>
            <a:r>
              <a:rPr lang="en-US" sz="1800" dirty="0" smtClean="0">
                <a:latin typeface="Lucida Sans Unicode" panose="020B0602030504020204" pitchFamily="34" charset="0"/>
                <a:cs typeface="Lucida Sans Unicode" panose="020B0602030504020204" pitchFamily="34" charset="0"/>
              </a:rPr>
              <a:t>technology will spread to other transportations.</a:t>
            </a:r>
          </a:p>
          <a:p>
            <a:pPr marL="76200" indent="0">
              <a:buNone/>
            </a:pPr>
            <a:r>
              <a:rPr lang="en-US" sz="1800" dirty="0" smtClean="0">
                <a:latin typeface="Lucida Sans Unicode" panose="020B0602030504020204" pitchFamily="34" charset="0"/>
                <a:cs typeface="Lucida Sans Unicode" panose="020B0602030504020204" pitchFamily="34" charset="0"/>
              </a:rPr>
              <a:t>Furthermore, we will see robotic assistants or virtual</a:t>
            </a:r>
          </a:p>
          <a:p>
            <a:pPr marL="76200" indent="0">
              <a:buNone/>
            </a:pPr>
            <a:r>
              <a:rPr lang="en-US" sz="1800" dirty="0" smtClean="0">
                <a:latin typeface="Lucida Sans Unicode" panose="020B0602030504020204" pitchFamily="34" charset="0"/>
                <a:cs typeface="Lucida Sans Unicode" panose="020B0602030504020204" pitchFamily="34" charset="0"/>
              </a:rPr>
              <a:t>assistants in school classrooms to help the human teachers which would improve the efficiency. </a:t>
            </a:r>
          </a:p>
          <a:p>
            <a:pPr marL="76200" indent="0">
              <a:buNone/>
            </a:pPr>
            <a:r>
              <a:rPr lang="en-US" sz="1800" dirty="0" smtClean="0">
                <a:latin typeface="Lucida Sans Unicode" panose="020B0602030504020204" pitchFamily="34" charset="0"/>
                <a:cs typeface="Lucida Sans Unicode" panose="020B0602030504020204" pitchFamily="34" charset="0"/>
              </a:rPr>
              <a:t>In addition, there will be programed machines in our own homes, which would help with cleaning and tasks that the humans are to busy to do. AI could also watch over kids, though something could go wrong so it wouldn’t be more efficient than a humans job.</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116" y="1098513"/>
            <a:ext cx="2217818" cy="1663363"/>
          </a:xfrm>
          <a:prstGeom prst="rect">
            <a:avLst/>
          </a:prstGeom>
        </p:spPr>
      </p:pic>
    </p:spTree>
    <p:extLst>
      <p:ext uri="{BB962C8B-B14F-4D97-AF65-F5344CB8AC3E}">
        <p14:creationId xmlns:p14="http://schemas.microsoft.com/office/powerpoint/2010/main" val="30314095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46" y="278458"/>
            <a:ext cx="8292790" cy="857400"/>
          </a:xfrm>
        </p:spPr>
        <p:txBody>
          <a:bodyPr/>
          <a:lstStyle/>
          <a:p>
            <a:pPr algn="ctr"/>
            <a:r>
              <a:rPr lang="en-US" sz="4000" dirty="0" smtClean="0"/>
              <a:t>Sources</a:t>
            </a:r>
            <a:endParaRPr lang="en-US" sz="4000" dirty="0"/>
          </a:p>
        </p:txBody>
      </p:sp>
      <p:sp>
        <p:nvSpPr>
          <p:cNvPr id="3" name="Text Placeholder 2"/>
          <p:cNvSpPr>
            <a:spLocks noGrp="1"/>
          </p:cNvSpPr>
          <p:nvPr>
            <p:ph type="body" idx="1"/>
          </p:nvPr>
        </p:nvSpPr>
        <p:spPr>
          <a:xfrm>
            <a:off x="457199" y="1198289"/>
            <a:ext cx="8572085" cy="4488832"/>
          </a:xfrm>
        </p:spPr>
        <p:txBody>
          <a:bodyPr/>
          <a:lstStyle/>
          <a:p>
            <a:pPr marL="76200" indent="0">
              <a:buNone/>
            </a:pPr>
            <a:r>
              <a:rPr lang="en-US" sz="1800" b="1" dirty="0">
                <a:latin typeface="Lucida Sans Unicode" panose="020B0602030504020204" pitchFamily="34" charset="0"/>
                <a:cs typeface="Lucida Sans Unicode" panose="020B0602030504020204" pitchFamily="34" charset="0"/>
              </a:rPr>
              <a:t>What is artificial intelligence (AI</a:t>
            </a:r>
            <a:r>
              <a:rPr lang="en-US" sz="1800" b="1" dirty="0" smtClean="0">
                <a:latin typeface="Lucida Sans Unicode" panose="020B0602030504020204" pitchFamily="34" charset="0"/>
                <a:cs typeface="Lucida Sans Unicode" panose="020B0602030504020204" pitchFamily="34" charset="0"/>
              </a:rPr>
              <a:t>)?:</a:t>
            </a:r>
          </a:p>
          <a:p>
            <a:pPr marL="76200" indent="0">
              <a:buNone/>
            </a:pPr>
            <a:r>
              <a:rPr lang="en-US" sz="1400" b="1" dirty="0">
                <a:latin typeface="Lucida Sans Unicode" panose="020B0602030504020204" pitchFamily="34" charset="0"/>
                <a:cs typeface="Lucida Sans Unicode" panose="020B0602030504020204" pitchFamily="34" charset="0"/>
                <a:hlinkClick r:id="rId3"/>
              </a:rPr>
              <a:t>https://www.techtarget.com/searchenterpriseai/definition/AI-Artificial-Intelligence#:~:text=Artificial%20intelligence%20is%20the%20simulation,speech%20recognition%20and%20machine%20vision</a:t>
            </a:r>
            <a:r>
              <a:rPr lang="en-US" sz="1400" b="1" dirty="0" smtClean="0">
                <a:latin typeface="Lucida Sans Unicode" panose="020B0602030504020204" pitchFamily="34" charset="0"/>
                <a:cs typeface="Lucida Sans Unicode" panose="020B0602030504020204" pitchFamily="34" charset="0"/>
              </a:rPr>
              <a:t>. </a:t>
            </a:r>
          </a:p>
          <a:p>
            <a:pPr marL="76200" indent="0">
              <a:buNone/>
            </a:pPr>
            <a:r>
              <a:rPr lang="en-US" sz="1800" b="1" dirty="0" smtClean="0">
                <a:latin typeface="Lucida Sans Unicode" panose="020B0602030504020204" pitchFamily="34" charset="0"/>
                <a:cs typeface="Lucida Sans Unicode" panose="020B0602030504020204" pitchFamily="34" charset="0"/>
              </a:rPr>
              <a:t>Artificial intelligence and its impact on everyday life:</a:t>
            </a:r>
            <a:endParaRPr lang="en-US" sz="1800" b="1" dirty="0">
              <a:latin typeface="Lucida Sans Unicode" panose="020B0602030504020204" pitchFamily="34" charset="0"/>
              <a:cs typeface="Lucida Sans Unicode" panose="020B0602030504020204" pitchFamily="34" charset="0"/>
            </a:endParaRPr>
          </a:p>
          <a:p>
            <a:pPr marL="76200" indent="0">
              <a:buNone/>
            </a:pPr>
            <a:r>
              <a:rPr lang="en-US" sz="1400" b="1" dirty="0">
                <a:latin typeface="Lucida Sans Unicode" panose="020B0602030504020204" pitchFamily="34" charset="0"/>
                <a:cs typeface="Lucida Sans Unicode" panose="020B0602030504020204" pitchFamily="34" charset="0"/>
                <a:hlinkClick r:id="rId4"/>
              </a:rPr>
              <a:t>https://online.york.ac.uk/artificial-intelligence-and-its-impact-on-everyday-life/#:~:text=AI%20touches%20every%20aspect%20of,potential%20growth%20trajectory%20is%20limitless</a:t>
            </a:r>
            <a:r>
              <a:rPr lang="en-US" sz="1400" b="1" dirty="0" smtClean="0">
                <a:latin typeface="Lucida Sans Unicode" panose="020B0602030504020204" pitchFamily="34" charset="0"/>
                <a:cs typeface="Lucida Sans Unicode" panose="020B0602030504020204" pitchFamily="34" charset="0"/>
              </a:rPr>
              <a:t>. </a:t>
            </a:r>
          </a:p>
          <a:p>
            <a:pPr marL="76200" indent="0">
              <a:buNone/>
            </a:pPr>
            <a:r>
              <a:rPr lang="en-US" sz="1800" b="1" dirty="0">
                <a:latin typeface="Lucida Sans Unicode" panose="020B0602030504020204" pitchFamily="34" charset="0"/>
                <a:cs typeface="Lucida Sans Unicode" panose="020B0602030504020204" pitchFamily="34" charset="0"/>
              </a:rPr>
              <a:t>7 Ways AI Will Affect Humans In Our </a:t>
            </a:r>
            <a:r>
              <a:rPr lang="en-US" sz="1800" b="1" dirty="0" smtClean="0">
                <a:latin typeface="Lucida Sans Unicode" panose="020B0602030504020204" pitchFamily="34" charset="0"/>
                <a:cs typeface="Lucida Sans Unicode" panose="020B0602030504020204" pitchFamily="34" charset="0"/>
              </a:rPr>
              <a:t>Future:</a:t>
            </a:r>
          </a:p>
          <a:p>
            <a:pPr marL="76200" indent="0">
              <a:buNone/>
            </a:pPr>
            <a:r>
              <a:rPr lang="en-US" sz="1400" b="1" dirty="0">
                <a:latin typeface="Lucida Sans Unicode" panose="020B0602030504020204" pitchFamily="34" charset="0"/>
                <a:cs typeface="Lucida Sans Unicode" panose="020B0602030504020204" pitchFamily="34" charset="0"/>
                <a:hlinkClick r:id="rId5"/>
              </a:rPr>
              <a:t>https://www.forbes.com/sites/naveenjoshi/2022/08/02/7-ways-ai-will-affect-humans-in-our-future/?</a:t>
            </a:r>
            <a:r>
              <a:rPr lang="en-US" sz="1400" b="1" dirty="0" smtClean="0">
                <a:latin typeface="Lucida Sans Unicode" panose="020B0602030504020204" pitchFamily="34" charset="0"/>
                <a:cs typeface="Lucida Sans Unicode" panose="020B0602030504020204" pitchFamily="34" charset="0"/>
                <a:hlinkClick r:id="rId5"/>
              </a:rPr>
              <a:t>sh=2f0fd11d5db0</a:t>
            </a:r>
            <a:r>
              <a:rPr lang="en-US" sz="1400" b="1" dirty="0" smtClean="0">
                <a:latin typeface="Lucida Sans Unicode" panose="020B0602030504020204" pitchFamily="34" charset="0"/>
                <a:cs typeface="Lucida Sans Unicode" panose="020B0602030504020204" pitchFamily="34" charset="0"/>
              </a:rPr>
              <a:t> </a:t>
            </a:r>
          </a:p>
          <a:p>
            <a:pPr marL="76200" indent="0">
              <a:buNone/>
            </a:pPr>
            <a:r>
              <a:rPr lang="en-US" sz="1800" b="1" dirty="0" smtClean="0">
                <a:latin typeface="Lucida Sans Unicode" panose="020B0602030504020204" pitchFamily="34" charset="0"/>
                <a:cs typeface="Lucida Sans Unicode" panose="020B0602030504020204" pitchFamily="34" charset="0"/>
              </a:rPr>
              <a:t>Future of AI:</a:t>
            </a:r>
          </a:p>
          <a:p>
            <a:pPr marL="76200" indent="0">
              <a:buNone/>
            </a:pPr>
            <a:r>
              <a:rPr lang="en-US" sz="1400" b="1" dirty="0">
                <a:latin typeface="Lucida Sans Unicode" panose="020B0602030504020204" pitchFamily="34" charset="0"/>
                <a:cs typeface="Lucida Sans Unicode" panose="020B0602030504020204" pitchFamily="34" charset="0"/>
                <a:hlinkClick r:id="rId6"/>
              </a:rPr>
              <a:t>https://</a:t>
            </a:r>
            <a:r>
              <a:rPr lang="en-US" sz="1400" b="1" dirty="0" smtClean="0">
                <a:latin typeface="Lucida Sans Unicode" panose="020B0602030504020204" pitchFamily="34" charset="0"/>
                <a:cs typeface="Lucida Sans Unicode" panose="020B0602030504020204" pitchFamily="34" charset="0"/>
                <a:hlinkClick r:id="rId6"/>
              </a:rPr>
              <a:t>builtin.com/artificial-intelligence/examples-ai-in-industry</a:t>
            </a:r>
            <a:r>
              <a:rPr lang="en-US" sz="1400" b="1" dirty="0" smtClean="0">
                <a:latin typeface="Lucida Sans Unicode" panose="020B0602030504020204" pitchFamily="34" charset="0"/>
                <a:cs typeface="Lucida Sans Unicode" panose="020B0602030504020204" pitchFamily="34" charset="0"/>
              </a:rPr>
              <a:t> </a:t>
            </a:r>
            <a:endParaRPr lang="en-US" sz="1400" b="1" dirty="0">
              <a:latin typeface="Lucida Sans Unicode" panose="020B0602030504020204" pitchFamily="34" charset="0"/>
              <a:cs typeface="Lucida Sans Unicode" panose="020B0602030504020204" pitchFamily="34" charset="0"/>
            </a:endParaRPr>
          </a:p>
          <a:p>
            <a:pPr marL="76200" indent="0">
              <a:buNone/>
            </a:pPr>
            <a:endParaRPr lang="en-US" sz="1400" b="1" dirty="0" smtClean="0">
              <a:latin typeface="Lucida Sans Unicode" panose="020B0602030504020204" pitchFamily="34" charset="0"/>
              <a:cs typeface="Lucida Sans Unicode" panose="020B0602030504020204" pitchFamily="34" charset="0"/>
            </a:endParaRPr>
          </a:p>
          <a:p>
            <a:pPr marL="76200" indent="0">
              <a:buNone/>
            </a:pPr>
            <a:r>
              <a:rPr lang="en-US" sz="1800" dirty="0" smtClean="0">
                <a:latin typeface="Lucida Sans Unicode" panose="020B0602030504020204" pitchFamily="34" charset="0"/>
                <a:cs typeface="Lucida Sans Unicode" panose="020B0602030504020204" pitchFamily="34" charset="0"/>
              </a:rPr>
              <a:t> </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865026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Ninacor template">
  <a:themeElements>
    <a:clrScheme name="Custom 347">
      <a:dk1>
        <a:srgbClr val="000000"/>
      </a:dk1>
      <a:lt1>
        <a:srgbClr val="FFFFFF"/>
      </a:lt1>
      <a:dk2>
        <a:srgbClr val="9199AA"/>
      </a:dk2>
      <a:lt2>
        <a:srgbClr val="E4E7EC"/>
      </a:lt2>
      <a:accent1>
        <a:srgbClr val="002988"/>
      </a:accent1>
      <a:accent2>
        <a:srgbClr val="004CF8"/>
      </a:accent2>
      <a:accent3>
        <a:srgbClr val="7DFFB1"/>
      </a:accent3>
      <a:accent4>
        <a:srgbClr val="E0FF7D"/>
      </a:accent4>
      <a:accent5>
        <a:srgbClr val="FFF16B"/>
      </a:accent5>
      <a:accent6>
        <a:srgbClr val="FFFF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387</Words>
  <Application>Microsoft Office PowerPoint</Application>
  <PresentationFormat>On-screen Show (16:9)</PresentationFormat>
  <Paragraphs>41</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Titillium Web Light</vt:lpstr>
      <vt:lpstr>Wingdings</vt:lpstr>
      <vt:lpstr>Lucida Sans Unicode</vt:lpstr>
      <vt:lpstr>Titillium Web</vt:lpstr>
      <vt:lpstr>Ninacor template</vt:lpstr>
      <vt:lpstr>Artificial Intelligence</vt:lpstr>
      <vt:lpstr>What is AI?</vt:lpstr>
      <vt:lpstr>Examples of AI</vt:lpstr>
      <vt:lpstr>How does AI affect us now?</vt:lpstr>
      <vt:lpstr>How will AI affect the future?</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Jenna</dc:creator>
  <cp:lastModifiedBy>Jenna</cp:lastModifiedBy>
  <cp:revision>12</cp:revision>
  <dcterms:modified xsi:type="dcterms:W3CDTF">2023-02-09T07:00:55Z</dcterms:modified>
</cp:coreProperties>
</file>