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63F7646-B509-4A03-AFD1-DA5A8163DBC2}"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77F51A-EF91-4E2A-B271-6A5E1C5D6C18}" type="slidenum">
              <a:rPr lang="en-US" smtClean="0"/>
              <a:t>‹#›</a:t>
            </a:fld>
            <a:endParaRPr lang="en-US"/>
          </a:p>
        </p:txBody>
      </p:sp>
    </p:spTree>
    <p:extLst>
      <p:ext uri="{BB962C8B-B14F-4D97-AF65-F5344CB8AC3E}">
        <p14:creationId xmlns:p14="http://schemas.microsoft.com/office/powerpoint/2010/main" val="3842236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3F7646-B509-4A03-AFD1-DA5A8163DBC2}"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77F51A-EF91-4E2A-B271-6A5E1C5D6C18}" type="slidenum">
              <a:rPr lang="en-US" smtClean="0"/>
              <a:t>‹#›</a:t>
            </a:fld>
            <a:endParaRPr lang="en-US"/>
          </a:p>
        </p:txBody>
      </p:sp>
    </p:spTree>
    <p:extLst>
      <p:ext uri="{BB962C8B-B14F-4D97-AF65-F5344CB8AC3E}">
        <p14:creationId xmlns:p14="http://schemas.microsoft.com/office/powerpoint/2010/main" val="3690843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3F7646-B509-4A03-AFD1-DA5A8163DBC2}"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77F51A-EF91-4E2A-B271-6A5E1C5D6C18}" type="slidenum">
              <a:rPr lang="en-US" smtClean="0"/>
              <a:t>‹#›</a:t>
            </a:fld>
            <a:endParaRPr lang="en-US"/>
          </a:p>
        </p:txBody>
      </p:sp>
    </p:spTree>
    <p:extLst>
      <p:ext uri="{BB962C8B-B14F-4D97-AF65-F5344CB8AC3E}">
        <p14:creationId xmlns:p14="http://schemas.microsoft.com/office/powerpoint/2010/main" val="1482063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3F7646-B509-4A03-AFD1-DA5A8163DBC2}"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77F51A-EF91-4E2A-B271-6A5E1C5D6C18}" type="slidenum">
              <a:rPr lang="en-US" smtClean="0"/>
              <a:t>‹#›</a:t>
            </a:fld>
            <a:endParaRPr lang="en-US"/>
          </a:p>
        </p:txBody>
      </p:sp>
    </p:spTree>
    <p:extLst>
      <p:ext uri="{BB962C8B-B14F-4D97-AF65-F5344CB8AC3E}">
        <p14:creationId xmlns:p14="http://schemas.microsoft.com/office/powerpoint/2010/main" val="1903205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3F7646-B509-4A03-AFD1-DA5A8163DBC2}"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77F51A-EF91-4E2A-B271-6A5E1C5D6C18}" type="slidenum">
              <a:rPr lang="en-US" smtClean="0"/>
              <a:t>‹#›</a:t>
            </a:fld>
            <a:endParaRPr lang="en-US"/>
          </a:p>
        </p:txBody>
      </p:sp>
    </p:spTree>
    <p:extLst>
      <p:ext uri="{BB962C8B-B14F-4D97-AF65-F5344CB8AC3E}">
        <p14:creationId xmlns:p14="http://schemas.microsoft.com/office/powerpoint/2010/main" val="1655782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3F7646-B509-4A03-AFD1-DA5A8163DBC2}" type="datetimeFigureOut">
              <a:rPr lang="en-US" smtClean="0"/>
              <a:t>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77F51A-EF91-4E2A-B271-6A5E1C5D6C18}" type="slidenum">
              <a:rPr lang="en-US" smtClean="0"/>
              <a:t>‹#›</a:t>
            </a:fld>
            <a:endParaRPr lang="en-US"/>
          </a:p>
        </p:txBody>
      </p:sp>
    </p:spTree>
    <p:extLst>
      <p:ext uri="{BB962C8B-B14F-4D97-AF65-F5344CB8AC3E}">
        <p14:creationId xmlns:p14="http://schemas.microsoft.com/office/powerpoint/2010/main" val="1418860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63F7646-B509-4A03-AFD1-DA5A8163DBC2}" type="datetimeFigureOut">
              <a:rPr lang="en-US" smtClean="0"/>
              <a:t>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77F51A-EF91-4E2A-B271-6A5E1C5D6C18}" type="slidenum">
              <a:rPr lang="en-US" smtClean="0"/>
              <a:t>‹#›</a:t>
            </a:fld>
            <a:endParaRPr lang="en-US"/>
          </a:p>
        </p:txBody>
      </p:sp>
    </p:spTree>
    <p:extLst>
      <p:ext uri="{BB962C8B-B14F-4D97-AF65-F5344CB8AC3E}">
        <p14:creationId xmlns:p14="http://schemas.microsoft.com/office/powerpoint/2010/main" val="3214367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63F7646-B509-4A03-AFD1-DA5A8163DBC2}" type="datetimeFigureOut">
              <a:rPr lang="en-US" smtClean="0"/>
              <a:t>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77F51A-EF91-4E2A-B271-6A5E1C5D6C18}" type="slidenum">
              <a:rPr lang="en-US" smtClean="0"/>
              <a:t>‹#›</a:t>
            </a:fld>
            <a:endParaRPr lang="en-US"/>
          </a:p>
        </p:txBody>
      </p:sp>
    </p:spTree>
    <p:extLst>
      <p:ext uri="{BB962C8B-B14F-4D97-AF65-F5344CB8AC3E}">
        <p14:creationId xmlns:p14="http://schemas.microsoft.com/office/powerpoint/2010/main" val="1910794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3F7646-B509-4A03-AFD1-DA5A8163DBC2}" type="datetimeFigureOut">
              <a:rPr lang="en-US" smtClean="0"/>
              <a:t>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77F51A-EF91-4E2A-B271-6A5E1C5D6C18}" type="slidenum">
              <a:rPr lang="en-US" smtClean="0"/>
              <a:t>‹#›</a:t>
            </a:fld>
            <a:endParaRPr lang="en-US"/>
          </a:p>
        </p:txBody>
      </p:sp>
    </p:spTree>
    <p:extLst>
      <p:ext uri="{BB962C8B-B14F-4D97-AF65-F5344CB8AC3E}">
        <p14:creationId xmlns:p14="http://schemas.microsoft.com/office/powerpoint/2010/main" val="2048351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63F7646-B509-4A03-AFD1-DA5A8163DBC2}" type="datetimeFigureOut">
              <a:rPr lang="en-US" smtClean="0"/>
              <a:t>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77F51A-EF91-4E2A-B271-6A5E1C5D6C18}" type="slidenum">
              <a:rPr lang="en-US" smtClean="0"/>
              <a:t>‹#›</a:t>
            </a:fld>
            <a:endParaRPr lang="en-US"/>
          </a:p>
        </p:txBody>
      </p:sp>
    </p:spTree>
    <p:extLst>
      <p:ext uri="{BB962C8B-B14F-4D97-AF65-F5344CB8AC3E}">
        <p14:creationId xmlns:p14="http://schemas.microsoft.com/office/powerpoint/2010/main" val="2457735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63F7646-B509-4A03-AFD1-DA5A8163DBC2}" type="datetimeFigureOut">
              <a:rPr lang="en-US" smtClean="0"/>
              <a:t>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77F51A-EF91-4E2A-B271-6A5E1C5D6C18}" type="slidenum">
              <a:rPr lang="en-US" smtClean="0"/>
              <a:t>‹#›</a:t>
            </a:fld>
            <a:endParaRPr lang="en-US"/>
          </a:p>
        </p:txBody>
      </p:sp>
    </p:spTree>
    <p:extLst>
      <p:ext uri="{BB962C8B-B14F-4D97-AF65-F5344CB8AC3E}">
        <p14:creationId xmlns:p14="http://schemas.microsoft.com/office/powerpoint/2010/main" val="1639678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3F7646-B509-4A03-AFD1-DA5A8163DBC2}" type="datetimeFigureOut">
              <a:rPr lang="en-US" smtClean="0"/>
              <a:t>2/9/2023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77F51A-EF91-4E2A-B271-6A5E1C5D6C18}" type="slidenum">
              <a:rPr lang="en-US" smtClean="0"/>
              <a:t>‹#›</a:t>
            </a:fld>
            <a:endParaRPr lang="en-US"/>
          </a:p>
        </p:txBody>
      </p:sp>
    </p:spTree>
    <p:extLst>
      <p:ext uri="{BB962C8B-B14F-4D97-AF65-F5344CB8AC3E}">
        <p14:creationId xmlns:p14="http://schemas.microsoft.com/office/powerpoint/2010/main" val="391894506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BEBA8EAE-BF5A-486C-A8C5-ECC9F3942E4B}">
                <a14:imgProps xmlns:a14="http://schemas.microsoft.com/office/drawing/2010/main">
                  <a14:imgLayer r:embed="rId3">
                    <a14:imgEffect>
                      <a14:sharpenSoften amount="-100000"/>
                    </a14:imgEffect>
                  </a14:imgLayer>
                </a14:imgProps>
              </a:ext>
            </a:extLst>
          </a:blip>
          <a:srcRect/>
          <a:stretch>
            <a:fillRect l="-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F4425-AFF2-4AF3-BBE5-54D8DE2030D5}"/>
              </a:ext>
            </a:extLst>
          </p:cNvPr>
          <p:cNvSpPr>
            <a:spLocks noGrp="1"/>
          </p:cNvSpPr>
          <p:nvPr>
            <p:ph type="ctrTitle"/>
          </p:nvPr>
        </p:nvSpPr>
        <p:spPr>
          <a:xfrm>
            <a:off x="1524000" y="1122362"/>
            <a:ext cx="9144000" cy="2900518"/>
          </a:xfrm>
        </p:spPr>
        <p:txBody>
          <a:bodyPr>
            <a:normAutofit/>
          </a:bodyPr>
          <a:lstStyle/>
          <a:p>
            <a:r>
              <a:rPr lang="en-US" dirty="0">
                <a:solidFill>
                  <a:srgbClr val="FF0000"/>
                </a:solidFill>
                <a:latin typeface="Arial Rounded MT Bold" panose="020F0704030504030204" pitchFamily="34" charset="0"/>
              </a:rPr>
              <a:t>Virtual reality</a:t>
            </a:r>
          </a:p>
        </p:txBody>
      </p:sp>
      <p:sp>
        <p:nvSpPr>
          <p:cNvPr id="3" name="Subtitle 2">
            <a:extLst>
              <a:ext uri="{FF2B5EF4-FFF2-40B4-BE49-F238E27FC236}">
                <a16:creationId xmlns:a16="http://schemas.microsoft.com/office/drawing/2014/main" id="{EF016A51-7A87-4F99-80FF-29CEC34E1A03}"/>
              </a:ext>
            </a:extLst>
          </p:cNvPr>
          <p:cNvSpPr>
            <a:spLocks noGrp="1"/>
          </p:cNvSpPr>
          <p:nvPr>
            <p:ph type="subTitle" idx="1"/>
          </p:nvPr>
        </p:nvSpPr>
        <p:spPr>
          <a:xfrm>
            <a:off x="1524000" y="4159404"/>
            <a:ext cx="9144000" cy="1098395"/>
          </a:xfrm>
        </p:spPr>
        <p:txBody>
          <a:bodyPr>
            <a:normAutofit/>
          </a:bodyPr>
          <a:lstStyle/>
          <a:p>
            <a:r>
              <a:rPr lang="en-US" dirty="0">
                <a:solidFill>
                  <a:srgbClr val="FFFFFF"/>
                </a:solidFill>
              </a:rPr>
              <a:t>By Adam 8G</a:t>
            </a:r>
          </a:p>
        </p:txBody>
      </p:sp>
    </p:spTree>
    <p:extLst>
      <p:ext uri="{BB962C8B-B14F-4D97-AF65-F5344CB8AC3E}">
        <p14:creationId xmlns:p14="http://schemas.microsoft.com/office/powerpoint/2010/main" val="2123412348"/>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DF0C2-A501-42D0-9D83-76223EBC545E}"/>
              </a:ext>
            </a:extLst>
          </p:cNvPr>
          <p:cNvSpPr>
            <a:spLocks noGrp="1"/>
          </p:cNvSpPr>
          <p:nvPr>
            <p:ph type="title"/>
          </p:nvPr>
        </p:nvSpPr>
        <p:spPr/>
        <p:txBody>
          <a:bodyPr/>
          <a:lstStyle/>
          <a:p>
            <a:r>
              <a:rPr lang="en-US" dirty="0">
                <a:solidFill>
                  <a:srgbClr val="FF0000"/>
                </a:solidFill>
                <a:latin typeface="Arial Black" panose="020B0A04020102020204" pitchFamily="34" charset="0"/>
              </a:rPr>
              <a:t>What is virtual reality?</a:t>
            </a:r>
          </a:p>
        </p:txBody>
      </p:sp>
      <p:sp>
        <p:nvSpPr>
          <p:cNvPr id="3" name="Content Placeholder 2">
            <a:extLst>
              <a:ext uri="{FF2B5EF4-FFF2-40B4-BE49-F238E27FC236}">
                <a16:creationId xmlns:a16="http://schemas.microsoft.com/office/drawing/2014/main" id="{4B195E69-2447-45B1-89FC-1B20A9FEA951}"/>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the computer-generated simulation of a three-dimensional image or environment that may be interacted with by a person wearing specialized electronic equipment, such as a helmet(virtual reality headset) with an internal screen or gloves with sensors, to make it seem real or physical.</a:t>
            </a:r>
          </a:p>
        </p:txBody>
      </p:sp>
      <p:pic>
        <p:nvPicPr>
          <p:cNvPr id="4" name="Picture 3">
            <a:extLst>
              <a:ext uri="{FF2B5EF4-FFF2-40B4-BE49-F238E27FC236}">
                <a16:creationId xmlns:a16="http://schemas.microsoft.com/office/drawing/2014/main" id="{BFAD377F-D855-48F0-B37C-C353DE1DF2BA}"/>
              </a:ext>
            </a:extLst>
          </p:cNvPr>
          <p:cNvPicPr>
            <a:picLocks noChangeAspect="1"/>
          </p:cNvPicPr>
          <p:nvPr/>
        </p:nvPicPr>
        <p:blipFill>
          <a:blip r:embed="rId2"/>
          <a:stretch>
            <a:fillRect/>
          </a:stretch>
        </p:blipFill>
        <p:spPr>
          <a:xfrm>
            <a:off x="3882889" y="4001294"/>
            <a:ext cx="4174434" cy="2745890"/>
          </a:xfrm>
          <a:prstGeom prst="rect">
            <a:avLst/>
          </a:prstGeom>
        </p:spPr>
      </p:pic>
    </p:spTree>
    <p:extLst>
      <p:ext uri="{BB962C8B-B14F-4D97-AF65-F5344CB8AC3E}">
        <p14:creationId xmlns:p14="http://schemas.microsoft.com/office/powerpoint/2010/main" val="1779528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C297D-C160-4529-A3AE-D9278FD7591D}"/>
              </a:ext>
            </a:extLst>
          </p:cNvPr>
          <p:cNvSpPr>
            <a:spLocks noGrp="1"/>
          </p:cNvSpPr>
          <p:nvPr>
            <p:ph type="title"/>
          </p:nvPr>
        </p:nvSpPr>
        <p:spPr/>
        <p:txBody>
          <a:bodyPr/>
          <a:lstStyle/>
          <a:p>
            <a:r>
              <a:rPr lang="en-US" dirty="0">
                <a:solidFill>
                  <a:srgbClr val="FF0000"/>
                </a:solidFill>
                <a:latin typeface="Arial Black" panose="020B0A04020102020204" pitchFamily="34" charset="0"/>
              </a:rPr>
              <a:t>Main components of a typical VR headset</a:t>
            </a:r>
          </a:p>
        </p:txBody>
      </p:sp>
      <p:sp>
        <p:nvSpPr>
          <p:cNvPr id="3" name="Content Placeholder 2">
            <a:extLst>
              <a:ext uri="{FF2B5EF4-FFF2-40B4-BE49-F238E27FC236}">
                <a16:creationId xmlns:a16="http://schemas.microsoft.com/office/drawing/2014/main" id="{7E8155C2-9521-4C06-9117-64179FD1E997}"/>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They feature stereo sound, a stereoscopic head-mounted display that displays distinct images for each eye, and sensors that measure head motion. These sensors may be gyroscopes, accelerometers, magnetometers, or structured light systems. Some VR headsets are equipped with game controllers and eye-tracking sensors.</a:t>
            </a:r>
          </a:p>
        </p:txBody>
      </p:sp>
      <p:pic>
        <p:nvPicPr>
          <p:cNvPr id="4" name="Picture 3">
            <a:extLst>
              <a:ext uri="{FF2B5EF4-FFF2-40B4-BE49-F238E27FC236}">
                <a16:creationId xmlns:a16="http://schemas.microsoft.com/office/drawing/2014/main" id="{7C6B82E9-44E3-4FB6-8B91-C0E34CC2D068}"/>
              </a:ext>
            </a:extLst>
          </p:cNvPr>
          <p:cNvPicPr>
            <a:picLocks noChangeAspect="1"/>
          </p:cNvPicPr>
          <p:nvPr/>
        </p:nvPicPr>
        <p:blipFill>
          <a:blip r:embed="rId2"/>
          <a:stretch>
            <a:fillRect/>
          </a:stretch>
        </p:blipFill>
        <p:spPr>
          <a:xfrm>
            <a:off x="5518495" y="3877295"/>
            <a:ext cx="4685679" cy="2785644"/>
          </a:xfrm>
          <a:prstGeom prst="rect">
            <a:avLst/>
          </a:prstGeom>
        </p:spPr>
      </p:pic>
    </p:spTree>
    <p:extLst>
      <p:ext uri="{BB962C8B-B14F-4D97-AF65-F5344CB8AC3E}">
        <p14:creationId xmlns:p14="http://schemas.microsoft.com/office/powerpoint/2010/main" val="539738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3B0A8-DB51-4C05-89EB-4015BEBF26BF}"/>
              </a:ext>
            </a:extLst>
          </p:cNvPr>
          <p:cNvSpPr>
            <a:spLocks noGrp="1"/>
          </p:cNvSpPr>
          <p:nvPr>
            <p:ph type="title"/>
          </p:nvPr>
        </p:nvSpPr>
        <p:spPr/>
        <p:txBody>
          <a:bodyPr/>
          <a:lstStyle/>
          <a:p>
            <a:r>
              <a:rPr lang="en-US" dirty="0">
                <a:solidFill>
                  <a:srgbClr val="FF0000"/>
                </a:solidFill>
                <a:latin typeface="Arial Black" panose="020B0A04020102020204" pitchFamily="34" charset="0"/>
              </a:rPr>
              <a:t>Types of VR headsets</a:t>
            </a:r>
          </a:p>
        </p:txBody>
      </p:sp>
      <p:sp>
        <p:nvSpPr>
          <p:cNvPr id="3" name="Content Placeholder 2">
            <a:extLst>
              <a:ext uri="{FF2B5EF4-FFF2-40B4-BE49-F238E27FC236}">
                <a16:creationId xmlns:a16="http://schemas.microsoft.com/office/drawing/2014/main" id="{3454A2C0-64B4-4C9B-BAAF-8F3B903C7159}"/>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Virtual reality simulations fall into three main categories: non-immersive, semi-immersive, and fully-immersive.</a:t>
            </a:r>
          </a:p>
        </p:txBody>
      </p:sp>
      <p:pic>
        <p:nvPicPr>
          <p:cNvPr id="4" name="Picture 3">
            <a:extLst>
              <a:ext uri="{FF2B5EF4-FFF2-40B4-BE49-F238E27FC236}">
                <a16:creationId xmlns:a16="http://schemas.microsoft.com/office/drawing/2014/main" id="{40D35A13-A5B9-425E-ABC9-FA588D2421E6}"/>
              </a:ext>
            </a:extLst>
          </p:cNvPr>
          <p:cNvPicPr>
            <a:picLocks noChangeAspect="1"/>
          </p:cNvPicPr>
          <p:nvPr/>
        </p:nvPicPr>
        <p:blipFill>
          <a:blip r:embed="rId2"/>
          <a:stretch>
            <a:fillRect/>
          </a:stretch>
        </p:blipFill>
        <p:spPr>
          <a:xfrm>
            <a:off x="1500808" y="3680791"/>
            <a:ext cx="3978826" cy="2372139"/>
          </a:xfrm>
          <a:prstGeom prst="rect">
            <a:avLst/>
          </a:prstGeom>
        </p:spPr>
      </p:pic>
    </p:spTree>
    <p:extLst>
      <p:ext uri="{BB962C8B-B14F-4D97-AF65-F5344CB8AC3E}">
        <p14:creationId xmlns:p14="http://schemas.microsoft.com/office/powerpoint/2010/main" val="2171466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487E0-6793-41E6-AA08-36FB9A9FB02E}"/>
              </a:ext>
            </a:extLst>
          </p:cNvPr>
          <p:cNvSpPr>
            <a:spLocks noGrp="1"/>
          </p:cNvSpPr>
          <p:nvPr>
            <p:ph type="title"/>
          </p:nvPr>
        </p:nvSpPr>
        <p:spPr/>
        <p:txBody>
          <a:bodyPr/>
          <a:lstStyle/>
          <a:p>
            <a:r>
              <a:rPr lang="en-US" dirty="0">
                <a:solidFill>
                  <a:srgbClr val="FF0000"/>
                </a:solidFill>
                <a:latin typeface="Arial Black" panose="020B0A04020102020204" pitchFamily="34" charset="0"/>
              </a:rPr>
              <a:t>Benefits and Risks of Virtual reality</a:t>
            </a:r>
          </a:p>
        </p:txBody>
      </p:sp>
      <p:sp>
        <p:nvSpPr>
          <p:cNvPr id="6" name="Content Placeholder 5">
            <a:extLst>
              <a:ext uri="{FF2B5EF4-FFF2-40B4-BE49-F238E27FC236}">
                <a16:creationId xmlns:a16="http://schemas.microsoft.com/office/drawing/2014/main" id="{5A5AAE90-9AEE-47AE-897E-6FC116AB2AA6}"/>
              </a:ext>
            </a:extLst>
          </p:cNvPr>
          <p:cNvSpPr>
            <a:spLocks noGrp="1"/>
          </p:cNvSpPr>
          <p:nvPr>
            <p:ph sz="half" idx="1"/>
          </p:nvPr>
        </p:nvSpPr>
        <p:spPr/>
        <p:txBody>
          <a:bodyPr/>
          <a:lstStyle/>
          <a:p>
            <a:r>
              <a:rPr lang="en-US" dirty="0">
                <a:solidFill>
                  <a:schemeClr val="accent6"/>
                </a:solidFill>
              </a:rPr>
              <a:t>     </a:t>
            </a:r>
            <a:r>
              <a:rPr lang="en-US" dirty="0">
                <a:solidFill>
                  <a:schemeClr val="accent6"/>
                </a:solidFill>
                <a:latin typeface="Arial Black" panose="020B0A04020102020204" pitchFamily="34" charset="0"/>
              </a:rPr>
              <a:t>benefits</a:t>
            </a:r>
          </a:p>
          <a:p>
            <a:r>
              <a:rPr lang="en-US" dirty="0"/>
              <a:t>Help in providing training</a:t>
            </a:r>
          </a:p>
          <a:p>
            <a:r>
              <a:rPr lang="en-US" dirty="0"/>
              <a:t>Lowest risks</a:t>
            </a:r>
          </a:p>
          <a:p>
            <a:r>
              <a:rPr lang="en-US" dirty="0"/>
              <a:t>Helps in simulating actions before done</a:t>
            </a:r>
          </a:p>
        </p:txBody>
      </p:sp>
      <p:sp>
        <p:nvSpPr>
          <p:cNvPr id="7" name="Content Placeholder 6">
            <a:extLst>
              <a:ext uri="{FF2B5EF4-FFF2-40B4-BE49-F238E27FC236}">
                <a16:creationId xmlns:a16="http://schemas.microsoft.com/office/drawing/2014/main" id="{672638B2-CAC1-4B70-BDBA-00699BEAD41A}"/>
              </a:ext>
            </a:extLst>
          </p:cNvPr>
          <p:cNvSpPr>
            <a:spLocks noGrp="1"/>
          </p:cNvSpPr>
          <p:nvPr>
            <p:ph sz="half" idx="2"/>
          </p:nvPr>
        </p:nvSpPr>
        <p:spPr/>
        <p:txBody>
          <a:bodyPr/>
          <a:lstStyle/>
          <a:p>
            <a:r>
              <a:rPr lang="en-US" dirty="0"/>
              <a:t>    </a:t>
            </a:r>
            <a:r>
              <a:rPr lang="en-US" dirty="0">
                <a:solidFill>
                  <a:srgbClr val="FF0000"/>
                </a:solidFill>
                <a:latin typeface="Arial Black" panose="020B0A04020102020204" pitchFamily="34" charset="0"/>
              </a:rPr>
              <a:t>Risks</a:t>
            </a:r>
          </a:p>
          <a:p>
            <a:r>
              <a:rPr lang="en-US" dirty="0">
                <a:latin typeface="Arial" panose="020B0604020202020204" pitchFamily="34" charset="0"/>
                <a:cs typeface="Arial" panose="020B0604020202020204" pitchFamily="34" charset="0"/>
              </a:rPr>
              <a:t>Addiction</a:t>
            </a:r>
          </a:p>
          <a:p>
            <a:r>
              <a:rPr lang="en-US" dirty="0">
                <a:latin typeface="Arial" panose="020B0604020202020204" pitchFamily="34" charset="0"/>
                <a:cs typeface="Arial" panose="020B0604020202020204" pitchFamily="34" charset="0"/>
              </a:rPr>
              <a:t>Impact on health</a:t>
            </a:r>
          </a:p>
          <a:p>
            <a:r>
              <a:rPr lang="en-US" dirty="0">
                <a:latin typeface="Arial" panose="020B0604020202020204" pitchFamily="34" charset="0"/>
                <a:cs typeface="Arial" panose="020B0604020202020204" pitchFamily="34" charset="0"/>
              </a:rPr>
              <a:t>Not engaged in real world</a:t>
            </a:r>
          </a:p>
        </p:txBody>
      </p:sp>
      <p:pic>
        <p:nvPicPr>
          <p:cNvPr id="8" name="Picture 7">
            <a:extLst>
              <a:ext uri="{FF2B5EF4-FFF2-40B4-BE49-F238E27FC236}">
                <a16:creationId xmlns:a16="http://schemas.microsoft.com/office/drawing/2014/main" id="{26FFD30E-8BFE-46F7-A6EA-9C93A311C8C2}"/>
              </a:ext>
            </a:extLst>
          </p:cNvPr>
          <p:cNvPicPr>
            <a:picLocks noChangeAspect="1"/>
          </p:cNvPicPr>
          <p:nvPr/>
        </p:nvPicPr>
        <p:blipFill>
          <a:blip r:embed="rId2"/>
          <a:stretch>
            <a:fillRect/>
          </a:stretch>
        </p:blipFill>
        <p:spPr>
          <a:xfrm>
            <a:off x="3966023" y="4099323"/>
            <a:ext cx="4259953" cy="2393552"/>
          </a:xfrm>
          <a:prstGeom prst="rect">
            <a:avLst/>
          </a:prstGeom>
        </p:spPr>
      </p:pic>
    </p:spTree>
    <p:extLst>
      <p:ext uri="{BB962C8B-B14F-4D97-AF65-F5344CB8AC3E}">
        <p14:creationId xmlns:p14="http://schemas.microsoft.com/office/powerpoint/2010/main" val="622576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B8EF05D-174F-4C8C-93DE-72BBFD0FF90E}"/>
              </a:ext>
            </a:extLst>
          </p:cNvPr>
          <p:cNvSpPr>
            <a:spLocks noGrp="1"/>
          </p:cNvSpPr>
          <p:nvPr>
            <p:ph type="title"/>
          </p:nvPr>
        </p:nvSpPr>
        <p:spPr/>
        <p:txBody>
          <a:bodyPr/>
          <a:lstStyle/>
          <a:p>
            <a:r>
              <a:rPr lang="en-US" dirty="0">
                <a:solidFill>
                  <a:srgbClr val="C00000"/>
                </a:solidFill>
                <a:latin typeface="Arial" panose="020B0604020202020204" pitchFamily="34" charset="0"/>
                <a:cs typeface="Arial" panose="020B0604020202020204" pitchFamily="34" charset="0"/>
              </a:rPr>
              <a:t>Virtual Reality uses</a:t>
            </a:r>
          </a:p>
        </p:txBody>
      </p:sp>
      <p:sp>
        <p:nvSpPr>
          <p:cNvPr id="6" name="Content Placeholder 5">
            <a:extLst>
              <a:ext uri="{FF2B5EF4-FFF2-40B4-BE49-F238E27FC236}">
                <a16:creationId xmlns:a16="http://schemas.microsoft.com/office/drawing/2014/main" id="{A51491EF-485D-4E20-842D-A4BB1507F469}"/>
              </a:ext>
            </a:extLst>
          </p:cNvPr>
          <p:cNvSpPr>
            <a:spLocks noGrp="1"/>
          </p:cNvSpPr>
          <p:nvPr>
            <p:ph idx="1"/>
          </p:nvPr>
        </p:nvSpPr>
        <p:spPr/>
        <p:txBody>
          <a:bodyPr/>
          <a:lstStyle/>
          <a:p>
            <a:r>
              <a:rPr lang="en-US" dirty="0"/>
              <a:t>In-Depth Home Tours</a:t>
            </a:r>
          </a:p>
          <a:p>
            <a:r>
              <a:rPr lang="en-US" dirty="0"/>
              <a:t>Fostering Empathy For Nonprofits' Missions</a:t>
            </a:r>
          </a:p>
          <a:p>
            <a:r>
              <a:rPr lang="en-US" dirty="0"/>
              <a:t>Immersive Gaming Experiences</a:t>
            </a:r>
          </a:p>
          <a:p>
            <a:r>
              <a:rPr lang="en-US" dirty="0"/>
              <a:t>Virtual Fashion Shows</a:t>
            </a:r>
          </a:p>
          <a:p>
            <a:r>
              <a:rPr lang="en-US" dirty="0"/>
              <a:t>Demonstrating Products At Conferences</a:t>
            </a:r>
          </a:p>
          <a:p>
            <a:r>
              <a:rPr lang="en-US" dirty="0"/>
              <a:t>Providing Safe Manufacturing Training</a:t>
            </a:r>
          </a:p>
        </p:txBody>
      </p:sp>
      <p:pic>
        <p:nvPicPr>
          <p:cNvPr id="7" name="Picture 6">
            <a:extLst>
              <a:ext uri="{FF2B5EF4-FFF2-40B4-BE49-F238E27FC236}">
                <a16:creationId xmlns:a16="http://schemas.microsoft.com/office/drawing/2014/main" id="{912AED9C-8705-4AD0-9632-A4C2BB714F1C}"/>
              </a:ext>
            </a:extLst>
          </p:cNvPr>
          <p:cNvPicPr>
            <a:picLocks noChangeAspect="1"/>
          </p:cNvPicPr>
          <p:nvPr/>
        </p:nvPicPr>
        <p:blipFill>
          <a:blip r:embed="rId2"/>
          <a:stretch>
            <a:fillRect/>
          </a:stretch>
        </p:blipFill>
        <p:spPr>
          <a:xfrm>
            <a:off x="8226916" y="1510540"/>
            <a:ext cx="3126884" cy="2080799"/>
          </a:xfrm>
          <a:prstGeom prst="rect">
            <a:avLst/>
          </a:prstGeom>
        </p:spPr>
      </p:pic>
      <p:pic>
        <p:nvPicPr>
          <p:cNvPr id="8" name="Picture 7">
            <a:extLst>
              <a:ext uri="{FF2B5EF4-FFF2-40B4-BE49-F238E27FC236}">
                <a16:creationId xmlns:a16="http://schemas.microsoft.com/office/drawing/2014/main" id="{FDC9BE5D-04E2-413C-9189-3C3D76540083}"/>
              </a:ext>
            </a:extLst>
          </p:cNvPr>
          <p:cNvPicPr>
            <a:picLocks noChangeAspect="1"/>
          </p:cNvPicPr>
          <p:nvPr/>
        </p:nvPicPr>
        <p:blipFill>
          <a:blip r:embed="rId3"/>
          <a:stretch>
            <a:fillRect/>
          </a:stretch>
        </p:blipFill>
        <p:spPr>
          <a:xfrm>
            <a:off x="8226916" y="4227236"/>
            <a:ext cx="3126884" cy="2080799"/>
          </a:xfrm>
          <a:prstGeom prst="rect">
            <a:avLst/>
          </a:prstGeom>
        </p:spPr>
      </p:pic>
    </p:spTree>
    <p:extLst>
      <p:ext uri="{BB962C8B-B14F-4D97-AF65-F5344CB8AC3E}">
        <p14:creationId xmlns:p14="http://schemas.microsoft.com/office/powerpoint/2010/main" val="28894546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23</TotalTime>
  <Words>193</Words>
  <Application>Microsoft Office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Black</vt:lpstr>
      <vt:lpstr>Arial Rounded MT Bold</vt:lpstr>
      <vt:lpstr>Calibri</vt:lpstr>
      <vt:lpstr>Calibri Light</vt:lpstr>
      <vt:lpstr>Office Theme</vt:lpstr>
      <vt:lpstr>Virtual reality</vt:lpstr>
      <vt:lpstr>What is virtual reality?</vt:lpstr>
      <vt:lpstr>Main components of a typical VR headset</vt:lpstr>
      <vt:lpstr>Types of VR headsets</vt:lpstr>
      <vt:lpstr>Benefits and Risks of Virtual reality</vt:lpstr>
      <vt:lpstr>Virtual Reality uses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reality</dc:title>
  <dc:creator>Home</dc:creator>
  <cp:lastModifiedBy>Home</cp:lastModifiedBy>
  <cp:revision>4</cp:revision>
  <dcterms:created xsi:type="dcterms:W3CDTF">2023-02-10T02:24:19Z</dcterms:created>
  <dcterms:modified xsi:type="dcterms:W3CDTF">2023-02-10T02:47:41Z</dcterms:modified>
</cp:coreProperties>
</file>